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79" r:id="rId2"/>
    <p:sldId id="256" r:id="rId3"/>
    <p:sldId id="257" r:id="rId4"/>
    <p:sldId id="277" r:id="rId5"/>
    <p:sldId id="258" r:id="rId6"/>
    <p:sldId id="259" r:id="rId7"/>
    <p:sldId id="260" r:id="rId8"/>
    <p:sldId id="261" r:id="rId9"/>
    <p:sldId id="262" r:id="rId10"/>
    <p:sldId id="278" r:id="rId11"/>
    <p:sldId id="263" r:id="rId12"/>
    <p:sldId id="264" r:id="rId13"/>
    <p:sldId id="265" r:id="rId14"/>
    <p:sldId id="289" r:id="rId15"/>
    <p:sldId id="286" r:id="rId16"/>
    <p:sldId id="287" r:id="rId17"/>
    <p:sldId id="270" r:id="rId18"/>
    <p:sldId id="288" r:id="rId19"/>
    <p:sldId id="266" r:id="rId20"/>
    <p:sldId id="268" r:id="rId21"/>
    <p:sldId id="283" r:id="rId22"/>
    <p:sldId id="284" r:id="rId23"/>
    <p:sldId id="285" r:id="rId24"/>
    <p:sldId id="290" r:id="rId25"/>
    <p:sldId id="291" r:id="rId26"/>
    <p:sldId id="292" r:id="rId27"/>
    <p:sldId id="280" r:id="rId28"/>
  </p:sldIdLst>
  <p:sldSz cx="9144000" cy="6858000" type="screen4x3"/>
  <p:notesSz cx="6858000" cy="9144000"/>
  <p:defaultText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8" d="100"/>
          <a:sy n="38" d="100"/>
        </p:scale>
        <p:origin x="136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BF7C71-54C5-447E-9CBF-31F960BC68B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95A8F3B4-8E55-4FB7-9C7B-28A3D9026198}">
      <dgm:prSet phldrT="[Text]"/>
      <dgm:spPr/>
      <dgm:t>
        <a:bodyPr/>
        <a:lstStyle/>
        <a:p>
          <a:r>
            <a:rPr lang="zh-CN" altLang="en-US" dirty="0"/>
            <a:t>修行的目标</a:t>
          </a:r>
          <a:endParaRPr lang="en-US" dirty="0"/>
        </a:p>
      </dgm:t>
    </dgm:pt>
    <dgm:pt modelId="{002D83F4-22E7-4DCE-83C5-2DC1BAE01B3D}" type="parTrans" cxnId="{72A642B8-D894-4EDD-A1B8-9F71C3FDA17B}">
      <dgm:prSet/>
      <dgm:spPr/>
      <dgm:t>
        <a:bodyPr/>
        <a:lstStyle/>
        <a:p>
          <a:endParaRPr lang="en-US"/>
        </a:p>
      </dgm:t>
    </dgm:pt>
    <dgm:pt modelId="{17F60903-9347-4B0B-9C7E-2475271C0A3B}" type="sibTrans" cxnId="{72A642B8-D894-4EDD-A1B8-9F71C3FDA17B}">
      <dgm:prSet/>
      <dgm:spPr/>
      <dgm:t>
        <a:bodyPr/>
        <a:lstStyle/>
        <a:p>
          <a:endParaRPr lang="en-US"/>
        </a:p>
      </dgm:t>
    </dgm:pt>
    <dgm:pt modelId="{216EA985-91AF-4B44-BCC7-5B8E5BD5A0ED}">
      <dgm:prSet phldrT="[Text]"/>
      <dgm:spPr/>
      <dgm:t>
        <a:bodyPr/>
        <a:lstStyle/>
        <a:p>
          <a:r>
            <a:rPr lang="zh-CN" altLang="en-US" dirty="0"/>
            <a:t>成佛</a:t>
          </a:r>
          <a:endParaRPr lang="en-US" dirty="0"/>
        </a:p>
      </dgm:t>
    </dgm:pt>
    <dgm:pt modelId="{F025C053-A578-42D4-A4F2-94BE1897CDA5}" type="parTrans" cxnId="{D515DBE0-6D98-41C2-B979-FB244197D961}">
      <dgm:prSet/>
      <dgm:spPr/>
      <dgm:t>
        <a:bodyPr/>
        <a:lstStyle/>
        <a:p>
          <a:endParaRPr lang="en-US"/>
        </a:p>
      </dgm:t>
    </dgm:pt>
    <dgm:pt modelId="{F4F0C4EA-ABCF-4860-8B8F-744739A6A7C3}" type="sibTrans" cxnId="{D515DBE0-6D98-41C2-B979-FB244197D961}">
      <dgm:prSet/>
      <dgm:spPr/>
      <dgm:t>
        <a:bodyPr/>
        <a:lstStyle/>
        <a:p>
          <a:endParaRPr lang="en-US"/>
        </a:p>
      </dgm:t>
    </dgm:pt>
    <dgm:pt modelId="{F12CBCF5-CD56-427E-895F-9C881D3AFABE}">
      <dgm:prSet phldrT="[Text]" custT="1"/>
      <dgm:spPr/>
      <dgm:t>
        <a:bodyPr/>
        <a:lstStyle/>
        <a:p>
          <a:r>
            <a:rPr lang="zh-CN" altLang="en-US" sz="2800" dirty="0"/>
            <a:t>我们佛法修行的目标</a:t>
          </a:r>
          <a:endParaRPr lang="en-US" sz="2800" dirty="0"/>
        </a:p>
      </dgm:t>
    </dgm:pt>
    <dgm:pt modelId="{20A9F032-B713-420F-B40B-FCEA21D4CDED}" type="parTrans" cxnId="{1F5C61F3-2233-444C-984C-EB027011D3DB}">
      <dgm:prSet/>
      <dgm:spPr/>
      <dgm:t>
        <a:bodyPr/>
        <a:lstStyle/>
        <a:p>
          <a:endParaRPr lang="en-US"/>
        </a:p>
      </dgm:t>
    </dgm:pt>
    <dgm:pt modelId="{60057CF4-6AE5-4562-8CD4-D01F3941C684}" type="sibTrans" cxnId="{1F5C61F3-2233-444C-984C-EB027011D3DB}">
      <dgm:prSet/>
      <dgm:spPr/>
      <dgm:t>
        <a:bodyPr/>
        <a:lstStyle/>
        <a:p>
          <a:endParaRPr lang="en-US"/>
        </a:p>
      </dgm:t>
    </dgm:pt>
    <dgm:pt modelId="{6F299CDA-B445-424D-BBF4-50C2F3E02F4F}">
      <dgm:prSet phldrT="[Text]"/>
      <dgm:spPr/>
      <dgm:t>
        <a:bodyPr/>
        <a:lstStyle/>
        <a:p>
          <a:r>
            <a:rPr lang="zh-CN" altLang="en-US" dirty="0"/>
            <a:t>个人解脱</a:t>
          </a:r>
          <a:endParaRPr lang="en-US" dirty="0"/>
        </a:p>
      </dgm:t>
    </dgm:pt>
    <dgm:pt modelId="{BD870BB0-1EE6-4052-A4E4-0A93F512DF8A}" type="parTrans" cxnId="{BE2544AF-66F7-4E8A-B4FE-FF2A0D613D47}">
      <dgm:prSet/>
      <dgm:spPr/>
      <dgm:t>
        <a:bodyPr/>
        <a:lstStyle/>
        <a:p>
          <a:endParaRPr lang="en-US"/>
        </a:p>
      </dgm:t>
    </dgm:pt>
    <dgm:pt modelId="{7A593B59-26AE-45BA-862B-592342B68765}" type="sibTrans" cxnId="{BE2544AF-66F7-4E8A-B4FE-FF2A0D613D47}">
      <dgm:prSet/>
      <dgm:spPr/>
      <dgm:t>
        <a:bodyPr/>
        <a:lstStyle/>
        <a:p>
          <a:endParaRPr lang="en-US"/>
        </a:p>
      </dgm:t>
    </dgm:pt>
    <dgm:pt modelId="{BA0A8A09-1894-46FE-8A85-E6AD41432EB4}">
      <dgm:prSet/>
      <dgm:spPr/>
      <dgm:t>
        <a:bodyPr/>
        <a:lstStyle/>
        <a:p>
          <a:r>
            <a:rPr lang="zh-CN" altLang="en-US" dirty="0"/>
            <a:t>心平静</a:t>
          </a:r>
          <a:endParaRPr lang="en-US" dirty="0"/>
        </a:p>
      </dgm:t>
    </dgm:pt>
    <dgm:pt modelId="{562E285B-53A8-460C-A848-0E84D1F80C16}" type="parTrans" cxnId="{7EAEBC6C-F5EC-43C8-A32B-A20EEB3372C3}">
      <dgm:prSet/>
      <dgm:spPr/>
      <dgm:t>
        <a:bodyPr/>
        <a:lstStyle/>
        <a:p>
          <a:endParaRPr lang="en-US"/>
        </a:p>
      </dgm:t>
    </dgm:pt>
    <dgm:pt modelId="{EBF277CC-9CFF-45FF-9A2B-5938A10B9DF1}" type="sibTrans" cxnId="{7EAEBC6C-F5EC-43C8-A32B-A20EEB3372C3}">
      <dgm:prSet/>
      <dgm:spPr/>
      <dgm:t>
        <a:bodyPr/>
        <a:lstStyle/>
        <a:p>
          <a:endParaRPr lang="en-US"/>
        </a:p>
      </dgm:t>
    </dgm:pt>
    <dgm:pt modelId="{4307732C-2C4B-4872-9A00-DB024EB7CC6F}">
      <dgm:prSet/>
      <dgm:spPr/>
      <dgm:t>
        <a:bodyPr/>
        <a:lstStyle/>
        <a:p>
          <a:r>
            <a:rPr lang="zh-CN" altLang="en-US" dirty="0"/>
            <a:t>身体健康</a:t>
          </a:r>
          <a:endParaRPr lang="en-US" dirty="0"/>
        </a:p>
      </dgm:t>
    </dgm:pt>
    <dgm:pt modelId="{B18E34F7-6C76-4A20-A7AF-21C6EADDE73B}" type="parTrans" cxnId="{0B2C7AF1-34DB-4C4D-95ED-EADAC46E9D8E}">
      <dgm:prSet/>
      <dgm:spPr/>
      <dgm:t>
        <a:bodyPr/>
        <a:lstStyle/>
        <a:p>
          <a:endParaRPr lang="en-US"/>
        </a:p>
      </dgm:t>
    </dgm:pt>
    <dgm:pt modelId="{58011ABE-CB9C-4409-B54F-3E5DF977A6ED}" type="sibTrans" cxnId="{0B2C7AF1-34DB-4C4D-95ED-EADAC46E9D8E}">
      <dgm:prSet/>
      <dgm:spPr/>
      <dgm:t>
        <a:bodyPr/>
        <a:lstStyle/>
        <a:p>
          <a:endParaRPr lang="en-US"/>
        </a:p>
      </dgm:t>
    </dgm:pt>
    <dgm:pt modelId="{2D888D32-0972-4EBD-ABA6-AE8B845498A2}">
      <dgm:prSet/>
      <dgm:spPr/>
      <dgm:t>
        <a:bodyPr/>
        <a:lstStyle/>
        <a:p>
          <a:r>
            <a:rPr lang="zh-CN" altLang="en-US" dirty="0"/>
            <a:t>神通</a:t>
          </a:r>
          <a:endParaRPr lang="en-US" dirty="0"/>
        </a:p>
      </dgm:t>
    </dgm:pt>
    <dgm:pt modelId="{F6FA8771-3D1A-41AA-B00E-6BFB1A8A9C67}" type="parTrans" cxnId="{B89263F8-4B89-43C8-8ED8-0D6945645C18}">
      <dgm:prSet/>
      <dgm:spPr/>
      <dgm:t>
        <a:bodyPr/>
        <a:lstStyle/>
        <a:p>
          <a:endParaRPr lang="en-US"/>
        </a:p>
      </dgm:t>
    </dgm:pt>
    <dgm:pt modelId="{37A97602-C641-45BD-8EE8-8F6E0B80A64A}" type="sibTrans" cxnId="{B89263F8-4B89-43C8-8ED8-0D6945645C18}">
      <dgm:prSet/>
      <dgm:spPr/>
      <dgm:t>
        <a:bodyPr/>
        <a:lstStyle/>
        <a:p>
          <a:endParaRPr lang="en-US"/>
        </a:p>
      </dgm:t>
    </dgm:pt>
    <dgm:pt modelId="{2F96618D-46B5-4EF1-9647-0F05A824CF9E}" type="pres">
      <dgm:prSet presAssocID="{95BF7C71-54C5-447E-9CBF-31F960BC68B0}" presName="diagram" presStyleCnt="0">
        <dgm:presLayoutVars>
          <dgm:chPref val="1"/>
          <dgm:dir/>
          <dgm:animOne val="branch"/>
          <dgm:animLvl val="lvl"/>
          <dgm:resizeHandles val="exact"/>
        </dgm:presLayoutVars>
      </dgm:prSet>
      <dgm:spPr/>
    </dgm:pt>
    <dgm:pt modelId="{CD435ACE-A076-4698-B3E8-655391A3339D}" type="pres">
      <dgm:prSet presAssocID="{95A8F3B4-8E55-4FB7-9C7B-28A3D9026198}" presName="root1" presStyleCnt="0"/>
      <dgm:spPr/>
    </dgm:pt>
    <dgm:pt modelId="{67DB4598-8627-4E61-BDF1-5C8C50AE7406}" type="pres">
      <dgm:prSet presAssocID="{95A8F3B4-8E55-4FB7-9C7B-28A3D9026198}" presName="LevelOneTextNode" presStyleLbl="node0" presStyleIdx="0" presStyleCnt="1" custLinFactNeighborX="-48380">
        <dgm:presLayoutVars>
          <dgm:chPref val="3"/>
        </dgm:presLayoutVars>
      </dgm:prSet>
      <dgm:spPr/>
    </dgm:pt>
    <dgm:pt modelId="{B9ED4919-AD57-4683-8089-771617293422}" type="pres">
      <dgm:prSet presAssocID="{95A8F3B4-8E55-4FB7-9C7B-28A3D9026198}" presName="level2hierChild" presStyleCnt="0"/>
      <dgm:spPr/>
    </dgm:pt>
    <dgm:pt modelId="{C79F6A1B-4C99-40B7-BCA7-9873795763F5}" type="pres">
      <dgm:prSet presAssocID="{F025C053-A578-42D4-A4F2-94BE1897CDA5}" presName="conn2-1" presStyleLbl="parChTrans1D2" presStyleIdx="0" presStyleCnt="5"/>
      <dgm:spPr/>
    </dgm:pt>
    <dgm:pt modelId="{A6342243-D307-4F84-88E9-971E2DF373F2}" type="pres">
      <dgm:prSet presAssocID="{F025C053-A578-42D4-A4F2-94BE1897CDA5}" presName="connTx" presStyleLbl="parChTrans1D2" presStyleIdx="0" presStyleCnt="5"/>
      <dgm:spPr/>
    </dgm:pt>
    <dgm:pt modelId="{29F1A348-8444-4381-8941-29012AF782A7}" type="pres">
      <dgm:prSet presAssocID="{216EA985-91AF-4B44-BCC7-5B8E5BD5A0ED}" presName="root2" presStyleCnt="0"/>
      <dgm:spPr/>
    </dgm:pt>
    <dgm:pt modelId="{B3F7ABE0-833A-4DC1-B992-ACEE3DB4CE49}" type="pres">
      <dgm:prSet presAssocID="{216EA985-91AF-4B44-BCC7-5B8E5BD5A0ED}" presName="LevelTwoTextNode" presStyleLbl="node2" presStyleIdx="0" presStyleCnt="5" custLinFactNeighborY="-21971">
        <dgm:presLayoutVars>
          <dgm:chPref val="3"/>
        </dgm:presLayoutVars>
      </dgm:prSet>
      <dgm:spPr/>
    </dgm:pt>
    <dgm:pt modelId="{44E51524-96AE-42B0-BC0D-378FF7251E00}" type="pres">
      <dgm:prSet presAssocID="{216EA985-91AF-4B44-BCC7-5B8E5BD5A0ED}" presName="level3hierChild" presStyleCnt="0"/>
      <dgm:spPr/>
    </dgm:pt>
    <dgm:pt modelId="{B200B42D-C288-444F-8815-3188DD58BF42}" type="pres">
      <dgm:prSet presAssocID="{20A9F032-B713-420F-B40B-FCEA21D4CDED}" presName="conn2-1" presStyleLbl="parChTrans1D3" presStyleIdx="0" presStyleCnt="1"/>
      <dgm:spPr/>
    </dgm:pt>
    <dgm:pt modelId="{8045F45C-4C43-44CE-8E82-3F1C4A021CD4}" type="pres">
      <dgm:prSet presAssocID="{20A9F032-B713-420F-B40B-FCEA21D4CDED}" presName="connTx" presStyleLbl="parChTrans1D3" presStyleIdx="0" presStyleCnt="1"/>
      <dgm:spPr/>
    </dgm:pt>
    <dgm:pt modelId="{4C1A0EA6-CE14-4F62-ADC4-4CB1CC0BF56E}" type="pres">
      <dgm:prSet presAssocID="{F12CBCF5-CD56-427E-895F-9C881D3AFABE}" presName="root2" presStyleCnt="0"/>
      <dgm:spPr/>
    </dgm:pt>
    <dgm:pt modelId="{0272C8E7-F553-46E6-8D3B-7AA3D4F7466C}" type="pres">
      <dgm:prSet presAssocID="{F12CBCF5-CD56-427E-895F-9C881D3AFABE}" presName="LevelTwoTextNode" presStyleLbl="node3" presStyleIdx="0" presStyleCnt="1" custScaleX="198280" custScaleY="326791" custLinFactY="634" custLinFactNeighborX="37837" custLinFactNeighborY="100000">
        <dgm:presLayoutVars>
          <dgm:chPref val="3"/>
        </dgm:presLayoutVars>
      </dgm:prSet>
      <dgm:spPr/>
    </dgm:pt>
    <dgm:pt modelId="{33FA56DF-5F23-447E-80D3-9D7A30AE44C7}" type="pres">
      <dgm:prSet presAssocID="{F12CBCF5-CD56-427E-895F-9C881D3AFABE}" presName="level3hierChild" presStyleCnt="0"/>
      <dgm:spPr/>
    </dgm:pt>
    <dgm:pt modelId="{B0964C30-6916-4685-853D-F4B96939E9A5}" type="pres">
      <dgm:prSet presAssocID="{BD870BB0-1EE6-4052-A4E4-0A93F512DF8A}" presName="conn2-1" presStyleLbl="parChTrans1D2" presStyleIdx="1" presStyleCnt="5"/>
      <dgm:spPr/>
    </dgm:pt>
    <dgm:pt modelId="{C7DF88F8-9784-42BE-A19F-31AA79BAD111}" type="pres">
      <dgm:prSet presAssocID="{BD870BB0-1EE6-4052-A4E4-0A93F512DF8A}" presName="connTx" presStyleLbl="parChTrans1D2" presStyleIdx="1" presStyleCnt="5"/>
      <dgm:spPr/>
    </dgm:pt>
    <dgm:pt modelId="{CBADA20C-853A-48EF-9169-92496B0AF4FE}" type="pres">
      <dgm:prSet presAssocID="{6F299CDA-B445-424D-BBF4-50C2F3E02F4F}" presName="root2" presStyleCnt="0"/>
      <dgm:spPr/>
    </dgm:pt>
    <dgm:pt modelId="{A80723F0-D9D3-4CD4-9059-6077372B15CC}" type="pres">
      <dgm:prSet presAssocID="{6F299CDA-B445-424D-BBF4-50C2F3E02F4F}" presName="LevelTwoTextNode" presStyleLbl="node2" presStyleIdx="1" presStyleCnt="5" custLinFactNeighborX="750" custLinFactNeighborY="-15867">
        <dgm:presLayoutVars>
          <dgm:chPref val="3"/>
        </dgm:presLayoutVars>
      </dgm:prSet>
      <dgm:spPr/>
    </dgm:pt>
    <dgm:pt modelId="{B8566C71-0324-46A5-BA99-44BED5402A8B}" type="pres">
      <dgm:prSet presAssocID="{6F299CDA-B445-424D-BBF4-50C2F3E02F4F}" presName="level3hierChild" presStyleCnt="0"/>
      <dgm:spPr/>
    </dgm:pt>
    <dgm:pt modelId="{C7E8BD00-3515-4320-88C3-AFDACF674468}" type="pres">
      <dgm:prSet presAssocID="{562E285B-53A8-460C-A848-0E84D1F80C16}" presName="conn2-1" presStyleLbl="parChTrans1D2" presStyleIdx="2" presStyleCnt="5"/>
      <dgm:spPr/>
    </dgm:pt>
    <dgm:pt modelId="{A62C98D3-C9B7-46F7-B087-287114EB4B42}" type="pres">
      <dgm:prSet presAssocID="{562E285B-53A8-460C-A848-0E84D1F80C16}" presName="connTx" presStyleLbl="parChTrans1D2" presStyleIdx="2" presStyleCnt="5"/>
      <dgm:spPr/>
    </dgm:pt>
    <dgm:pt modelId="{9F74E859-5259-4FF5-BF90-C139CB993C22}" type="pres">
      <dgm:prSet presAssocID="{BA0A8A09-1894-46FE-8A85-E6AD41432EB4}" presName="root2" presStyleCnt="0"/>
      <dgm:spPr/>
    </dgm:pt>
    <dgm:pt modelId="{666EA2B6-D0C1-4358-8E72-D45BD4BEDD2F}" type="pres">
      <dgm:prSet presAssocID="{BA0A8A09-1894-46FE-8A85-E6AD41432EB4}" presName="LevelTwoTextNode" presStyleLbl="node2" presStyleIdx="2" presStyleCnt="5" custLinFactNeighborX="-1382" custLinFactNeighborY="-18253">
        <dgm:presLayoutVars>
          <dgm:chPref val="3"/>
        </dgm:presLayoutVars>
      </dgm:prSet>
      <dgm:spPr/>
    </dgm:pt>
    <dgm:pt modelId="{2EFA763E-5CA4-49D3-8BF4-29B9959965C7}" type="pres">
      <dgm:prSet presAssocID="{BA0A8A09-1894-46FE-8A85-E6AD41432EB4}" presName="level3hierChild" presStyleCnt="0"/>
      <dgm:spPr/>
    </dgm:pt>
    <dgm:pt modelId="{D1134522-68C8-4B66-9E84-B64459142E4E}" type="pres">
      <dgm:prSet presAssocID="{B18E34F7-6C76-4A20-A7AF-21C6EADDE73B}" presName="conn2-1" presStyleLbl="parChTrans1D2" presStyleIdx="3" presStyleCnt="5"/>
      <dgm:spPr/>
    </dgm:pt>
    <dgm:pt modelId="{700324FA-0064-48DF-80BA-5961797CA946}" type="pres">
      <dgm:prSet presAssocID="{B18E34F7-6C76-4A20-A7AF-21C6EADDE73B}" presName="connTx" presStyleLbl="parChTrans1D2" presStyleIdx="3" presStyleCnt="5"/>
      <dgm:spPr/>
    </dgm:pt>
    <dgm:pt modelId="{AD843E40-12FD-4937-A507-39997095A58C}" type="pres">
      <dgm:prSet presAssocID="{4307732C-2C4B-4872-9A00-DB024EB7CC6F}" presName="root2" presStyleCnt="0"/>
      <dgm:spPr/>
    </dgm:pt>
    <dgm:pt modelId="{15A7EE37-D14B-4B95-BD65-E2229D1F633E}" type="pres">
      <dgm:prSet presAssocID="{4307732C-2C4B-4872-9A00-DB024EB7CC6F}" presName="LevelTwoTextNode" presStyleLbl="node2" presStyleIdx="3" presStyleCnt="5" custLinFactNeighborX="-33" custLinFactNeighborY="-22744">
        <dgm:presLayoutVars>
          <dgm:chPref val="3"/>
        </dgm:presLayoutVars>
      </dgm:prSet>
      <dgm:spPr/>
    </dgm:pt>
    <dgm:pt modelId="{3727EB53-3E83-4B24-80F0-D2057E7FBE1D}" type="pres">
      <dgm:prSet presAssocID="{4307732C-2C4B-4872-9A00-DB024EB7CC6F}" presName="level3hierChild" presStyleCnt="0"/>
      <dgm:spPr/>
    </dgm:pt>
    <dgm:pt modelId="{68886E13-C4BD-4BB5-9D5D-BF8E6260E7B0}" type="pres">
      <dgm:prSet presAssocID="{F6FA8771-3D1A-41AA-B00E-6BFB1A8A9C67}" presName="conn2-1" presStyleLbl="parChTrans1D2" presStyleIdx="4" presStyleCnt="5"/>
      <dgm:spPr/>
    </dgm:pt>
    <dgm:pt modelId="{21D40377-18D9-4EA6-8798-3E7D47A05B65}" type="pres">
      <dgm:prSet presAssocID="{F6FA8771-3D1A-41AA-B00E-6BFB1A8A9C67}" presName="connTx" presStyleLbl="parChTrans1D2" presStyleIdx="4" presStyleCnt="5"/>
      <dgm:spPr/>
    </dgm:pt>
    <dgm:pt modelId="{5A83E4C1-95B2-4D6F-AE85-34684328ECF2}" type="pres">
      <dgm:prSet presAssocID="{2D888D32-0972-4EBD-ABA6-AE8B845498A2}" presName="root2" presStyleCnt="0"/>
      <dgm:spPr/>
    </dgm:pt>
    <dgm:pt modelId="{851B69B9-93BB-445F-A479-397EF3E6910B}" type="pres">
      <dgm:prSet presAssocID="{2D888D32-0972-4EBD-ABA6-AE8B845498A2}" presName="LevelTwoTextNode" presStyleLbl="node2" presStyleIdx="4" presStyleCnt="5" custLinFactNeighborX="3312" custLinFactNeighborY="474">
        <dgm:presLayoutVars>
          <dgm:chPref val="3"/>
        </dgm:presLayoutVars>
      </dgm:prSet>
      <dgm:spPr/>
    </dgm:pt>
    <dgm:pt modelId="{6D0D2555-6CCB-4254-94C6-F1DBD1B350E6}" type="pres">
      <dgm:prSet presAssocID="{2D888D32-0972-4EBD-ABA6-AE8B845498A2}" presName="level3hierChild" presStyleCnt="0"/>
      <dgm:spPr/>
    </dgm:pt>
  </dgm:ptLst>
  <dgm:cxnLst>
    <dgm:cxn modelId="{AF54C507-B1CB-43E4-B346-3DADCED79818}" type="presOf" srcId="{20A9F032-B713-420F-B40B-FCEA21D4CDED}" destId="{8045F45C-4C43-44CE-8E82-3F1C4A021CD4}" srcOrd="1" destOrd="0" presId="urn:microsoft.com/office/officeart/2005/8/layout/hierarchy2"/>
    <dgm:cxn modelId="{CAD6D407-0971-4C37-98B1-401A95FA6691}" type="presOf" srcId="{562E285B-53A8-460C-A848-0E84D1F80C16}" destId="{A62C98D3-C9B7-46F7-B087-287114EB4B42}" srcOrd="1" destOrd="0" presId="urn:microsoft.com/office/officeart/2005/8/layout/hierarchy2"/>
    <dgm:cxn modelId="{7840350E-5190-4D72-AD7F-0E8B429087BB}" type="presOf" srcId="{F6FA8771-3D1A-41AA-B00E-6BFB1A8A9C67}" destId="{68886E13-C4BD-4BB5-9D5D-BF8E6260E7B0}" srcOrd="0" destOrd="0" presId="urn:microsoft.com/office/officeart/2005/8/layout/hierarchy2"/>
    <dgm:cxn modelId="{E09C1B13-9947-4E44-A6C1-BC64B99E5F42}" type="presOf" srcId="{95A8F3B4-8E55-4FB7-9C7B-28A3D9026198}" destId="{67DB4598-8627-4E61-BDF1-5C8C50AE7406}" srcOrd="0" destOrd="0" presId="urn:microsoft.com/office/officeart/2005/8/layout/hierarchy2"/>
    <dgm:cxn modelId="{6624791F-89B2-4974-B486-46CA3679CEDA}" type="presOf" srcId="{4307732C-2C4B-4872-9A00-DB024EB7CC6F}" destId="{15A7EE37-D14B-4B95-BD65-E2229D1F633E}" srcOrd="0" destOrd="0" presId="urn:microsoft.com/office/officeart/2005/8/layout/hierarchy2"/>
    <dgm:cxn modelId="{F8A8DF2F-0E11-4417-933F-E7B7636A4680}" type="presOf" srcId="{F025C053-A578-42D4-A4F2-94BE1897CDA5}" destId="{C79F6A1B-4C99-40B7-BCA7-9873795763F5}" srcOrd="0" destOrd="0" presId="urn:microsoft.com/office/officeart/2005/8/layout/hierarchy2"/>
    <dgm:cxn modelId="{AFF47160-CE6A-41C9-8587-E65A84B724E2}" type="presOf" srcId="{2D888D32-0972-4EBD-ABA6-AE8B845498A2}" destId="{851B69B9-93BB-445F-A479-397EF3E6910B}" srcOrd="0" destOrd="0" presId="urn:microsoft.com/office/officeart/2005/8/layout/hierarchy2"/>
    <dgm:cxn modelId="{67377761-662C-44FF-BBE1-E3B9D0DD5F09}" type="presOf" srcId="{BD870BB0-1EE6-4052-A4E4-0A93F512DF8A}" destId="{B0964C30-6916-4685-853D-F4B96939E9A5}" srcOrd="0" destOrd="0" presId="urn:microsoft.com/office/officeart/2005/8/layout/hierarchy2"/>
    <dgm:cxn modelId="{75DA4344-84B0-4A6F-B381-B872D416DAD4}" type="presOf" srcId="{562E285B-53A8-460C-A848-0E84D1F80C16}" destId="{C7E8BD00-3515-4320-88C3-AFDACF674468}" srcOrd="0" destOrd="0" presId="urn:microsoft.com/office/officeart/2005/8/layout/hierarchy2"/>
    <dgm:cxn modelId="{40C9CE69-B2C0-46B5-8F3C-38EDE05A9883}" type="presOf" srcId="{B18E34F7-6C76-4A20-A7AF-21C6EADDE73B}" destId="{700324FA-0064-48DF-80BA-5961797CA946}" srcOrd="1" destOrd="0" presId="urn:microsoft.com/office/officeart/2005/8/layout/hierarchy2"/>
    <dgm:cxn modelId="{0BC37B4B-2976-42CC-879D-44097B2339D0}" type="presOf" srcId="{BD870BB0-1EE6-4052-A4E4-0A93F512DF8A}" destId="{C7DF88F8-9784-42BE-A19F-31AA79BAD111}" srcOrd="1" destOrd="0" presId="urn:microsoft.com/office/officeart/2005/8/layout/hierarchy2"/>
    <dgm:cxn modelId="{7EAEBC6C-F5EC-43C8-A32B-A20EEB3372C3}" srcId="{95A8F3B4-8E55-4FB7-9C7B-28A3D9026198}" destId="{BA0A8A09-1894-46FE-8A85-E6AD41432EB4}" srcOrd="2" destOrd="0" parTransId="{562E285B-53A8-460C-A848-0E84D1F80C16}" sibTransId="{EBF277CC-9CFF-45FF-9A2B-5938A10B9DF1}"/>
    <dgm:cxn modelId="{AD46B66E-DE9F-49F5-B7D1-08A2F67C408D}" type="presOf" srcId="{6F299CDA-B445-424D-BBF4-50C2F3E02F4F}" destId="{A80723F0-D9D3-4CD4-9059-6077372B15CC}" srcOrd="0" destOrd="0" presId="urn:microsoft.com/office/officeart/2005/8/layout/hierarchy2"/>
    <dgm:cxn modelId="{5AA1187E-0712-4469-A2DE-7A34A0EF2AF6}" type="presOf" srcId="{20A9F032-B713-420F-B40B-FCEA21D4CDED}" destId="{B200B42D-C288-444F-8815-3188DD58BF42}" srcOrd="0" destOrd="0" presId="urn:microsoft.com/office/officeart/2005/8/layout/hierarchy2"/>
    <dgm:cxn modelId="{1EBF5A82-652A-4054-9939-96A748124F40}" type="presOf" srcId="{B18E34F7-6C76-4A20-A7AF-21C6EADDE73B}" destId="{D1134522-68C8-4B66-9E84-B64459142E4E}" srcOrd="0" destOrd="0" presId="urn:microsoft.com/office/officeart/2005/8/layout/hierarchy2"/>
    <dgm:cxn modelId="{BE2544AF-66F7-4E8A-B4FE-FF2A0D613D47}" srcId="{95A8F3B4-8E55-4FB7-9C7B-28A3D9026198}" destId="{6F299CDA-B445-424D-BBF4-50C2F3E02F4F}" srcOrd="1" destOrd="0" parTransId="{BD870BB0-1EE6-4052-A4E4-0A93F512DF8A}" sibTransId="{7A593B59-26AE-45BA-862B-592342B68765}"/>
    <dgm:cxn modelId="{72A642B8-D894-4EDD-A1B8-9F71C3FDA17B}" srcId="{95BF7C71-54C5-447E-9CBF-31F960BC68B0}" destId="{95A8F3B4-8E55-4FB7-9C7B-28A3D9026198}" srcOrd="0" destOrd="0" parTransId="{002D83F4-22E7-4DCE-83C5-2DC1BAE01B3D}" sibTransId="{17F60903-9347-4B0B-9C7E-2475271C0A3B}"/>
    <dgm:cxn modelId="{F2145EBC-FBC6-4430-9E1F-81A2E84FF15E}" type="presOf" srcId="{95BF7C71-54C5-447E-9CBF-31F960BC68B0}" destId="{2F96618D-46B5-4EF1-9647-0F05A824CF9E}" srcOrd="0" destOrd="0" presId="urn:microsoft.com/office/officeart/2005/8/layout/hierarchy2"/>
    <dgm:cxn modelId="{109F0EC2-9547-416C-B6A2-76B599C8C8F5}" type="presOf" srcId="{F12CBCF5-CD56-427E-895F-9C881D3AFABE}" destId="{0272C8E7-F553-46E6-8D3B-7AA3D4F7466C}" srcOrd="0" destOrd="0" presId="urn:microsoft.com/office/officeart/2005/8/layout/hierarchy2"/>
    <dgm:cxn modelId="{FFB7CDC5-AEEC-46C1-A12D-74357D261C68}" type="presOf" srcId="{216EA985-91AF-4B44-BCC7-5B8E5BD5A0ED}" destId="{B3F7ABE0-833A-4DC1-B992-ACEE3DB4CE49}" srcOrd="0" destOrd="0" presId="urn:microsoft.com/office/officeart/2005/8/layout/hierarchy2"/>
    <dgm:cxn modelId="{B90B51D1-4477-4BD6-A176-B53FDD458CC2}" type="presOf" srcId="{F6FA8771-3D1A-41AA-B00E-6BFB1A8A9C67}" destId="{21D40377-18D9-4EA6-8798-3E7D47A05B65}" srcOrd="1" destOrd="0" presId="urn:microsoft.com/office/officeart/2005/8/layout/hierarchy2"/>
    <dgm:cxn modelId="{27A6A9DD-598A-4573-B52A-DFA01170A6AE}" type="presOf" srcId="{F025C053-A578-42D4-A4F2-94BE1897CDA5}" destId="{A6342243-D307-4F84-88E9-971E2DF373F2}" srcOrd="1" destOrd="0" presId="urn:microsoft.com/office/officeart/2005/8/layout/hierarchy2"/>
    <dgm:cxn modelId="{D515DBE0-6D98-41C2-B979-FB244197D961}" srcId="{95A8F3B4-8E55-4FB7-9C7B-28A3D9026198}" destId="{216EA985-91AF-4B44-BCC7-5B8E5BD5A0ED}" srcOrd="0" destOrd="0" parTransId="{F025C053-A578-42D4-A4F2-94BE1897CDA5}" sibTransId="{F4F0C4EA-ABCF-4860-8B8F-744739A6A7C3}"/>
    <dgm:cxn modelId="{571FADF0-72E7-4184-AD58-3BDEFD8FDCFE}" type="presOf" srcId="{BA0A8A09-1894-46FE-8A85-E6AD41432EB4}" destId="{666EA2B6-D0C1-4358-8E72-D45BD4BEDD2F}" srcOrd="0" destOrd="0" presId="urn:microsoft.com/office/officeart/2005/8/layout/hierarchy2"/>
    <dgm:cxn modelId="{0B2C7AF1-34DB-4C4D-95ED-EADAC46E9D8E}" srcId="{95A8F3B4-8E55-4FB7-9C7B-28A3D9026198}" destId="{4307732C-2C4B-4872-9A00-DB024EB7CC6F}" srcOrd="3" destOrd="0" parTransId="{B18E34F7-6C76-4A20-A7AF-21C6EADDE73B}" sibTransId="{58011ABE-CB9C-4409-B54F-3E5DF977A6ED}"/>
    <dgm:cxn modelId="{1F5C61F3-2233-444C-984C-EB027011D3DB}" srcId="{216EA985-91AF-4B44-BCC7-5B8E5BD5A0ED}" destId="{F12CBCF5-CD56-427E-895F-9C881D3AFABE}" srcOrd="0" destOrd="0" parTransId="{20A9F032-B713-420F-B40B-FCEA21D4CDED}" sibTransId="{60057CF4-6AE5-4562-8CD4-D01F3941C684}"/>
    <dgm:cxn modelId="{B89263F8-4B89-43C8-8ED8-0D6945645C18}" srcId="{95A8F3B4-8E55-4FB7-9C7B-28A3D9026198}" destId="{2D888D32-0972-4EBD-ABA6-AE8B845498A2}" srcOrd="4" destOrd="0" parTransId="{F6FA8771-3D1A-41AA-B00E-6BFB1A8A9C67}" sibTransId="{37A97602-C641-45BD-8EE8-8F6E0B80A64A}"/>
    <dgm:cxn modelId="{1BC1394E-921F-47E3-B530-2BE2C27851E6}" type="presParOf" srcId="{2F96618D-46B5-4EF1-9647-0F05A824CF9E}" destId="{CD435ACE-A076-4698-B3E8-655391A3339D}" srcOrd="0" destOrd="0" presId="urn:microsoft.com/office/officeart/2005/8/layout/hierarchy2"/>
    <dgm:cxn modelId="{159D69F5-70E1-4F14-AA4E-28DB58159BD3}" type="presParOf" srcId="{CD435ACE-A076-4698-B3E8-655391A3339D}" destId="{67DB4598-8627-4E61-BDF1-5C8C50AE7406}" srcOrd="0" destOrd="0" presId="urn:microsoft.com/office/officeart/2005/8/layout/hierarchy2"/>
    <dgm:cxn modelId="{96FD124A-B0FB-4C1F-8370-817BB4FF8E47}" type="presParOf" srcId="{CD435ACE-A076-4698-B3E8-655391A3339D}" destId="{B9ED4919-AD57-4683-8089-771617293422}" srcOrd="1" destOrd="0" presId="urn:microsoft.com/office/officeart/2005/8/layout/hierarchy2"/>
    <dgm:cxn modelId="{9FCDBD50-317A-40B9-AF1B-7EC5A71B6A30}" type="presParOf" srcId="{B9ED4919-AD57-4683-8089-771617293422}" destId="{C79F6A1B-4C99-40B7-BCA7-9873795763F5}" srcOrd="0" destOrd="0" presId="urn:microsoft.com/office/officeart/2005/8/layout/hierarchy2"/>
    <dgm:cxn modelId="{64BCF124-CBE6-4CD2-87DF-4C942CDC2B2D}" type="presParOf" srcId="{C79F6A1B-4C99-40B7-BCA7-9873795763F5}" destId="{A6342243-D307-4F84-88E9-971E2DF373F2}" srcOrd="0" destOrd="0" presId="urn:microsoft.com/office/officeart/2005/8/layout/hierarchy2"/>
    <dgm:cxn modelId="{DCA97110-4301-4822-9A14-D701FEB1DECC}" type="presParOf" srcId="{B9ED4919-AD57-4683-8089-771617293422}" destId="{29F1A348-8444-4381-8941-29012AF782A7}" srcOrd="1" destOrd="0" presId="urn:microsoft.com/office/officeart/2005/8/layout/hierarchy2"/>
    <dgm:cxn modelId="{A574B5C3-A134-4A98-87E2-3FBCE4A40B3D}" type="presParOf" srcId="{29F1A348-8444-4381-8941-29012AF782A7}" destId="{B3F7ABE0-833A-4DC1-B992-ACEE3DB4CE49}" srcOrd="0" destOrd="0" presId="urn:microsoft.com/office/officeart/2005/8/layout/hierarchy2"/>
    <dgm:cxn modelId="{8DF93E95-3809-4BAE-A340-8572DAA1325D}" type="presParOf" srcId="{29F1A348-8444-4381-8941-29012AF782A7}" destId="{44E51524-96AE-42B0-BC0D-378FF7251E00}" srcOrd="1" destOrd="0" presId="urn:microsoft.com/office/officeart/2005/8/layout/hierarchy2"/>
    <dgm:cxn modelId="{102FA8AB-D39A-4B90-BCAB-B07F3511E330}" type="presParOf" srcId="{44E51524-96AE-42B0-BC0D-378FF7251E00}" destId="{B200B42D-C288-444F-8815-3188DD58BF42}" srcOrd="0" destOrd="0" presId="urn:microsoft.com/office/officeart/2005/8/layout/hierarchy2"/>
    <dgm:cxn modelId="{0126F8CD-583C-4D74-923B-AAD3E3E3B7C8}" type="presParOf" srcId="{B200B42D-C288-444F-8815-3188DD58BF42}" destId="{8045F45C-4C43-44CE-8E82-3F1C4A021CD4}" srcOrd="0" destOrd="0" presId="urn:microsoft.com/office/officeart/2005/8/layout/hierarchy2"/>
    <dgm:cxn modelId="{6088CD93-E206-4C50-B9EC-820BBD1E20A3}" type="presParOf" srcId="{44E51524-96AE-42B0-BC0D-378FF7251E00}" destId="{4C1A0EA6-CE14-4F62-ADC4-4CB1CC0BF56E}" srcOrd="1" destOrd="0" presId="urn:microsoft.com/office/officeart/2005/8/layout/hierarchy2"/>
    <dgm:cxn modelId="{6C71DAE0-F59D-4F0E-8678-9BB87E4BDFF3}" type="presParOf" srcId="{4C1A0EA6-CE14-4F62-ADC4-4CB1CC0BF56E}" destId="{0272C8E7-F553-46E6-8D3B-7AA3D4F7466C}" srcOrd="0" destOrd="0" presId="urn:microsoft.com/office/officeart/2005/8/layout/hierarchy2"/>
    <dgm:cxn modelId="{0881E523-6006-4A37-9A46-D67C5A543877}" type="presParOf" srcId="{4C1A0EA6-CE14-4F62-ADC4-4CB1CC0BF56E}" destId="{33FA56DF-5F23-447E-80D3-9D7A30AE44C7}" srcOrd="1" destOrd="0" presId="urn:microsoft.com/office/officeart/2005/8/layout/hierarchy2"/>
    <dgm:cxn modelId="{F5009B34-D123-4118-9DB3-C2D3E3311AFC}" type="presParOf" srcId="{B9ED4919-AD57-4683-8089-771617293422}" destId="{B0964C30-6916-4685-853D-F4B96939E9A5}" srcOrd="2" destOrd="0" presId="urn:microsoft.com/office/officeart/2005/8/layout/hierarchy2"/>
    <dgm:cxn modelId="{C652E8D0-CD79-4009-894B-740A6436D466}" type="presParOf" srcId="{B0964C30-6916-4685-853D-F4B96939E9A5}" destId="{C7DF88F8-9784-42BE-A19F-31AA79BAD111}" srcOrd="0" destOrd="0" presId="urn:microsoft.com/office/officeart/2005/8/layout/hierarchy2"/>
    <dgm:cxn modelId="{EB48D70B-2600-41A4-AA94-9B30BCCDD49E}" type="presParOf" srcId="{B9ED4919-AD57-4683-8089-771617293422}" destId="{CBADA20C-853A-48EF-9169-92496B0AF4FE}" srcOrd="3" destOrd="0" presId="urn:microsoft.com/office/officeart/2005/8/layout/hierarchy2"/>
    <dgm:cxn modelId="{F9DC0CF4-2643-49CD-969D-500983C301AF}" type="presParOf" srcId="{CBADA20C-853A-48EF-9169-92496B0AF4FE}" destId="{A80723F0-D9D3-4CD4-9059-6077372B15CC}" srcOrd="0" destOrd="0" presId="urn:microsoft.com/office/officeart/2005/8/layout/hierarchy2"/>
    <dgm:cxn modelId="{09BBB48F-7FD4-4E01-A464-7C12F0660276}" type="presParOf" srcId="{CBADA20C-853A-48EF-9169-92496B0AF4FE}" destId="{B8566C71-0324-46A5-BA99-44BED5402A8B}" srcOrd="1" destOrd="0" presId="urn:microsoft.com/office/officeart/2005/8/layout/hierarchy2"/>
    <dgm:cxn modelId="{1984BAFA-5C9E-4CD7-9E03-A9AC32AC61A6}" type="presParOf" srcId="{B9ED4919-AD57-4683-8089-771617293422}" destId="{C7E8BD00-3515-4320-88C3-AFDACF674468}" srcOrd="4" destOrd="0" presId="urn:microsoft.com/office/officeart/2005/8/layout/hierarchy2"/>
    <dgm:cxn modelId="{B8A46392-710C-4D09-97D6-3B9DC4A0134E}" type="presParOf" srcId="{C7E8BD00-3515-4320-88C3-AFDACF674468}" destId="{A62C98D3-C9B7-46F7-B087-287114EB4B42}" srcOrd="0" destOrd="0" presId="urn:microsoft.com/office/officeart/2005/8/layout/hierarchy2"/>
    <dgm:cxn modelId="{E5313B54-BF90-45A8-80C8-B16913CEF71B}" type="presParOf" srcId="{B9ED4919-AD57-4683-8089-771617293422}" destId="{9F74E859-5259-4FF5-BF90-C139CB993C22}" srcOrd="5" destOrd="0" presId="urn:microsoft.com/office/officeart/2005/8/layout/hierarchy2"/>
    <dgm:cxn modelId="{9B5B221A-C32F-417C-9586-62442F152F71}" type="presParOf" srcId="{9F74E859-5259-4FF5-BF90-C139CB993C22}" destId="{666EA2B6-D0C1-4358-8E72-D45BD4BEDD2F}" srcOrd="0" destOrd="0" presId="urn:microsoft.com/office/officeart/2005/8/layout/hierarchy2"/>
    <dgm:cxn modelId="{7128FF1A-09D7-4AA6-A9AD-E32F2CEDBA34}" type="presParOf" srcId="{9F74E859-5259-4FF5-BF90-C139CB993C22}" destId="{2EFA763E-5CA4-49D3-8BF4-29B9959965C7}" srcOrd="1" destOrd="0" presId="urn:microsoft.com/office/officeart/2005/8/layout/hierarchy2"/>
    <dgm:cxn modelId="{ED0BC717-8EAF-4F7B-9F7F-E194927B277A}" type="presParOf" srcId="{B9ED4919-AD57-4683-8089-771617293422}" destId="{D1134522-68C8-4B66-9E84-B64459142E4E}" srcOrd="6" destOrd="0" presId="urn:microsoft.com/office/officeart/2005/8/layout/hierarchy2"/>
    <dgm:cxn modelId="{AA29846F-9450-4E06-9B07-BAC816C489B6}" type="presParOf" srcId="{D1134522-68C8-4B66-9E84-B64459142E4E}" destId="{700324FA-0064-48DF-80BA-5961797CA946}" srcOrd="0" destOrd="0" presId="urn:microsoft.com/office/officeart/2005/8/layout/hierarchy2"/>
    <dgm:cxn modelId="{9305851B-FBAD-4C0C-B362-0B406C4EA16C}" type="presParOf" srcId="{B9ED4919-AD57-4683-8089-771617293422}" destId="{AD843E40-12FD-4937-A507-39997095A58C}" srcOrd="7" destOrd="0" presId="urn:microsoft.com/office/officeart/2005/8/layout/hierarchy2"/>
    <dgm:cxn modelId="{138045CB-2813-48AB-B649-016FEBC0E2BD}" type="presParOf" srcId="{AD843E40-12FD-4937-A507-39997095A58C}" destId="{15A7EE37-D14B-4B95-BD65-E2229D1F633E}" srcOrd="0" destOrd="0" presId="urn:microsoft.com/office/officeart/2005/8/layout/hierarchy2"/>
    <dgm:cxn modelId="{9E584B29-E96A-475D-8AFA-4F2067E96AE9}" type="presParOf" srcId="{AD843E40-12FD-4937-A507-39997095A58C}" destId="{3727EB53-3E83-4B24-80F0-D2057E7FBE1D}" srcOrd="1" destOrd="0" presId="urn:microsoft.com/office/officeart/2005/8/layout/hierarchy2"/>
    <dgm:cxn modelId="{1B263437-9D25-4E24-9537-822B66D407EF}" type="presParOf" srcId="{B9ED4919-AD57-4683-8089-771617293422}" destId="{68886E13-C4BD-4BB5-9D5D-BF8E6260E7B0}" srcOrd="8" destOrd="0" presId="urn:microsoft.com/office/officeart/2005/8/layout/hierarchy2"/>
    <dgm:cxn modelId="{89D13EDB-8F98-4625-93FE-D962D5C412C5}" type="presParOf" srcId="{68886E13-C4BD-4BB5-9D5D-BF8E6260E7B0}" destId="{21D40377-18D9-4EA6-8798-3E7D47A05B65}" srcOrd="0" destOrd="0" presId="urn:microsoft.com/office/officeart/2005/8/layout/hierarchy2"/>
    <dgm:cxn modelId="{10B7D6D0-0D64-4F92-9A72-DD9EC5D4C200}" type="presParOf" srcId="{B9ED4919-AD57-4683-8089-771617293422}" destId="{5A83E4C1-95B2-4D6F-AE85-34684328ECF2}" srcOrd="9" destOrd="0" presId="urn:microsoft.com/office/officeart/2005/8/layout/hierarchy2"/>
    <dgm:cxn modelId="{1D8D5ED4-6CE6-43E2-8790-83BC736C711B}" type="presParOf" srcId="{5A83E4C1-95B2-4D6F-AE85-34684328ECF2}" destId="{851B69B9-93BB-445F-A479-397EF3E6910B}" srcOrd="0" destOrd="0" presId="urn:microsoft.com/office/officeart/2005/8/layout/hierarchy2"/>
    <dgm:cxn modelId="{E7CFFCF1-9E70-40E8-B111-C5DA2BDF8BA4}" type="presParOf" srcId="{5A83E4C1-95B2-4D6F-AE85-34684328ECF2}" destId="{6D0D2555-6CCB-4254-94C6-F1DBD1B350E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79D42D-6021-4B11-A79A-8A1E8F6471C6}" type="doc">
      <dgm:prSet loTypeId="urn:microsoft.com/office/officeart/2005/8/layout/hProcess9" loCatId="process" qsTypeId="urn:microsoft.com/office/officeart/2005/8/quickstyle/simple1" qsCatId="simple" csTypeId="urn:microsoft.com/office/officeart/2005/8/colors/accent1_2" csCatId="accent1" phldr="1"/>
      <dgm:spPr/>
    </dgm:pt>
    <dgm:pt modelId="{4885CB93-4C83-41EC-AD19-45D88365349C}">
      <dgm:prSet phldrT="[Text]"/>
      <dgm:spPr/>
      <dgm:t>
        <a:bodyPr/>
        <a:lstStyle/>
        <a:p>
          <a:r>
            <a:rPr lang="zh-CN" altLang="en-US" dirty="0"/>
            <a:t>了解</a:t>
          </a:r>
          <a:endParaRPr lang="en-US" dirty="0"/>
        </a:p>
      </dgm:t>
    </dgm:pt>
    <dgm:pt modelId="{76A9D95C-F7DB-4B8E-8235-48B49E115C62}" type="parTrans" cxnId="{492FC3DB-4A62-448A-B3CD-2D36D4F52D80}">
      <dgm:prSet/>
      <dgm:spPr/>
      <dgm:t>
        <a:bodyPr/>
        <a:lstStyle/>
        <a:p>
          <a:endParaRPr lang="en-US"/>
        </a:p>
      </dgm:t>
    </dgm:pt>
    <dgm:pt modelId="{980EBD63-C5D5-480A-B812-8B7E298770D2}" type="sibTrans" cxnId="{492FC3DB-4A62-448A-B3CD-2D36D4F52D80}">
      <dgm:prSet/>
      <dgm:spPr/>
      <dgm:t>
        <a:bodyPr/>
        <a:lstStyle/>
        <a:p>
          <a:endParaRPr lang="en-US"/>
        </a:p>
      </dgm:t>
    </dgm:pt>
    <dgm:pt modelId="{F22D853B-5C71-4BAC-B851-2B7DC7ACA8EB}">
      <dgm:prSet phldrT="[Text]"/>
      <dgm:spPr/>
      <dgm:t>
        <a:bodyPr/>
        <a:lstStyle/>
        <a:p>
          <a:r>
            <a:rPr lang="zh-CN" altLang="en-US" dirty="0"/>
            <a:t>对比</a:t>
          </a:r>
          <a:endParaRPr lang="en-US" dirty="0"/>
        </a:p>
      </dgm:t>
    </dgm:pt>
    <dgm:pt modelId="{C5BD40BE-C70E-4834-9509-4925317D64FA}" type="parTrans" cxnId="{AAEEADE3-4B06-47B8-8852-7D83C194B93B}">
      <dgm:prSet/>
      <dgm:spPr/>
      <dgm:t>
        <a:bodyPr/>
        <a:lstStyle/>
        <a:p>
          <a:endParaRPr lang="en-US"/>
        </a:p>
      </dgm:t>
    </dgm:pt>
    <dgm:pt modelId="{C53F90F8-0F78-4876-9ED6-1CE72AF4A493}" type="sibTrans" cxnId="{AAEEADE3-4B06-47B8-8852-7D83C194B93B}">
      <dgm:prSet/>
      <dgm:spPr/>
      <dgm:t>
        <a:bodyPr/>
        <a:lstStyle/>
        <a:p>
          <a:endParaRPr lang="en-US"/>
        </a:p>
      </dgm:t>
    </dgm:pt>
    <dgm:pt modelId="{4D3EF397-3F9F-43F1-9C34-548E7816DDE9}">
      <dgm:prSet phldrT="[Text]"/>
      <dgm:spPr/>
      <dgm:t>
        <a:bodyPr/>
        <a:lstStyle/>
        <a:p>
          <a:r>
            <a:rPr lang="zh-CN" altLang="en-US" dirty="0"/>
            <a:t>结论</a:t>
          </a:r>
          <a:endParaRPr lang="en-US" dirty="0"/>
        </a:p>
      </dgm:t>
    </dgm:pt>
    <dgm:pt modelId="{3DB5C479-AEEB-47C6-A438-7276B9506B9F}" type="parTrans" cxnId="{6221BA64-E69E-45AE-B931-AB3977BB34D6}">
      <dgm:prSet/>
      <dgm:spPr/>
      <dgm:t>
        <a:bodyPr/>
        <a:lstStyle/>
        <a:p>
          <a:endParaRPr lang="en-US"/>
        </a:p>
      </dgm:t>
    </dgm:pt>
    <dgm:pt modelId="{2BC73EAD-462B-4067-A2A2-E299F55FAB44}" type="sibTrans" cxnId="{6221BA64-E69E-45AE-B931-AB3977BB34D6}">
      <dgm:prSet/>
      <dgm:spPr/>
      <dgm:t>
        <a:bodyPr/>
        <a:lstStyle/>
        <a:p>
          <a:endParaRPr lang="en-US"/>
        </a:p>
      </dgm:t>
    </dgm:pt>
    <dgm:pt modelId="{99CCD334-5611-4E5C-942E-0F9F3529A5A5}" type="pres">
      <dgm:prSet presAssocID="{CB79D42D-6021-4B11-A79A-8A1E8F6471C6}" presName="CompostProcess" presStyleCnt="0">
        <dgm:presLayoutVars>
          <dgm:dir/>
          <dgm:resizeHandles val="exact"/>
        </dgm:presLayoutVars>
      </dgm:prSet>
      <dgm:spPr/>
    </dgm:pt>
    <dgm:pt modelId="{77C29151-6281-433E-96D6-ED1718E4FA86}" type="pres">
      <dgm:prSet presAssocID="{CB79D42D-6021-4B11-A79A-8A1E8F6471C6}" presName="arrow" presStyleLbl="bgShp" presStyleIdx="0" presStyleCnt="1"/>
      <dgm:spPr/>
    </dgm:pt>
    <dgm:pt modelId="{DFFBCEB7-EB0F-4B92-AA16-2B97F173D8C6}" type="pres">
      <dgm:prSet presAssocID="{CB79D42D-6021-4B11-A79A-8A1E8F6471C6}" presName="linearProcess" presStyleCnt="0"/>
      <dgm:spPr/>
    </dgm:pt>
    <dgm:pt modelId="{E7E9AB28-D61A-4D55-B2C7-E09CEF8952E7}" type="pres">
      <dgm:prSet presAssocID="{4885CB93-4C83-41EC-AD19-45D88365349C}" presName="textNode" presStyleLbl="node1" presStyleIdx="0" presStyleCnt="3">
        <dgm:presLayoutVars>
          <dgm:bulletEnabled val="1"/>
        </dgm:presLayoutVars>
      </dgm:prSet>
      <dgm:spPr/>
    </dgm:pt>
    <dgm:pt modelId="{01864C57-991F-449D-BC33-60338C15D91A}" type="pres">
      <dgm:prSet presAssocID="{980EBD63-C5D5-480A-B812-8B7E298770D2}" presName="sibTrans" presStyleCnt="0"/>
      <dgm:spPr/>
    </dgm:pt>
    <dgm:pt modelId="{9BC91019-FAC0-4CD3-AB2F-47285242308D}" type="pres">
      <dgm:prSet presAssocID="{F22D853B-5C71-4BAC-B851-2B7DC7ACA8EB}" presName="textNode" presStyleLbl="node1" presStyleIdx="1" presStyleCnt="3">
        <dgm:presLayoutVars>
          <dgm:bulletEnabled val="1"/>
        </dgm:presLayoutVars>
      </dgm:prSet>
      <dgm:spPr/>
    </dgm:pt>
    <dgm:pt modelId="{0D46FF5D-CBF3-48BF-8F81-B2FF5C362003}" type="pres">
      <dgm:prSet presAssocID="{C53F90F8-0F78-4876-9ED6-1CE72AF4A493}" presName="sibTrans" presStyleCnt="0"/>
      <dgm:spPr/>
    </dgm:pt>
    <dgm:pt modelId="{93C607BA-8212-4604-A5C6-E310487F6812}" type="pres">
      <dgm:prSet presAssocID="{4D3EF397-3F9F-43F1-9C34-548E7816DDE9}" presName="textNode" presStyleLbl="node1" presStyleIdx="2" presStyleCnt="3">
        <dgm:presLayoutVars>
          <dgm:bulletEnabled val="1"/>
        </dgm:presLayoutVars>
      </dgm:prSet>
      <dgm:spPr/>
    </dgm:pt>
  </dgm:ptLst>
  <dgm:cxnLst>
    <dgm:cxn modelId="{6221BA64-E69E-45AE-B931-AB3977BB34D6}" srcId="{CB79D42D-6021-4B11-A79A-8A1E8F6471C6}" destId="{4D3EF397-3F9F-43F1-9C34-548E7816DDE9}" srcOrd="2" destOrd="0" parTransId="{3DB5C479-AEEB-47C6-A438-7276B9506B9F}" sibTransId="{2BC73EAD-462B-4067-A2A2-E299F55FAB44}"/>
    <dgm:cxn modelId="{3D4D2F4B-A8AB-4F66-AA7D-DBFCBBB39E0F}" type="presOf" srcId="{4D3EF397-3F9F-43F1-9C34-548E7816DDE9}" destId="{93C607BA-8212-4604-A5C6-E310487F6812}" srcOrd="0" destOrd="0" presId="urn:microsoft.com/office/officeart/2005/8/layout/hProcess9"/>
    <dgm:cxn modelId="{4AE07557-D3BF-4B30-8EC2-0B1DE4003D15}" type="presOf" srcId="{4885CB93-4C83-41EC-AD19-45D88365349C}" destId="{E7E9AB28-D61A-4D55-B2C7-E09CEF8952E7}" srcOrd="0" destOrd="0" presId="urn:microsoft.com/office/officeart/2005/8/layout/hProcess9"/>
    <dgm:cxn modelId="{749D90AD-5E20-430E-86A7-7CBD1775E6AC}" type="presOf" srcId="{F22D853B-5C71-4BAC-B851-2B7DC7ACA8EB}" destId="{9BC91019-FAC0-4CD3-AB2F-47285242308D}" srcOrd="0" destOrd="0" presId="urn:microsoft.com/office/officeart/2005/8/layout/hProcess9"/>
    <dgm:cxn modelId="{D045F3BF-7D97-44EC-B95F-74809634A28E}" type="presOf" srcId="{CB79D42D-6021-4B11-A79A-8A1E8F6471C6}" destId="{99CCD334-5611-4E5C-942E-0F9F3529A5A5}" srcOrd="0" destOrd="0" presId="urn:microsoft.com/office/officeart/2005/8/layout/hProcess9"/>
    <dgm:cxn modelId="{492FC3DB-4A62-448A-B3CD-2D36D4F52D80}" srcId="{CB79D42D-6021-4B11-A79A-8A1E8F6471C6}" destId="{4885CB93-4C83-41EC-AD19-45D88365349C}" srcOrd="0" destOrd="0" parTransId="{76A9D95C-F7DB-4B8E-8235-48B49E115C62}" sibTransId="{980EBD63-C5D5-480A-B812-8B7E298770D2}"/>
    <dgm:cxn modelId="{AAEEADE3-4B06-47B8-8852-7D83C194B93B}" srcId="{CB79D42D-6021-4B11-A79A-8A1E8F6471C6}" destId="{F22D853B-5C71-4BAC-B851-2B7DC7ACA8EB}" srcOrd="1" destOrd="0" parTransId="{C5BD40BE-C70E-4834-9509-4925317D64FA}" sibTransId="{C53F90F8-0F78-4876-9ED6-1CE72AF4A493}"/>
    <dgm:cxn modelId="{8B3A323A-04D8-40BB-83CD-90DE3C16C962}" type="presParOf" srcId="{99CCD334-5611-4E5C-942E-0F9F3529A5A5}" destId="{77C29151-6281-433E-96D6-ED1718E4FA86}" srcOrd="0" destOrd="0" presId="urn:microsoft.com/office/officeart/2005/8/layout/hProcess9"/>
    <dgm:cxn modelId="{80A4A44C-5B93-45C1-8100-292765E40C69}" type="presParOf" srcId="{99CCD334-5611-4E5C-942E-0F9F3529A5A5}" destId="{DFFBCEB7-EB0F-4B92-AA16-2B97F173D8C6}" srcOrd="1" destOrd="0" presId="urn:microsoft.com/office/officeart/2005/8/layout/hProcess9"/>
    <dgm:cxn modelId="{B779D851-0F83-4194-906F-54EBBA6B86D3}" type="presParOf" srcId="{DFFBCEB7-EB0F-4B92-AA16-2B97F173D8C6}" destId="{E7E9AB28-D61A-4D55-B2C7-E09CEF8952E7}" srcOrd="0" destOrd="0" presId="urn:microsoft.com/office/officeart/2005/8/layout/hProcess9"/>
    <dgm:cxn modelId="{9D10D9F9-E815-4CEA-A3F4-5D3FFAB16F28}" type="presParOf" srcId="{DFFBCEB7-EB0F-4B92-AA16-2B97F173D8C6}" destId="{01864C57-991F-449D-BC33-60338C15D91A}" srcOrd="1" destOrd="0" presId="urn:microsoft.com/office/officeart/2005/8/layout/hProcess9"/>
    <dgm:cxn modelId="{C01BEC58-0DD8-4C83-9718-69C4FB5C46FB}" type="presParOf" srcId="{DFFBCEB7-EB0F-4B92-AA16-2B97F173D8C6}" destId="{9BC91019-FAC0-4CD3-AB2F-47285242308D}" srcOrd="2" destOrd="0" presId="urn:microsoft.com/office/officeart/2005/8/layout/hProcess9"/>
    <dgm:cxn modelId="{8C7891CE-EEDF-4D90-BF7E-1458AB125913}" type="presParOf" srcId="{DFFBCEB7-EB0F-4B92-AA16-2B97F173D8C6}" destId="{0D46FF5D-CBF3-48BF-8F81-B2FF5C362003}" srcOrd="3" destOrd="0" presId="urn:microsoft.com/office/officeart/2005/8/layout/hProcess9"/>
    <dgm:cxn modelId="{4CB83342-9DE6-43C1-9216-AE268ECDEE4E}" type="presParOf" srcId="{DFFBCEB7-EB0F-4B92-AA16-2B97F173D8C6}" destId="{93C607BA-8212-4604-A5C6-E310487F681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B4598-8627-4E61-BDF1-5C8C50AE7406}">
      <dsp:nvSpPr>
        <dsp:cNvPr id="0" name=""/>
        <dsp:cNvSpPr/>
      </dsp:nvSpPr>
      <dsp:spPr>
        <a:xfrm>
          <a:off x="0" y="2104570"/>
          <a:ext cx="1224053" cy="6120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修行的目标</a:t>
          </a:r>
          <a:endParaRPr lang="en-US" sz="1800" kern="1200" dirty="0"/>
        </a:p>
      </dsp:txBody>
      <dsp:txXfrm>
        <a:off x="17926" y="2122496"/>
        <a:ext cx="1188201" cy="576174"/>
      </dsp:txXfrm>
    </dsp:sp>
    <dsp:sp modelId="{C79F6A1B-4C99-40B7-BCA7-9873795763F5}">
      <dsp:nvSpPr>
        <dsp:cNvPr id="0" name=""/>
        <dsp:cNvSpPr/>
      </dsp:nvSpPr>
      <dsp:spPr>
        <a:xfrm rot="18099579">
          <a:off x="793646" y="1626172"/>
          <a:ext cx="1811752" cy="26692"/>
        </a:xfrm>
        <a:custGeom>
          <a:avLst/>
          <a:gdLst/>
          <a:ahLst/>
          <a:cxnLst/>
          <a:rect l="0" t="0" r="0" b="0"/>
          <a:pathLst>
            <a:path>
              <a:moveTo>
                <a:pt x="0" y="13346"/>
              </a:moveTo>
              <a:lnTo>
                <a:pt x="1811752" y="1334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1654228" y="1594225"/>
        <a:ext cx="90587" cy="90587"/>
      </dsp:txXfrm>
    </dsp:sp>
    <dsp:sp modelId="{B3F7ABE0-833A-4DC1-B992-ACEE3DB4CE49}">
      <dsp:nvSpPr>
        <dsp:cNvPr id="0" name=""/>
        <dsp:cNvSpPr/>
      </dsp:nvSpPr>
      <dsp:spPr>
        <a:xfrm>
          <a:off x="2174992" y="562440"/>
          <a:ext cx="1224053" cy="6120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成佛</a:t>
          </a:r>
          <a:endParaRPr lang="en-US" sz="1800" kern="1200" dirty="0"/>
        </a:p>
      </dsp:txBody>
      <dsp:txXfrm>
        <a:off x="2192918" y="580366"/>
        <a:ext cx="1188201" cy="576174"/>
      </dsp:txXfrm>
    </dsp:sp>
    <dsp:sp modelId="{B200B42D-C288-444F-8815-3188DD58BF42}">
      <dsp:nvSpPr>
        <dsp:cNvPr id="0" name=""/>
        <dsp:cNvSpPr/>
      </dsp:nvSpPr>
      <dsp:spPr>
        <a:xfrm rot="2296594">
          <a:off x="3268844" y="1230295"/>
          <a:ext cx="1211341" cy="26692"/>
        </a:xfrm>
        <a:custGeom>
          <a:avLst/>
          <a:gdLst/>
          <a:ahLst/>
          <a:cxnLst/>
          <a:rect l="0" t="0" r="0" b="0"/>
          <a:pathLst>
            <a:path>
              <a:moveTo>
                <a:pt x="0" y="13346"/>
              </a:moveTo>
              <a:lnTo>
                <a:pt x="1211341" y="13346"/>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44231" y="1213358"/>
        <a:ext cx="60567" cy="60567"/>
      </dsp:txXfrm>
    </dsp:sp>
    <dsp:sp modelId="{0272C8E7-F553-46E6-8D3B-7AA3D4F7466C}">
      <dsp:nvSpPr>
        <dsp:cNvPr id="0" name=""/>
        <dsp:cNvSpPr/>
      </dsp:nvSpPr>
      <dsp:spPr>
        <a:xfrm>
          <a:off x="4349984" y="618805"/>
          <a:ext cx="2427052" cy="200004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zh-CN" altLang="en-US" sz="2800" kern="1200" dirty="0"/>
            <a:t>我们佛法修行的目标</a:t>
          </a:r>
          <a:endParaRPr lang="en-US" sz="2800" kern="1200" dirty="0"/>
        </a:p>
      </dsp:txBody>
      <dsp:txXfrm>
        <a:off x="4408563" y="677384"/>
        <a:ext cx="2309894" cy="1882889"/>
      </dsp:txXfrm>
    </dsp:sp>
    <dsp:sp modelId="{B0964C30-6916-4685-853D-F4B96939E9A5}">
      <dsp:nvSpPr>
        <dsp:cNvPr id="0" name=""/>
        <dsp:cNvSpPr/>
      </dsp:nvSpPr>
      <dsp:spPr>
        <a:xfrm rot="19209889">
          <a:off x="1078945" y="1996767"/>
          <a:ext cx="1250334" cy="26692"/>
        </a:xfrm>
        <a:custGeom>
          <a:avLst/>
          <a:gdLst/>
          <a:ahLst/>
          <a:cxnLst/>
          <a:rect l="0" t="0" r="0" b="0"/>
          <a:pathLst>
            <a:path>
              <a:moveTo>
                <a:pt x="0" y="13346"/>
              </a:moveTo>
              <a:lnTo>
                <a:pt x="1250334" y="1334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72854" y="1978855"/>
        <a:ext cx="62516" cy="62516"/>
      </dsp:txXfrm>
    </dsp:sp>
    <dsp:sp modelId="{A80723F0-D9D3-4CD4-9059-6077372B15CC}">
      <dsp:nvSpPr>
        <dsp:cNvPr id="0" name=""/>
        <dsp:cNvSpPr/>
      </dsp:nvSpPr>
      <dsp:spPr>
        <a:xfrm>
          <a:off x="2184172" y="1303629"/>
          <a:ext cx="1224053" cy="6120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个人解脱</a:t>
          </a:r>
          <a:endParaRPr lang="en-US" sz="1800" kern="1200" dirty="0"/>
        </a:p>
      </dsp:txBody>
      <dsp:txXfrm>
        <a:off x="2202098" y="1321555"/>
        <a:ext cx="1188201" cy="576174"/>
      </dsp:txXfrm>
    </dsp:sp>
    <dsp:sp modelId="{C7E8BD00-3515-4320-88C3-AFDACF674468}">
      <dsp:nvSpPr>
        <dsp:cNvPr id="0" name=""/>
        <dsp:cNvSpPr/>
      </dsp:nvSpPr>
      <dsp:spPr>
        <a:xfrm rot="21190774">
          <a:off x="1220724" y="2341380"/>
          <a:ext cx="940679" cy="26692"/>
        </a:xfrm>
        <a:custGeom>
          <a:avLst/>
          <a:gdLst/>
          <a:ahLst/>
          <a:cxnLst/>
          <a:rect l="0" t="0" r="0" b="0"/>
          <a:pathLst>
            <a:path>
              <a:moveTo>
                <a:pt x="0" y="13346"/>
              </a:moveTo>
              <a:lnTo>
                <a:pt x="940679" y="1334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67547" y="2331210"/>
        <a:ext cx="47033" cy="47033"/>
      </dsp:txXfrm>
    </dsp:sp>
    <dsp:sp modelId="{666EA2B6-D0C1-4358-8E72-D45BD4BEDD2F}">
      <dsp:nvSpPr>
        <dsp:cNvPr id="0" name=""/>
        <dsp:cNvSpPr/>
      </dsp:nvSpPr>
      <dsp:spPr>
        <a:xfrm>
          <a:off x="2158075" y="1992857"/>
          <a:ext cx="1224053" cy="6120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心平静</a:t>
          </a:r>
          <a:endParaRPr lang="en-US" sz="1800" kern="1200" dirty="0"/>
        </a:p>
      </dsp:txBody>
      <dsp:txXfrm>
        <a:off x="2176001" y="2010783"/>
        <a:ext cx="1188201" cy="576174"/>
      </dsp:txXfrm>
    </dsp:sp>
    <dsp:sp modelId="{D1134522-68C8-4B66-9E84-B64459142E4E}">
      <dsp:nvSpPr>
        <dsp:cNvPr id="0" name=""/>
        <dsp:cNvSpPr/>
      </dsp:nvSpPr>
      <dsp:spPr>
        <a:xfrm rot="1842655">
          <a:off x="1146526" y="2679553"/>
          <a:ext cx="1105588" cy="26692"/>
        </a:xfrm>
        <a:custGeom>
          <a:avLst/>
          <a:gdLst/>
          <a:ahLst/>
          <a:cxnLst/>
          <a:rect l="0" t="0" r="0" b="0"/>
          <a:pathLst>
            <a:path>
              <a:moveTo>
                <a:pt x="0" y="13346"/>
              </a:moveTo>
              <a:lnTo>
                <a:pt x="1105588" y="1334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71681" y="2665259"/>
        <a:ext cx="55279" cy="55279"/>
      </dsp:txXfrm>
    </dsp:sp>
    <dsp:sp modelId="{15A7EE37-D14B-4B95-BD65-E2229D1F633E}">
      <dsp:nvSpPr>
        <dsp:cNvPr id="0" name=""/>
        <dsp:cNvSpPr/>
      </dsp:nvSpPr>
      <dsp:spPr>
        <a:xfrm>
          <a:off x="2174588" y="2669201"/>
          <a:ext cx="1224053" cy="6120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身体健康</a:t>
          </a:r>
          <a:endParaRPr lang="en-US" sz="1800" kern="1200" dirty="0"/>
        </a:p>
      </dsp:txBody>
      <dsp:txXfrm>
        <a:off x="2192514" y="2687127"/>
        <a:ext cx="1188201" cy="576174"/>
      </dsp:txXfrm>
    </dsp:sp>
    <dsp:sp modelId="{68886E13-C4BD-4BB5-9D5D-BF8E6260E7B0}">
      <dsp:nvSpPr>
        <dsp:cNvPr id="0" name=""/>
        <dsp:cNvSpPr/>
      </dsp:nvSpPr>
      <dsp:spPr>
        <a:xfrm rot="3293802">
          <a:off x="857715" y="3102517"/>
          <a:ext cx="1724155" cy="26692"/>
        </a:xfrm>
        <a:custGeom>
          <a:avLst/>
          <a:gdLst/>
          <a:ahLst/>
          <a:cxnLst/>
          <a:rect l="0" t="0" r="0" b="0"/>
          <a:pathLst>
            <a:path>
              <a:moveTo>
                <a:pt x="0" y="13346"/>
              </a:moveTo>
              <a:lnTo>
                <a:pt x="1724155" y="1334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1676689" y="3072759"/>
        <a:ext cx="86207" cy="86207"/>
      </dsp:txXfrm>
    </dsp:sp>
    <dsp:sp modelId="{851B69B9-93BB-445F-A479-397EF3E6910B}">
      <dsp:nvSpPr>
        <dsp:cNvPr id="0" name=""/>
        <dsp:cNvSpPr/>
      </dsp:nvSpPr>
      <dsp:spPr>
        <a:xfrm>
          <a:off x="2215532" y="3515130"/>
          <a:ext cx="1224053" cy="6120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神通</a:t>
          </a:r>
          <a:endParaRPr lang="en-US" sz="1800" kern="1200" dirty="0"/>
        </a:p>
      </dsp:txBody>
      <dsp:txXfrm>
        <a:off x="2233458" y="3533056"/>
        <a:ext cx="1188201" cy="5761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29151-6281-433E-96D6-ED1718E4FA86}">
      <dsp:nvSpPr>
        <dsp:cNvPr id="0" name=""/>
        <dsp:cNvSpPr/>
      </dsp:nvSpPr>
      <dsp:spPr>
        <a:xfrm>
          <a:off x="508277" y="0"/>
          <a:ext cx="5760481" cy="297603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E9AB28-D61A-4D55-B2C7-E09CEF8952E7}">
      <dsp:nvSpPr>
        <dsp:cNvPr id="0" name=""/>
        <dsp:cNvSpPr/>
      </dsp:nvSpPr>
      <dsp:spPr>
        <a:xfrm>
          <a:off x="39378" y="892809"/>
          <a:ext cx="2033111" cy="1190413"/>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zh-CN" altLang="en-US" sz="3800" kern="1200" dirty="0"/>
            <a:t>了解</a:t>
          </a:r>
          <a:endParaRPr lang="en-US" sz="3800" kern="1200" dirty="0"/>
        </a:p>
      </dsp:txBody>
      <dsp:txXfrm>
        <a:off x="97489" y="950920"/>
        <a:ext cx="1916889" cy="1074191"/>
      </dsp:txXfrm>
    </dsp:sp>
    <dsp:sp modelId="{9BC91019-FAC0-4CD3-AB2F-47285242308D}">
      <dsp:nvSpPr>
        <dsp:cNvPr id="0" name=""/>
        <dsp:cNvSpPr/>
      </dsp:nvSpPr>
      <dsp:spPr>
        <a:xfrm>
          <a:off x="2371962" y="892809"/>
          <a:ext cx="2033111" cy="1190413"/>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zh-CN" altLang="en-US" sz="3800" kern="1200" dirty="0"/>
            <a:t>对比</a:t>
          </a:r>
          <a:endParaRPr lang="en-US" sz="3800" kern="1200" dirty="0"/>
        </a:p>
      </dsp:txBody>
      <dsp:txXfrm>
        <a:off x="2430073" y="950920"/>
        <a:ext cx="1916889" cy="1074191"/>
      </dsp:txXfrm>
    </dsp:sp>
    <dsp:sp modelId="{93C607BA-8212-4604-A5C6-E310487F6812}">
      <dsp:nvSpPr>
        <dsp:cNvPr id="0" name=""/>
        <dsp:cNvSpPr/>
      </dsp:nvSpPr>
      <dsp:spPr>
        <a:xfrm>
          <a:off x="4704547" y="892809"/>
          <a:ext cx="2033111" cy="1190413"/>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zh-CN" altLang="en-US" sz="3800" kern="1200" dirty="0"/>
            <a:t>结论</a:t>
          </a:r>
          <a:endParaRPr lang="en-US" sz="3800" kern="1200" dirty="0"/>
        </a:p>
      </dsp:txBody>
      <dsp:txXfrm>
        <a:off x="4762658" y="950920"/>
        <a:ext cx="1916889" cy="10741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AD1B6D9-F978-2B4E-A7E0-E5FBE950B7C1}" type="datetimeFigureOut">
              <a:rPr kumimoji="1" lang="zh-CN" altLang="en-US" smtClean="0"/>
              <a:pPr/>
              <a:t>2018/5/13</a:t>
            </a:fld>
            <a:endParaRPr kumimoji="1"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AB9F893-F1B0-0D46-9DE1-5AB563FF0C26}" type="slidenum">
              <a:rPr kumimoji="1" lang="zh-CN" altLang="en-US" smtClean="0"/>
              <a:pPr/>
              <a:t>‹#›</a:t>
            </a:fld>
            <a:endParaRPr kumimoji="1"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a:t>单击此处编辑母版标题样式</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2018/5/13</a:t>
            </a:fld>
            <a:endParaRPr kumimoji="1"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AD1B6D9-F978-2B4E-A7E0-E5FBE950B7C1}" type="datetimeFigureOut">
              <a:rPr kumimoji="1" lang="zh-CN" altLang="en-US" smtClean="0"/>
              <a:pPr/>
              <a:t>2018/5/13</a:t>
            </a:fld>
            <a:endParaRPr kumimoji="1"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AB9F893-F1B0-0D46-9DE1-5AB563FF0C26}" type="slidenum">
              <a:rPr kumimoji="1" lang="zh-CN" altLang="en-US" smtClean="0"/>
              <a:pPr/>
              <a:t>‹#›</a:t>
            </a:fld>
            <a:endParaRPr kumimoji="1"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739833" y="655420"/>
            <a:ext cx="3304572" cy="518872"/>
          </a:xfrm>
        </p:spPr>
        <p:txBody>
          <a:bodyPr/>
          <a:lstStyle/>
          <a:p>
            <a:pPr algn="ctr"/>
            <a:r>
              <a:rPr kumimoji="1" lang="zh-CN" altLang="en-US" dirty="0"/>
              <a:t>发心偈</a:t>
            </a:r>
          </a:p>
        </p:txBody>
      </p:sp>
      <p:sp>
        <p:nvSpPr>
          <p:cNvPr id="6" name="文本占位符 5"/>
          <p:cNvSpPr>
            <a:spLocks noGrp="1"/>
          </p:cNvSpPr>
          <p:nvPr>
            <p:ph type="body" sz="half" idx="2"/>
          </p:nvPr>
        </p:nvSpPr>
        <p:spPr>
          <a:xfrm>
            <a:off x="4736592" y="1447382"/>
            <a:ext cx="3298784" cy="4207515"/>
          </a:xfrm>
        </p:spPr>
        <p:txBody>
          <a:bodyPr>
            <a:noAutofit/>
          </a:bodyPr>
          <a:lstStyle/>
          <a:p>
            <a:pPr algn="ctr"/>
            <a:r>
              <a:rPr kumimoji="1" lang="zh-CN" altLang="en-US" sz="2000" dirty="0">
                <a:latin typeface="+mn-ea"/>
                <a:cs typeface="华文隶书"/>
              </a:rPr>
              <a:t>顶礼本师释迦牟尼佛！</a:t>
            </a:r>
            <a:endParaRPr kumimoji="1" lang="en-US" altLang="zh-CN" sz="2000" dirty="0">
              <a:latin typeface="+mn-ea"/>
              <a:cs typeface="华文隶书"/>
            </a:endParaRPr>
          </a:p>
          <a:p>
            <a:pPr algn="ctr"/>
            <a:r>
              <a:rPr kumimoji="1" lang="zh-CN" altLang="en-US" sz="2000" dirty="0">
                <a:latin typeface="+mn-ea"/>
                <a:cs typeface="华文隶书"/>
              </a:rPr>
              <a:t>顶礼文殊智慧勇识</a:t>
            </a:r>
            <a:r>
              <a:rPr kumimoji="1" lang="zh-CN" altLang="zh-CN" sz="2000" dirty="0">
                <a:latin typeface="+mn-ea"/>
                <a:cs typeface="华文隶书"/>
              </a:rPr>
              <a:t>！</a:t>
            </a:r>
            <a:endParaRPr kumimoji="1" lang="en-US" altLang="zh-CN" sz="2000" dirty="0">
              <a:latin typeface="+mn-ea"/>
              <a:cs typeface="华文隶书"/>
            </a:endParaRPr>
          </a:p>
          <a:p>
            <a:pPr algn="ctr"/>
            <a:r>
              <a:rPr kumimoji="1" lang="zh-CN" altLang="en-US" sz="2000" dirty="0">
                <a:latin typeface="+mn-ea"/>
                <a:cs typeface="华文隶书"/>
              </a:rPr>
              <a:t>顶礼传承大恩上师！</a:t>
            </a:r>
            <a:endParaRPr kumimoji="1" lang="en-US" altLang="zh-CN" sz="2000" dirty="0">
              <a:latin typeface="+mn-ea"/>
              <a:cs typeface="华文隶书"/>
            </a:endParaRPr>
          </a:p>
          <a:p>
            <a:pPr algn="ctr"/>
            <a:r>
              <a:rPr kumimoji="1" lang="zh-CN" altLang="en-US" sz="2000" dirty="0">
                <a:latin typeface="+mn-ea"/>
                <a:cs typeface="华文隶书"/>
              </a:rPr>
              <a:t>无上甚深微妙法</a:t>
            </a:r>
            <a:endParaRPr kumimoji="1" lang="en-US" altLang="zh-CN" sz="2000" dirty="0">
              <a:latin typeface="+mn-ea"/>
              <a:cs typeface="华文隶书"/>
            </a:endParaRPr>
          </a:p>
          <a:p>
            <a:pPr algn="ctr"/>
            <a:r>
              <a:rPr kumimoji="1" lang="zh-CN" altLang="en-US" sz="2000" dirty="0">
                <a:latin typeface="+mn-ea"/>
                <a:cs typeface="华文隶书"/>
              </a:rPr>
              <a:t>百千万劫难遭遇</a:t>
            </a:r>
            <a:endParaRPr kumimoji="1" lang="en-US" altLang="zh-CN" sz="2000" dirty="0">
              <a:latin typeface="+mn-ea"/>
              <a:cs typeface="华文隶书"/>
            </a:endParaRPr>
          </a:p>
          <a:p>
            <a:pPr algn="ctr"/>
            <a:r>
              <a:rPr kumimoji="1" lang="zh-CN" altLang="en-US" sz="2000" dirty="0">
                <a:latin typeface="+mn-ea"/>
                <a:cs typeface="华文隶书"/>
              </a:rPr>
              <a:t>我今见闻得受持</a:t>
            </a:r>
            <a:endParaRPr kumimoji="1" lang="en-US" altLang="zh-CN" sz="2000" dirty="0">
              <a:latin typeface="+mn-ea"/>
              <a:cs typeface="华文隶书"/>
            </a:endParaRPr>
          </a:p>
          <a:p>
            <a:pPr algn="ctr"/>
            <a:r>
              <a:rPr kumimoji="1" lang="zh-CN" altLang="en-US" sz="2000" dirty="0">
                <a:latin typeface="+mn-ea"/>
                <a:cs typeface="华文隶书"/>
              </a:rPr>
              <a:t>愿解如来真实义</a:t>
            </a:r>
            <a:endParaRPr kumimoji="1" lang="en-US" altLang="zh-CN" sz="2000" dirty="0">
              <a:latin typeface="+mn-ea"/>
              <a:cs typeface="华文隶书"/>
            </a:endParaRPr>
          </a:p>
          <a:p>
            <a:pPr algn="ctr"/>
            <a:endParaRPr kumimoji="1" lang="en-US" altLang="zh-CN" sz="2000" dirty="0">
              <a:latin typeface="+mn-ea"/>
              <a:cs typeface="华文隶书"/>
            </a:endParaRPr>
          </a:p>
          <a:p>
            <a:pPr algn="ctr"/>
            <a:r>
              <a:rPr kumimoji="1" lang="zh-CN" altLang="en-US" sz="2000" dirty="0">
                <a:latin typeface="+mn-ea"/>
                <a:cs typeface="华文隶书"/>
              </a:rPr>
              <a:t>为度化一切众生，</a:t>
            </a:r>
            <a:endParaRPr kumimoji="1" lang="en-US" altLang="zh-CN" sz="2000" dirty="0">
              <a:latin typeface="+mn-ea"/>
              <a:cs typeface="华文隶书"/>
            </a:endParaRPr>
          </a:p>
          <a:p>
            <a:pPr algn="ctr"/>
            <a:r>
              <a:rPr kumimoji="1" lang="zh-CN" altLang="en-US" sz="2000" dirty="0">
                <a:latin typeface="+mn-ea"/>
                <a:cs typeface="华文隶书"/>
              </a:rPr>
              <a:t>请大家发无上殊胜的</a:t>
            </a:r>
            <a:endParaRPr kumimoji="1" lang="en-US" altLang="zh-CN" sz="2000" dirty="0">
              <a:latin typeface="+mn-ea"/>
              <a:cs typeface="华文隶书"/>
            </a:endParaRPr>
          </a:p>
          <a:p>
            <a:pPr algn="ctr"/>
            <a:r>
              <a:rPr kumimoji="1" lang="zh-CN" altLang="en-US" sz="2000" dirty="0">
                <a:latin typeface="+mn-ea"/>
                <a:cs typeface="华文隶书"/>
              </a:rPr>
              <a:t>菩提心！</a:t>
            </a:r>
          </a:p>
          <a:p>
            <a:endParaRPr kumimoji="1" lang="zh-CN" altLang="en-US" sz="2000" dirty="0"/>
          </a:p>
        </p:txBody>
      </p:sp>
      <p:pic>
        <p:nvPicPr>
          <p:cNvPr id="5" name="Picture 4" descr="20160328201008110.JPEG790x600.JPEG"/>
          <p:cNvPicPr>
            <a:picLocks noChangeAspect="1"/>
          </p:cNvPicPr>
          <p:nvPr/>
        </p:nvPicPr>
        <p:blipFill>
          <a:blip r:embed="rId2"/>
          <a:stretch>
            <a:fillRect/>
          </a:stretch>
        </p:blipFill>
        <p:spPr>
          <a:xfrm>
            <a:off x="840454" y="519493"/>
            <a:ext cx="3629260" cy="5733024"/>
          </a:xfrm>
          <a:prstGeom prst="rect">
            <a:avLst/>
          </a:prstGeom>
        </p:spPr>
      </p:pic>
      <p:sp>
        <p:nvSpPr>
          <p:cNvPr id="8" name="Content Placeholder 7"/>
          <p:cNvSpPr>
            <a:spLocks noGrp="1"/>
          </p:cNvSpPr>
          <p:nvPr>
            <p:ph idx="1"/>
          </p:nvPr>
        </p:nvSpPr>
        <p:spPr/>
        <p:txBody>
          <a:bodyPr/>
          <a:lstStyle/>
          <a:p>
            <a:endParaRPr lang="en-US" dirty="0"/>
          </a:p>
        </p:txBody>
      </p:sp>
    </p:spTree>
    <p:extLst>
      <p:ext uri="{BB962C8B-B14F-4D97-AF65-F5344CB8AC3E}">
        <p14:creationId xmlns:p14="http://schemas.microsoft.com/office/powerpoint/2010/main" val="2725527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a:t>提纲</a:t>
            </a:r>
          </a:p>
        </p:txBody>
      </p:sp>
      <p:sp>
        <p:nvSpPr>
          <p:cNvPr id="5" name="内容占位符 4"/>
          <p:cNvSpPr>
            <a:spLocks noGrp="1"/>
          </p:cNvSpPr>
          <p:nvPr>
            <p:ph idx="1"/>
          </p:nvPr>
        </p:nvSpPr>
        <p:spPr/>
        <p:txBody>
          <a:bodyPr>
            <a:normAutofit/>
          </a:bodyPr>
          <a:lstStyle/>
          <a:p>
            <a:r>
              <a:rPr kumimoji="1" lang="zh-CN" altLang="en-US" dirty="0"/>
              <a:t>肯定生命的价值</a:t>
            </a:r>
            <a:endParaRPr kumimoji="1" lang="en-US" altLang="zh-CN" dirty="0"/>
          </a:p>
          <a:p>
            <a:r>
              <a:rPr kumimoji="1" lang="zh-CN" altLang="en-US" dirty="0"/>
              <a:t>学习的两个部分</a:t>
            </a:r>
            <a:endParaRPr kumimoji="1" lang="en-US" altLang="zh-CN" dirty="0"/>
          </a:p>
          <a:p>
            <a:r>
              <a:rPr kumimoji="1" lang="zh-CN" altLang="en-US" dirty="0"/>
              <a:t>训练方法和思维方式</a:t>
            </a:r>
            <a:endParaRPr kumimoji="1" lang="en-US" altLang="zh-CN" dirty="0"/>
          </a:p>
        </p:txBody>
      </p:sp>
    </p:spTree>
    <p:extLst>
      <p:ext uri="{BB962C8B-B14F-4D97-AF65-F5344CB8AC3E}">
        <p14:creationId xmlns:p14="http://schemas.microsoft.com/office/powerpoint/2010/main" val="4117903765"/>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a:t>肯定生命的价值</a:t>
            </a:r>
            <a:r>
              <a:rPr kumimoji="1" lang="en-CA" altLang="zh-CN" dirty="0"/>
              <a:t>-</a:t>
            </a:r>
            <a:endParaRPr kumimoji="1" lang="zh-CN" altLang="en-US" dirty="0"/>
          </a:p>
        </p:txBody>
      </p:sp>
      <p:sp>
        <p:nvSpPr>
          <p:cNvPr id="5" name="内容占位符 4"/>
          <p:cNvSpPr>
            <a:spLocks noGrp="1"/>
          </p:cNvSpPr>
          <p:nvPr>
            <p:ph idx="1"/>
          </p:nvPr>
        </p:nvSpPr>
        <p:spPr/>
        <p:txBody>
          <a:bodyPr>
            <a:normAutofit/>
          </a:bodyPr>
          <a:lstStyle/>
          <a:p>
            <a:pPr marL="68580" indent="0" algn="ctr">
              <a:buNone/>
            </a:pPr>
            <a:r>
              <a:rPr kumimoji="1" lang="zh-CN" altLang="en-CA" dirty="0"/>
              <a:t>修</a:t>
            </a:r>
            <a:r>
              <a:rPr kumimoji="1" lang="zh-CN" altLang="en-US" dirty="0"/>
              <a:t>行人身难得的意义是：</a:t>
            </a:r>
            <a:endParaRPr kumimoji="1" lang="en-CA" altLang="zh-CN" dirty="0"/>
          </a:p>
          <a:p>
            <a:r>
              <a:rPr kumimoji="1" lang="zh-CN" altLang="en-US" dirty="0"/>
              <a:t>从学佛的角度上认识到，我们都很有福报。这一生当中，我们已经拥有了一个非常非常难得的生命，是非常幸运的。</a:t>
            </a:r>
            <a:endParaRPr kumimoji="1" lang="en-US" altLang="zh-CN" dirty="0"/>
          </a:p>
          <a:p>
            <a:r>
              <a:rPr kumimoji="1" lang="zh-CN" altLang="en-US" dirty="0"/>
              <a:t>我们一定要肯定生命的价值。接受佛教的教育，看得更远更深，打破认识的局限性，做长远目标，发现自身价值。</a:t>
            </a:r>
            <a:endParaRPr kumimoji="1" lang="en-US" altLang="zh-CN" dirty="0"/>
          </a:p>
        </p:txBody>
      </p:sp>
    </p:spTree>
    <p:extLst>
      <p:ext uri="{BB962C8B-B14F-4D97-AF65-F5344CB8AC3E}">
        <p14:creationId xmlns:p14="http://schemas.microsoft.com/office/powerpoint/2010/main" val="2798572064"/>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学习的两个部分</a:t>
            </a:r>
          </a:p>
        </p:txBody>
      </p:sp>
      <p:sp>
        <p:nvSpPr>
          <p:cNvPr id="3" name="内容占位符 2"/>
          <p:cNvSpPr>
            <a:spLocks noGrp="1"/>
          </p:cNvSpPr>
          <p:nvPr>
            <p:ph idx="1"/>
          </p:nvPr>
        </p:nvSpPr>
        <p:spPr/>
        <p:txBody>
          <a:bodyPr>
            <a:normAutofit lnSpcReduction="10000"/>
          </a:bodyPr>
          <a:lstStyle/>
          <a:p>
            <a:r>
              <a:rPr kumimoji="1" lang="zh-CN" altLang="en-US" dirty="0"/>
              <a:t>理论</a:t>
            </a:r>
            <a:r>
              <a:rPr kumimoji="1" lang="en-US" altLang="zh-CN" dirty="0"/>
              <a:t>---</a:t>
            </a:r>
            <a:r>
              <a:rPr kumimoji="1" lang="zh-CN" altLang="en-US" dirty="0"/>
              <a:t>训练方法</a:t>
            </a:r>
            <a:endParaRPr kumimoji="1" lang="en-US" altLang="zh-CN" dirty="0"/>
          </a:p>
          <a:p>
            <a:pPr marL="68580" indent="0">
              <a:buNone/>
            </a:pPr>
            <a:r>
              <a:rPr kumimoji="1" lang="en-US" altLang="zh-CN" dirty="0"/>
              <a:t>    </a:t>
            </a:r>
            <a:r>
              <a:rPr kumimoji="1" lang="zh-CN" altLang="en-US" dirty="0"/>
              <a:t>闻：听</a:t>
            </a:r>
            <a:endParaRPr kumimoji="1" lang="en-US" altLang="zh-CN" dirty="0"/>
          </a:p>
          <a:p>
            <a:pPr marL="68580" indent="0">
              <a:buNone/>
            </a:pPr>
            <a:r>
              <a:rPr kumimoji="1" lang="en-US" altLang="zh-CN" dirty="0">
                <a:sym typeface="Zapf Dingbats"/>
              </a:rPr>
              <a:t>    </a:t>
            </a:r>
            <a:r>
              <a:rPr kumimoji="1" lang="zh-CN" altLang="en-US" dirty="0">
                <a:sym typeface="Zapf Dingbats"/>
              </a:rPr>
              <a:t>思：思考</a:t>
            </a:r>
            <a:endParaRPr kumimoji="1" lang="en-US" altLang="zh-CN" dirty="0">
              <a:sym typeface="Zapf Dingbats"/>
            </a:endParaRPr>
          </a:p>
          <a:p>
            <a:r>
              <a:rPr kumimoji="1" lang="zh-CN" altLang="en-US" dirty="0"/>
              <a:t>落实</a:t>
            </a:r>
            <a:r>
              <a:rPr kumimoji="1" lang="en-US" altLang="zh-CN" dirty="0"/>
              <a:t>---</a:t>
            </a:r>
            <a:r>
              <a:rPr kumimoji="1" lang="zh-CN" altLang="en-US" dirty="0"/>
              <a:t>训练</a:t>
            </a:r>
            <a:endParaRPr kumimoji="1" lang="en-US" altLang="zh-CN" dirty="0"/>
          </a:p>
          <a:p>
            <a:pPr>
              <a:buNone/>
            </a:pPr>
            <a:r>
              <a:rPr kumimoji="1" lang="en-US" altLang="zh-CN" dirty="0"/>
              <a:t>    </a:t>
            </a:r>
            <a:r>
              <a:rPr kumimoji="1" lang="zh-CN" altLang="en-US" dirty="0"/>
              <a:t>修：修行</a:t>
            </a:r>
            <a:endParaRPr kumimoji="1" lang="en-US" altLang="zh-CN" dirty="0"/>
          </a:p>
          <a:p>
            <a:pPr>
              <a:buNone/>
            </a:pPr>
            <a:r>
              <a:rPr kumimoji="1" lang="en-US" altLang="zh-CN" dirty="0"/>
              <a:t>    </a:t>
            </a:r>
            <a:r>
              <a:rPr kumimoji="1" lang="zh-CN" altLang="en-US" dirty="0"/>
              <a:t>由于理论是全新的，而老的观念根深蒂固，只有通过反复修行才能强化新的观念，从而推翻老的错误观念</a:t>
            </a:r>
            <a:endParaRPr kumimoji="1" lang="en-US" altLang="zh-CN" dirty="0"/>
          </a:p>
          <a:p>
            <a:pPr>
              <a:buNone/>
            </a:pPr>
            <a:r>
              <a:rPr kumimoji="1" lang="en-US" altLang="zh-CN" dirty="0"/>
              <a:t>    </a:t>
            </a:r>
            <a:endParaRPr kumimoji="1" lang="zh-CN" altLang="en-US" dirty="0"/>
          </a:p>
        </p:txBody>
      </p:sp>
    </p:spTree>
    <p:extLst>
      <p:ext uri="{BB962C8B-B14F-4D97-AF65-F5344CB8AC3E}">
        <p14:creationId xmlns:p14="http://schemas.microsoft.com/office/powerpoint/2010/main" val="182831520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训练方法</a:t>
            </a:r>
          </a:p>
        </p:txBody>
      </p:sp>
      <p:sp>
        <p:nvSpPr>
          <p:cNvPr id="3" name="内容占位符 2"/>
          <p:cNvSpPr>
            <a:spLocks noGrp="1"/>
          </p:cNvSpPr>
          <p:nvPr>
            <p:ph idx="1"/>
          </p:nvPr>
        </p:nvSpPr>
        <p:spPr/>
        <p:txBody>
          <a:bodyPr>
            <a:normAutofit fontScale="77500" lnSpcReduction="20000"/>
          </a:bodyPr>
          <a:lstStyle/>
          <a:p>
            <a:r>
              <a:rPr kumimoji="1" lang="zh-CN" altLang="en-US" sz="2900" dirty="0"/>
              <a:t>藏传佛教有</a:t>
            </a:r>
            <a:r>
              <a:rPr kumimoji="1" lang="en-US" altLang="zh-CN" sz="2900" dirty="0"/>
              <a:t>37</a:t>
            </a:r>
            <a:r>
              <a:rPr kumimoji="1" lang="zh-CN" altLang="en-US" sz="2900" dirty="0"/>
              <a:t>种修法，修三个月，每天</a:t>
            </a:r>
            <a:r>
              <a:rPr kumimoji="1" lang="en-US" altLang="zh-CN" sz="2900" dirty="0"/>
              <a:t>1</a:t>
            </a:r>
            <a:r>
              <a:rPr kumimoji="1" lang="zh-CN" altLang="en-US" sz="2900" dirty="0"/>
              <a:t>小时以上，一年时间</a:t>
            </a:r>
            <a:endParaRPr kumimoji="1" lang="en-US" altLang="zh-CN" sz="2900" dirty="0"/>
          </a:p>
          <a:p>
            <a:r>
              <a:rPr kumimoji="1" lang="zh-CN" altLang="en-US" sz="2900" dirty="0"/>
              <a:t>修完的标准：不是以数量和时间来衡量，是以改变内心的心态为标准</a:t>
            </a:r>
            <a:endParaRPr kumimoji="1" lang="en-US" altLang="zh-CN" sz="2900" dirty="0"/>
          </a:p>
          <a:p>
            <a:r>
              <a:rPr kumimoji="1" lang="zh-CN" altLang="en-US" sz="2900" dirty="0"/>
              <a:t>暇满的定义： </a:t>
            </a:r>
            <a:r>
              <a:rPr kumimoji="1" lang="en-US" altLang="zh-CN" sz="2900" dirty="0"/>
              <a:t>34</a:t>
            </a:r>
            <a:r>
              <a:rPr kumimoji="1" lang="zh-CN" altLang="en-US" sz="2900" dirty="0"/>
              <a:t>个暇满</a:t>
            </a:r>
            <a:endParaRPr kumimoji="1" lang="en-US" altLang="zh-CN" sz="2900" dirty="0"/>
          </a:p>
          <a:p>
            <a:pPr>
              <a:buNone/>
            </a:pPr>
            <a:r>
              <a:rPr kumimoji="1" lang="zh-CN" altLang="en-US" sz="2900" dirty="0"/>
              <a:t>    暇：闲暇，有修行学习的自由时间和机会，</a:t>
            </a:r>
            <a:endParaRPr kumimoji="1" lang="en-US" altLang="zh-CN" sz="2900" dirty="0"/>
          </a:p>
          <a:p>
            <a:pPr>
              <a:buNone/>
            </a:pPr>
            <a:r>
              <a:rPr kumimoji="1" lang="en-US" altLang="zh-CN" sz="2900" dirty="0"/>
              <a:t>                       </a:t>
            </a:r>
            <a:r>
              <a:rPr kumimoji="1" lang="zh-CN" altLang="en-US" sz="2900" dirty="0"/>
              <a:t>一共</a:t>
            </a:r>
            <a:r>
              <a:rPr kumimoji="1" lang="en-US" altLang="zh-CN" sz="2900" dirty="0"/>
              <a:t>24</a:t>
            </a:r>
            <a:r>
              <a:rPr kumimoji="1" lang="zh-CN" altLang="en-US" sz="2900" dirty="0"/>
              <a:t>个闲暇，前</a:t>
            </a:r>
            <a:r>
              <a:rPr kumimoji="1" lang="en-US" altLang="zh-CN" sz="2900" dirty="0"/>
              <a:t>8</a:t>
            </a:r>
            <a:r>
              <a:rPr kumimoji="1" lang="zh-CN" altLang="en-US" sz="2900" dirty="0"/>
              <a:t>个是佛讲的</a:t>
            </a:r>
            <a:endParaRPr kumimoji="1" lang="en-US" altLang="zh-CN" sz="2900" dirty="0"/>
          </a:p>
          <a:p>
            <a:pPr>
              <a:buNone/>
            </a:pPr>
            <a:r>
              <a:rPr kumimoji="1" lang="en-US" altLang="zh-CN" sz="2900" dirty="0"/>
              <a:t>    </a:t>
            </a:r>
            <a:r>
              <a:rPr kumimoji="1" lang="zh-CN" altLang="en-US" sz="2900" dirty="0"/>
              <a:t>满：圆满，具备学佛修行的条件，</a:t>
            </a:r>
            <a:r>
              <a:rPr kumimoji="1" lang="en-US" altLang="zh-CN" sz="2900" dirty="0"/>
              <a:t>10</a:t>
            </a:r>
            <a:r>
              <a:rPr kumimoji="1" lang="zh-CN" altLang="en-US" sz="2900" dirty="0"/>
              <a:t>个圆满</a:t>
            </a:r>
            <a:endParaRPr kumimoji="1" lang="en-US" altLang="zh-CN" sz="2900" dirty="0"/>
          </a:p>
          <a:p>
            <a:r>
              <a:rPr kumimoji="1" lang="zh-CN" altLang="en-US" sz="2900" dirty="0"/>
              <a:t>用对比的方法修人身难得，认识生命的价值</a:t>
            </a:r>
            <a:endParaRPr kumimoji="1" lang="en-US" altLang="zh-CN" sz="2900" dirty="0"/>
          </a:p>
          <a:p>
            <a:endParaRPr kumimoji="1" lang="en-US" altLang="zh-CN" dirty="0"/>
          </a:p>
          <a:p>
            <a:pPr>
              <a:buNone/>
            </a:pPr>
            <a:r>
              <a:rPr kumimoji="1" lang="zh-CN" altLang="en-US" dirty="0"/>
              <a:t>    </a:t>
            </a:r>
            <a:endParaRPr kumimoji="1" lang="en-US" altLang="zh-CN" dirty="0"/>
          </a:p>
        </p:txBody>
      </p:sp>
    </p:spTree>
    <p:extLst>
      <p:ext uri="{BB962C8B-B14F-4D97-AF65-F5344CB8AC3E}">
        <p14:creationId xmlns:p14="http://schemas.microsoft.com/office/powerpoint/2010/main" val="1002530283"/>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7FF92-DBD4-4172-AEFA-8391FA7A7C29}"/>
              </a:ext>
            </a:extLst>
          </p:cNvPr>
          <p:cNvSpPr>
            <a:spLocks noGrp="1"/>
          </p:cNvSpPr>
          <p:nvPr>
            <p:ph type="title"/>
          </p:nvPr>
        </p:nvSpPr>
        <p:spPr/>
        <p:txBody>
          <a:bodyPr/>
          <a:lstStyle/>
          <a:p>
            <a:r>
              <a:rPr lang="zh-CN" altLang="en-CA" dirty="0"/>
              <a:t>人身</a:t>
            </a:r>
            <a:r>
              <a:rPr lang="zh-CN" altLang="en-US" dirty="0"/>
              <a:t>难得修法总的思维模式</a:t>
            </a:r>
            <a:endParaRPr lang="en-CA" dirty="0"/>
          </a:p>
        </p:txBody>
      </p:sp>
      <p:sp>
        <p:nvSpPr>
          <p:cNvPr id="3" name="Content Placeholder 2">
            <a:extLst>
              <a:ext uri="{FF2B5EF4-FFF2-40B4-BE49-F238E27FC236}">
                <a16:creationId xmlns:a16="http://schemas.microsoft.com/office/drawing/2014/main" id="{03CC9E50-9E3B-40E9-BEA3-10D9D184E711}"/>
              </a:ext>
            </a:extLst>
          </p:cNvPr>
          <p:cNvSpPr>
            <a:spLocks noGrp="1"/>
          </p:cNvSpPr>
          <p:nvPr>
            <p:ph idx="1"/>
          </p:nvPr>
        </p:nvSpPr>
        <p:spPr/>
        <p:txBody>
          <a:bodyPr/>
          <a:lstStyle/>
          <a:p>
            <a:r>
              <a:rPr lang="zh-CN" altLang="en-CA" dirty="0"/>
              <a:t>通过</a:t>
            </a:r>
            <a:r>
              <a:rPr lang="zh-CN" altLang="en-US" dirty="0"/>
              <a:t>对比的方法</a:t>
            </a:r>
            <a:endParaRPr lang="en-CA" altLang="zh-CN" dirty="0"/>
          </a:p>
          <a:p>
            <a:pPr marL="68580" indent="0">
              <a:buNone/>
            </a:pPr>
            <a:r>
              <a:rPr lang="zh-CN" altLang="en-CA" dirty="0"/>
              <a:t>主要</a:t>
            </a:r>
            <a:r>
              <a:rPr lang="zh-CN" altLang="en-US" dirty="0"/>
              <a:t>对比四个方面：环境，身体，痛苦，时间</a:t>
            </a:r>
            <a:endParaRPr lang="en-CA" altLang="zh-CN" dirty="0"/>
          </a:p>
          <a:p>
            <a:r>
              <a:rPr lang="zh-CN" altLang="en-CA" dirty="0"/>
              <a:t>分</a:t>
            </a:r>
            <a:r>
              <a:rPr lang="zh-CN" altLang="en-US" dirty="0"/>
              <a:t>三个层次递进思维：</a:t>
            </a:r>
            <a:endParaRPr lang="en-CA" altLang="zh-CN" dirty="0"/>
          </a:p>
          <a:p>
            <a:pPr marL="68580" indent="0">
              <a:buNone/>
            </a:pPr>
            <a:r>
              <a:rPr lang="zh-CN" altLang="en-CA" dirty="0"/>
              <a:t>了解</a:t>
            </a:r>
            <a:r>
              <a:rPr lang="en-US" altLang="zh-CN" dirty="0"/>
              <a:t>—</a:t>
            </a:r>
            <a:r>
              <a:rPr lang="zh-CN" altLang="en-US" dirty="0"/>
              <a:t>对比</a:t>
            </a:r>
            <a:r>
              <a:rPr lang="en-US" altLang="zh-CN" dirty="0"/>
              <a:t>—</a:t>
            </a:r>
            <a:r>
              <a:rPr lang="zh-CN" altLang="en-US" dirty="0"/>
              <a:t>结论</a:t>
            </a:r>
            <a:endParaRPr lang="en-CA" altLang="zh-CN" dirty="0"/>
          </a:p>
          <a:p>
            <a:pPr marL="68580" indent="0">
              <a:buNone/>
            </a:pPr>
            <a:r>
              <a:rPr lang="zh-CN" altLang="en-US" dirty="0"/>
              <a:t>了解和对比都从以上四个方面思维，结论</a:t>
            </a:r>
            <a:endParaRPr lang="en-CA" dirty="0"/>
          </a:p>
        </p:txBody>
      </p:sp>
    </p:spTree>
    <p:extLst>
      <p:ext uri="{BB962C8B-B14F-4D97-AF65-F5344CB8AC3E}">
        <p14:creationId xmlns:p14="http://schemas.microsoft.com/office/powerpoint/2010/main" val="3900747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对比的思维方式：</a:t>
            </a:r>
          </a:p>
        </p:txBody>
      </p:sp>
      <p:sp>
        <p:nvSpPr>
          <p:cNvPr id="3" name="内容占位符 2"/>
          <p:cNvSpPr>
            <a:spLocks noGrp="1"/>
          </p:cNvSpPr>
          <p:nvPr>
            <p:ph idx="1"/>
          </p:nvPr>
        </p:nvSpPr>
        <p:spPr/>
        <p:txBody>
          <a:bodyPr/>
          <a:lstStyle/>
          <a:p>
            <a:r>
              <a:rPr kumimoji="1" lang="zh-CN" altLang="en-US" dirty="0"/>
              <a:t>聪明人的思维方式：在拥有机会的时候应该对比思维别人没有这些机会，所以深深体会到这些都来之不易，不应该浪费，要珍惜。</a:t>
            </a:r>
            <a:endParaRPr kumimoji="1" lang="en-US" altLang="zh-CN" dirty="0"/>
          </a:p>
          <a:p>
            <a:r>
              <a:rPr kumimoji="1" lang="zh-CN" altLang="en-US" dirty="0"/>
              <a:t>愚昧的人思维方式：在自己失去的时候对比自己以前拥有的时候才生起后悔心，就晚了，没有用了。</a:t>
            </a:r>
            <a:endParaRPr kumimoji="1" lang="en-US" altLang="zh-CN" dirty="0"/>
          </a:p>
        </p:txBody>
      </p:sp>
    </p:spTree>
    <p:extLst>
      <p:ext uri="{BB962C8B-B14F-4D97-AF65-F5344CB8AC3E}">
        <p14:creationId xmlns:p14="http://schemas.microsoft.com/office/powerpoint/2010/main" val="3653065589"/>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打坐思维分三个阶段：适用于</a:t>
            </a:r>
            <a:r>
              <a:rPr kumimoji="1" lang="en-US" altLang="zh-CN" sz="3200" dirty="0"/>
              <a:t>24</a:t>
            </a:r>
            <a:r>
              <a:rPr kumimoji="1" lang="zh-CN" altLang="en-US" sz="3200" dirty="0"/>
              <a:t>个修法，了解和对比都从四个方面思考</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52395509"/>
              </p:ext>
            </p:extLst>
          </p:nvPr>
        </p:nvGraphicFramePr>
        <p:xfrm>
          <a:off x="1042988" y="2324100"/>
          <a:ext cx="6777037" cy="2976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3065589"/>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了解和对比之后应得到的结论</a:t>
            </a:r>
          </a:p>
        </p:txBody>
      </p:sp>
      <p:sp>
        <p:nvSpPr>
          <p:cNvPr id="3" name="内容占位符 2"/>
          <p:cNvSpPr>
            <a:spLocks noGrp="1"/>
          </p:cNvSpPr>
          <p:nvPr>
            <p:ph idx="1"/>
          </p:nvPr>
        </p:nvSpPr>
        <p:spPr/>
        <p:txBody>
          <a:bodyPr>
            <a:normAutofit/>
          </a:bodyPr>
          <a:lstStyle/>
          <a:p>
            <a:r>
              <a:rPr kumimoji="1" lang="zh-CN" altLang="en-US" dirty="0"/>
              <a:t>肯定自己的生命价值</a:t>
            </a:r>
            <a:endParaRPr kumimoji="1" lang="en-US" altLang="zh-CN" dirty="0"/>
          </a:p>
          <a:p>
            <a:r>
              <a:rPr kumimoji="1" lang="zh-CN" altLang="en-US" dirty="0"/>
              <a:t>一定要珍惜这个人身。如果不珍惜，我有一天也有可能失去这个机会，像地狱众生一样。</a:t>
            </a:r>
            <a:endParaRPr kumimoji="1" lang="en-US" altLang="zh-CN" dirty="0"/>
          </a:p>
          <a:p>
            <a:r>
              <a:rPr kumimoji="1" lang="zh-CN" altLang="en-US" dirty="0"/>
              <a:t>要过有意义的人生，去修行成佛。</a:t>
            </a:r>
            <a:endParaRPr kumimoji="1" lang="en-US" altLang="zh-CN" dirty="0"/>
          </a:p>
          <a:p>
            <a:r>
              <a:rPr kumimoji="1" lang="zh-CN" altLang="en-US" dirty="0"/>
              <a:t>物质和精神生活平衡。物质生活不是生活得目的，精神生活才是生活的意义。</a:t>
            </a:r>
            <a:endParaRPr kumimoji="1" lang="en-US" altLang="zh-CN" dirty="0"/>
          </a:p>
          <a:p>
            <a:r>
              <a:rPr kumimoji="1" lang="zh-CN" altLang="en-US" dirty="0"/>
              <a:t>当很清楚地一点都不模糊地有坚定不移的决心时说明人身难得修成了。</a:t>
            </a:r>
          </a:p>
        </p:txBody>
      </p:sp>
    </p:spTree>
    <p:extLst>
      <p:ext uri="{BB962C8B-B14F-4D97-AF65-F5344CB8AC3E}">
        <p14:creationId xmlns:p14="http://schemas.microsoft.com/office/powerpoint/2010/main" val="795942070"/>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A8BC73-823A-4CE8-A0F1-0E4F35A421A7}"/>
              </a:ext>
            </a:extLst>
          </p:cNvPr>
          <p:cNvSpPr>
            <a:spLocks noGrp="1"/>
          </p:cNvSpPr>
          <p:nvPr>
            <p:ph idx="1"/>
          </p:nvPr>
        </p:nvSpPr>
        <p:spPr>
          <a:xfrm>
            <a:off x="1043492" y="1811868"/>
            <a:ext cx="6777317" cy="4020762"/>
          </a:xfrm>
        </p:spPr>
        <p:txBody>
          <a:bodyPr/>
          <a:lstStyle/>
          <a:p>
            <a:r>
              <a:rPr lang="zh-CN" altLang="en-CA" dirty="0"/>
              <a:t>地狱</a:t>
            </a:r>
            <a:r>
              <a:rPr lang="zh-CN" altLang="en-US" dirty="0"/>
              <a:t>之无暇， </a:t>
            </a:r>
            <a:r>
              <a:rPr lang="zh-CN" altLang="en-CA" dirty="0"/>
              <a:t>恶鬼</a:t>
            </a:r>
            <a:r>
              <a:rPr lang="zh-CN" altLang="en-US" dirty="0"/>
              <a:t>之无暇，</a:t>
            </a:r>
            <a:r>
              <a:rPr lang="en-CA" altLang="zh-CN" dirty="0"/>
              <a:t> </a:t>
            </a:r>
            <a:r>
              <a:rPr lang="zh-CN" altLang="en-US" dirty="0"/>
              <a:t>旁生之无暇</a:t>
            </a:r>
            <a:r>
              <a:rPr lang="zh-CN" altLang="en-CA" dirty="0"/>
              <a:t>，</a:t>
            </a:r>
            <a:endParaRPr lang="en-CA" altLang="zh-CN" dirty="0"/>
          </a:p>
          <a:p>
            <a:pPr marL="68580" indent="0">
              <a:buNone/>
            </a:pPr>
            <a:r>
              <a:rPr lang="zh-CN" altLang="en-CA" dirty="0"/>
              <a:t>长寿</a:t>
            </a:r>
            <a:r>
              <a:rPr lang="zh-CN" altLang="en-US" dirty="0"/>
              <a:t>天之无暇</a:t>
            </a:r>
            <a:r>
              <a:rPr lang="zh-CN" altLang="en-CA" dirty="0"/>
              <a:t>，</a:t>
            </a:r>
            <a:r>
              <a:rPr lang="zh-CN" altLang="en-US" dirty="0"/>
              <a:t>边地之无暇</a:t>
            </a:r>
            <a:r>
              <a:rPr lang="zh-CN" altLang="en-CA" dirty="0"/>
              <a:t>，</a:t>
            </a:r>
            <a:r>
              <a:rPr lang="zh-CN" altLang="en-US" dirty="0"/>
              <a:t>邪见之无暇</a:t>
            </a:r>
            <a:endParaRPr lang="en-CA" altLang="zh-CN" dirty="0"/>
          </a:p>
          <a:p>
            <a:pPr marL="68580" indent="0">
              <a:buNone/>
            </a:pPr>
            <a:r>
              <a:rPr lang="zh-CN" altLang="en-CA" dirty="0"/>
              <a:t>佛</a:t>
            </a:r>
            <a:r>
              <a:rPr lang="zh-CN" altLang="en-US" dirty="0"/>
              <a:t>不出世，喑哑之无暇 （非人</a:t>
            </a:r>
            <a:r>
              <a:rPr lang="en-US" altLang="zh-CN" dirty="0"/>
              <a:t>4</a:t>
            </a:r>
            <a:r>
              <a:rPr lang="zh-CN" altLang="en-US" dirty="0"/>
              <a:t>种无暇，人的</a:t>
            </a:r>
            <a:r>
              <a:rPr lang="en-US" altLang="zh-CN" dirty="0"/>
              <a:t>4</a:t>
            </a:r>
            <a:r>
              <a:rPr lang="zh-CN" altLang="en-US" dirty="0"/>
              <a:t>种无暇）</a:t>
            </a:r>
            <a:endParaRPr lang="en-CA" altLang="zh-CN" dirty="0"/>
          </a:p>
          <a:p>
            <a:r>
              <a:rPr lang="zh-CN" altLang="en-CA" dirty="0"/>
              <a:t>通过</a:t>
            </a:r>
            <a:r>
              <a:rPr lang="zh-CN" altLang="en-US" dirty="0"/>
              <a:t>了解和思维无暇来认识</a:t>
            </a:r>
            <a:r>
              <a:rPr lang="en-US" altLang="zh-CN" dirty="0"/>
              <a:t>·</a:t>
            </a:r>
            <a:r>
              <a:rPr lang="zh-CN" altLang="en-US" dirty="0"/>
              <a:t>，体会，珍惜暇满人身，从而真正认识人身的价值和意义，精进修行</a:t>
            </a:r>
            <a:endParaRPr lang="en-CA" altLang="zh-CN" dirty="0"/>
          </a:p>
          <a:p>
            <a:r>
              <a:rPr lang="zh-CN" altLang="en-US" dirty="0"/>
              <a:t>如何思维：运用前面提到的四个方面，三个递进层次思维</a:t>
            </a:r>
            <a:endParaRPr lang="en-CA" altLang="zh-CN" dirty="0"/>
          </a:p>
          <a:p>
            <a:pPr marL="68580" indent="0">
              <a:buNone/>
            </a:pPr>
            <a:endParaRPr lang="en-CA" altLang="zh-CN" dirty="0"/>
          </a:p>
          <a:p>
            <a:pPr marL="68580" indent="0">
              <a:buNone/>
            </a:pPr>
            <a:endParaRPr lang="en-CA" altLang="zh-CN" dirty="0"/>
          </a:p>
        </p:txBody>
      </p:sp>
      <p:sp>
        <p:nvSpPr>
          <p:cNvPr id="5" name="Title 4">
            <a:extLst>
              <a:ext uri="{FF2B5EF4-FFF2-40B4-BE49-F238E27FC236}">
                <a16:creationId xmlns:a16="http://schemas.microsoft.com/office/drawing/2014/main" id="{39683238-8BAB-4549-9CB6-C4439C3526A5}"/>
              </a:ext>
            </a:extLst>
          </p:cNvPr>
          <p:cNvSpPr>
            <a:spLocks noGrp="1"/>
          </p:cNvSpPr>
          <p:nvPr>
            <p:ph type="title"/>
          </p:nvPr>
        </p:nvSpPr>
        <p:spPr>
          <a:xfrm>
            <a:off x="1043490" y="1027664"/>
            <a:ext cx="7024744" cy="784203"/>
          </a:xfrm>
        </p:spPr>
        <p:txBody>
          <a:bodyPr/>
          <a:lstStyle/>
          <a:p>
            <a:pPr algn="ctr"/>
            <a:r>
              <a:rPr lang="zh-CN" altLang="en-CA" dirty="0"/>
              <a:t>八</a:t>
            </a:r>
            <a:r>
              <a:rPr lang="zh-CN" altLang="en-US" dirty="0"/>
              <a:t>无暇</a:t>
            </a:r>
            <a:endParaRPr lang="en-CA" dirty="0"/>
          </a:p>
        </p:txBody>
      </p:sp>
    </p:spTree>
    <p:extLst>
      <p:ext uri="{BB962C8B-B14F-4D97-AF65-F5344CB8AC3E}">
        <p14:creationId xmlns:p14="http://schemas.microsoft.com/office/powerpoint/2010/main" val="3917761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89" y="489468"/>
            <a:ext cx="7050643" cy="712800"/>
          </a:xfrm>
        </p:spPr>
        <p:txBody>
          <a:bodyPr/>
          <a:lstStyle/>
          <a:p>
            <a:r>
              <a:rPr kumimoji="1" lang="en-US" altLang="zh-CN" dirty="0"/>
              <a:t>8</a:t>
            </a:r>
            <a:r>
              <a:rPr kumimoji="1" lang="zh-CN" altLang="en-US" dirty="0"/>
              <a:t>个不闲暇</a:t>
            </a:r>
            <a:r>
              <a:rPr kumimoji="1" lang="en-US" altLang="zh-CN" dirty="0"/>
              <a:t>---1  </a:t>
            </a:r>
            <a:r>
              <a:rPr kumimoji="1" lang="zh-CN" altLang="en-US" dirty="0"/>
              <a:t>地狱之无暇</a:t>
            </a:r>
          </a:p>
        </p:txBody>
      </p:sp>
      <p:sp>
        <p:nvSpPr>
          <p:cNvPr id="3" name="内容占位符 2"/>
          <p:cNvSpPr>
            <a:spLocks noGrp="1"/>
          </p:cNvSpPr>
          <p:nvPr>
            <p:ph idx="1"/>
          </p:nvPr>
        </p:nvSpPr>
        <p:spPr>
          <a:xfrm>
            <a:off x="1043492" y="1202268"/>
            <a:ext cx="6777317" cy="4630361"/>
          </a:xfrm>
        </p:spPr>
        <p:txBody>
          <a:bodyPr>
            <a:noAutofit/>
          </a:bodyPr>
          <a:lstStyle/>
          <a:p>
            <a:r>
              <a:rPr lang="zh-CN" altLang="en-US" sz="2000" dirty="0"/>
              <a:t>应该从处所、身体、痛苦和寿量四个方面来观修。就从这个四个角度去思维，然后会发现地狱的环境根本不是修行的环境</a:t>
            </a:r>
            <a:r>
              <a:rPr lang="en-US" sz="2000" dirty="0"/>
              <a:t>(</a:t>
            </a:r>
            <a:r>
              <a:rPr lang="zh-CN" altLang="en-US" sz="2000" dirty="0"/>
              <a:t>提示：在暇满难得修法中，侧重于思考和体会在地狱中是没有闲暇来修行佛法的而不是侧重在思考和体会地狱之痛苦</a:t>
            </a:r>
            <a:r>
              <a:rPr lang="en-US" sz="2000" dirty="0"/>
              <a:t>).</a:t>
            </a:r>
            <a:endParaRPr kumimoji="1" lang="en-CA" altLang="zh-CN" sz="2000" dirty="0"/>
          </a:p>
          <a:p>
            <a:r>
              <a:rPr kumimoji="1" lang="zh-CN" altLang="en-US" sz="2000" dirty="0"/>
              <a:t>地狱不在另一个星球也不在地球，在地狱众生去世的地方（梦里），别人看不到。</a:t>
            </a:r>
            <a:endParaRPr kumimoji="1" lang="en-US" altLang="zh-CN" sz="2000" dirty="0"/>
          </a:p>
          <a:p>
            <a:r>
              <a:rPr kumimoji="1" lang="zh-CN" altLang="en-US" sz="2000" dirty="0"/>
              <a:t>地狱和轮回说是存在的也不存在；说是不存在的也存在。有充分的理由证明其存在，但不是基于感官，可以慢慢学。和噩梦一样。恶业做多了就会做这样的噩梦。</a:t>
            </a:r>
            <a:endParaRPr kumimoji="1" lang="en-US" altLang="zh-CN" sz="2000" dirty="0"/>
          </a:p>
          <a:p>
            <a:r>
              <a:rPr kumimoji="1" lang="zh-CN" altLang="en-US" sz="2000" dirty="0"/>
              <a:t>四加行讲了两次地狱：</a:t>
            </a:r>
            <a:endParaRPr kumimoji="1" lang="en-US" altLang="zh-CN" sz="2000" dirty="0"/>
          </a:p>
          <a:p>
            <a:pPr>
              <a:buNone/>
            </a:pPr>
            <a:r>
              <a:rPr kumimoji="1" lang="en-US" altLang="zh-CN" sz="2000" dirty="0"/>
              <a:t>   1. </a:t>
            </a:r>
            <a:r>
              <a:rPr kumimoji="1" lang="zh-CN" altLang="en-US" sz="2000" dirty="0"/>
              <a:t>人身难得：通过对比肯定人身来之不易</a:t>
            </a:r>
            <a:endParaRPr kumimoji="1" lang="en-US" altLang="zh-CN" sz="2000" dirty="0"/>
          </a:p>
          <a:p>
            <a:pPr>
              <a:buNone/>
            </a:pPr>
            <a:r>
              <a:rPr kumimoji="1" lang="en-US" altLang="zh-CN" sz="2000" dirty="0"/>
              <a:t>   2. </a:t>
            </a:r>
            <a:r>
              <a:rPr kumimoji="1" lang="zh-CN" altLang="en-US" sz="2000" dirty="0"/>
              <a:t>轮回痛苦：了解地狱痛苦</a:t>
            </a:r>
            <a:endParaRPr kumimoji="1" lang="en-US" altLang="zh-CN" sz="2000" dirty="0"/>
          </a:p>
        </p:txBody>
      </p:sp>
    </p:spTree>
    <p:extLst>
      <p:ext uri="{BB962C8B-B14F-4D97-AF65-F5344CB8AC3E}">
        <p14:creationId xmlns:p14="http://schemas.microsoft.com/office/powerpoint/2010/main" val="92926216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kumimoji="1" lang="zh-CN" altLang="en-US"/>
          </a:p>
        </p:txBody>
      </p:sp>
      <p:sp>
        <p:nvSpPr>
          <p:cNvPr id="3" name="副标题 2"/>
          <p:cNvSpPr>
            <a:spLocks noGrp="1"/>
          </p:cNvSpPr>
          <p:nvPr>
            <p:ph type="subTitle" idx="1"/>
          </p:nvPr>
        </p:nvSpPr>
        <p:spPr/>
        <p:txBody>
          <a:bodyPr/>
          <a:lstStyle/>
          <a:p>
            <a:endParaRPr kumimoji="1" lang="zh-CN" altLang="en-US"/>
          </a:p>
        </p:txBody>
      </p:sp>
      <p:pic>
        <p:nvPicPr>
          <p:cNvPr id="4" name="图片 3" descr="09bOOOPIC8b_102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文本框 5"/>
          <p:cNvSpPr txBox="1"/>
          <p:nvPr/>
        </p:nvSpPr>
        <p:spPr>
          <a:xfrm>
            <a:off x="3285174" y="803188"/>
            <a:ext cx="1200329" cy="4878521"/>
          </a:xfrm>
          <a:prstGeom prst="rect">
            <a:avLst/>
          </a:prstGeom>
          <a:noFill/>
        </p:spPr>
        <p:txBody>
          <a:bodyPr vert="eaVert" wrap="square" rtlCol="0">
            <a:spAutoFit/>
          </a:bodyPr>
          <a:lstStyle/>
          <a:p>
            <a:r>
              <a:rPr kumimoji="1" lang="zh-CN" altLang="en-US" sz="6600" dirty="0">
                <a:solidFill>
                  <a:srgbClr val="4F6228"/>
                </a:solidFill>
                <a:latin typeface="+mj-ea"/>
                <a:ea typeface="+mj-ea"/>
                <a:cs typeface="华文隶书"/>
              </a:rPr>
              <a:t>人身难得</a:t>
            </a:r>
            <a:r>
              <a:rPr kumimoji="1" lang="zh-CN" altLang="en-US" sz="4000" dirty="0">
                <a:solidFill>
                  <a:srgbClr val="4F6228"/>
                </a:solidFill>
                <a:latin typeface="+mj-ea"/>
                <a:ea typeface="+mj-ea"/>
                <a:cs typeface="华文隶书"/>
              </a:rPr>
              <a:t>（</a:t>
            </a:r>
            <a:r>
              <a:rPr kumimoji="1" lang="en-US" altLang="zh-CN" sz="4000" dirty="0">
                <a:solidFill>
                  <a:srgbClr val="4F6228"/>
                </a:solidFill>
                <a:latin typeface="+mj-ea"/>
                <a:ea typeface="+mj-ea"/>
                <a:cs typeface="华文隶书"/>
              </a:rPr>
              <a:t>1</a:t>
            </a:r>
            <a:r>
              <a:rPr kumimoji="1" lang="zh-CN" altLang="en-US" sz="4000" dirty="0">
                <a:solidFill>
                  <a:srgbClr val="4F6228"/>
                </a:solidFill>
                <a:latin typeface="+mj-ea"/>
                <a:ea typeface="+mj-ea"/>
                <a:cs typeface="华文隶书"/>
              </a:rPr>
              <a:t>）</a:t>
            </a:r>
          </a:p>
        </p:txBody>
      </p:sp>
    </p:spTree>
    <p:extLst>
      <p:ext uri="{BB962C8B-B14F-4D97-AF65-F5344CB8AC3E}">
        <p14:creationId xmlns:p14="http://schemas.microsoft.com/office/powerpoint/2010/main" val="35155148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思维方式：对比</a:t>
            </a:r>
            <a:r>
              <a:rPr kumimoji="1" lang="en-US" altLang="zh-CN" sz="3200" dirty="0"/>
              <a:t>1</a:t>
            </a:r>
            <a:r>
              <a:rPr kumimoji="1" lang="zh-CN" altLang="en-US" sz="3200" dirty="0"/>
              <a:t>（环境）</a:t>
            </a:r>
          </a:p>
        </p:txBody>
      </p:sp>
      <p:sp>
        <p:nvSpPr>
          <p:cNvPr id="3" name="内容占位符 2"/>
          <p:cNvSpPr>
            <a:spLocks noGrp="1"/>
          </p:cNvSpPr>
          <p:nvPr>
            <p:ph idx="1"/>
          </p:nvPr>
        </p:nvSpPr>
        <p:spPr/>
        <p:txBody>
          <a:bodyPr/>
          <a:lstStyle/>
          <a:p>
            <a:r>
              <a:rPr kumimoji="1" lang="zh-CN" altLang="en-US" dirty="0"/>
              <a:t>地上都是烧红的铁，一肘高的火焰，天空和地面都是一片红，地狱众生的脚落下就烧焦，抬起又恢复，非常痛苦恐怖。</a:t>
            </a:r>
            <a:r>
              <a:rPr kumimoji="1" lang="zh-CN" altLang="en-CA" dirty="0"/>
              <a:t>寒冰</a:t>
            </a:r>
            <a:r>
              <a:rPr kumimoji="1" lang="zh-CN" altLang="en-US" dirty="0"/>
              <a:t>地狱</a:t>
            </a:r>
            <a:r>
              <a:rPr lang="zh-CN" altLang="en-US" dirty="0"/>
              <a:t>处所是风雪交加、冰天雪地的雪山领域。地狱</a:t>
            </a:r>
            <a:r>
              <a:rPr kumimoji="1" lang="zh-CN" altLang="en-US" dirty="0"/>
              <a:t>里没有佛像，佛经，寺庙，没有地方听佛法，打坐，没有可以学习的地方。</a:t>
            </a:r>
            <a:endParaRPr kumimoji="1" lang="en-US" altLang="zh-CN" dirty="0"/>
          </a:p>
          <a:p>
            <a:r>
              <a:rPr kumimoji="1" lang="zh-CN" altLang="en-US" dirty="0"/>
              <a:t>我们人间到处可以找到地方可以拜佛，听佛法，学习。</a:t>
            </a:r>
            <a:endParaRPr kumimoji="1" lang="en-US" altLang="zh-CN" dirty="0"/>
          </a:p>
          <a:p>
            <a:pPr>
              <a:buNone/>
            </a:pPr>
            <a:endParaRPr kumimoji="1" lang="en-US" altLang="zh-CN" dirty="0"/>
          </a:p>
          <a:p>
            <a:endParaRPr kumimoji="1" lang="zh-CN" altLang="en-US" dirty="0"/>
          </a:p>
        </p:txBody>
      </p:sp>
    </p:spTree>
    <p:extLst>
      <p:ext uri="{BB962C8B-B14F-4D97-AF65-F5344CB8AC3E}">
        <p14:creationId xmlns:p14="http://schemas.microsoft.com/office/powerpoint/2010/main" val="3653065589"/>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思维方式 </a:t>
            </a:r>
            <a:r>
              <a:rPr kumimoji="1" lang="en-US" altLang="zh-CN" sz="3200" dirty="0"/>
              <a:t>2  </a:t>
            </a:r>
            <a:r>
              <a:rPr kumimoji="1" lang="zh-CN" altLang="en-US" sz="3200" dirty="0"/>
              <a:t>对比地狱众生的身心（身口意）（对比</a:t>
            </a:r>
            <a:r>
              <a:rPr kumimoji="1" lang="en-US" altLang="zh-CN" sz="3200" dirty="0"/>
              <a:t>2</a:t>
            </a:r>
            <a:r>
              <a:rPr kumimoji="1" lang="zh-CN" altLang="en-US" sz="3200" dirty="0"/>
              <a:t>）</a:t>
            </a:r>
          </a:p>
        </p:txBody>
      </p:sp>
      <p:sp>
        <p:nvSpPr>
          <p:cNvPr id="3" name="内容占位符 2"/>
          <p:cNvSpPr>
            <a:spLocks noGrp="1"/>
          </p:cNvSpPr>
          <p:nvPr>
            <p:ph idx="1"/>
          </p:nvPr>
        </p:nvSpPr>
        <p:spPr/>
        <p:txBody>
          <a:bodyPr>
            <a:normAutofit lnSpcReduction="10000"/>
          </a:bodyPr>
          <a:lstStyle/>
          <a:p>
            <a:r>
              <a:rPr kumimoji="1" lang="zh-CN" altLang="en-US" dirty="0"/>
              <a:t>地狱众生的身体比人大几十倍，皮肤很细很薄，一碰就痛。手没有办法抄经，语言不能诵经，心一直专注于自己的痛苦上，没有自由，根本没有机会发菩提心和出离心。地狱众生的数量是最多的。</a:t>
            </a:r>
            <a:endParaRPr kumimoji="1" lang="en-US" altLang="zh-CN" dirty="0"/>
          </a:p>
          <a:p>
            <a:r>
              <a:rPr kumimoji="1" lang="zh-CN" altLang="en-US" dirty="0"/>
              <a:t>我们的人身的可以抄经，磕头，拜佛，磕头，绕塔；我们的语言可以念咒，读经，讲经说法；我们的心可以发善心，发菩提心，学习解脱的智慧。那么多地狱众生没有机会修行，我却有机会，所以要珍惜。</a:t>
            </a:r>
            <a:endParaRPr kumimoji="1" lang="en-US" altLang="zh-CN" dirty="0"/>
          </a:p>
          <a:p>
            <a:endParaRPr kumimoji="1" lang="en-US" altLang="zh-CN" dirty="0"/>
          </a:p>
          <a:p>
            <a:pPr>
              <a:buNone/>
            </a:pPr>
            <a:endParaRPr kumimoji="1" lang="en-US" altLang="zh-CN" dirty="0"/>
          </a:p>
          <a:p>
            <a:endParaRPr kumimoji="1" lang="zh-CN" altLang="en-US" dirty="0"/>
          </a:p>
        </p:txBody>
      </p:sp>
    </p:spTree>
    <p:extLst>
      <p:ext uri="{BB962C8B-B14F-4D97-AF65-F5344CB8AC3E}">
        <p14:creationId xmlns:p14="http://schemas.microsoft.com/office/powerpoint/2010/main" val="3653065589"/>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思维方式 </a:t>
            </a:r>
            <a:r>
              <a:rPr kumimoji="1" lang="en-US" altLang="zh-CN" sz="3200" dirty="0"/>
              <a:t>3  </a:t>
            </a:r>
            <a:r>
              <a:rPr kumimoji="1" lang="zh-CN" altLang="en-US" sz="3200" dirty="0"/>
              <a:t>对比地狱众生的痛苦（对比</a:t>
            </a:r>
            <a:r>
              <a:rPr kumimoji="1" lang="en-US" altLang="zh-CN" sz="3200" dirty="0"/>
              <a:t>3</a:t>
            </a:r>
            <a:r>
              <a:rPr kumimoji="1" lang="zh-CN" altLang="en-US" sz="3200" dirty="0"/>
              <a:t>）</a:t>
            </a:r>
          </a:p>
        </p:txBody>
      </p:sp>
      <p:sp>
        <p:nvSpPr>
          <p:cNvPr id="3" name="内容占位符 2"/>
          <p:cNvSpPr>
            <a:spLocks noGrp="1"/>
          </p:cNvSpPr>
          <p:nvPr>
            <p:ph idx="1"/>
          </p:nvPr>
        </p:nvSpPr>
        <p:spPr/>
        <p:txBody>
          <a:bodyPr/>
          <a:lstStyle/>
          <a:p>
            <a:r>
              <a:rPr kumimoji="1" lang="zh-CN" altLang="en-US" dirty="0"/>
              <a:t>地狱众生的心一直专注于自己的痛苦上，没有安全感和生活的基础，无法关注别的，心没有自由，根本没有机会发菩提心和出离心。</a:t>
            </a:r>
            <a:endParaRPr kumimoji="1" lang="en-US" altLang="zh-CN" dirty="0"/>
          </a:p>
          <a:p>
            <a:r>
              <a:rPr kumimoji="1" lang="zh-CN" altLang="en-US" dirty="0"/>
              <a:t>我们也需要安全感和生活基础时才能想修行。我们在烦恼和身体痛苦时也无法修行。但我们的心很多的时候是有自由的，可以发出离心，发菩提心，学习解脱的智慧。在我们幸福时感觉不到幸福，所以要通过对比才能珍惜。要了解自己是一个很幸运的人。</a:t>
            </a:r>
            <a:endParaRPr kumimoji="1" lang="en-US" altLang="zh-CN" dirty="0"/>
          </a:p>
          <a:p>
            <a:endParaRPr kumimoji="1" lang="zh-CN" altLang="en-US" dirty="0"/>
          </a:p>
        </p:txBody>
      </p:sp>
    </p:spTree>
    <p:extLst>
      <p:ext uri="{BB962C8B-B14F-4D97-AF65-F5344CB8AC3E}">
        <p14:creationId xmlns:p14="http://schemas.microsoft.com/office/powerpoint/2010/main" val="3653065589"/>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a:t>思维方式 </a:t>
            </a:r>
            <a:r>
              <a:rPr kumimoji="1" lang="en-US" altLang="zh-CN" sz="3200" dirty="0"/>
              <a:t>4  </a:t>
            </a:r>
            <a:r>
              <a:rPr kumimoji="1" lang="zh-CN" altLang="en-US" sz="3200" dirty="0"/>
              <a:t>对比地狱众生寿命的时间（对比</a:t>
            </a:r>
            <a:r>
              <a:rPr kumimoji="1" lang="en-US" altLang="zh-CN" sz="3200" dirty="0"/>
              <a:t>4</a:t>
            </a:r>
            <a:r>
              <a:rPr kumimoji="1" lang="zh-CN" altLang="en-US" sz="3200" dirty="0"/>
              <a:t>）</a:t>
            </a:r>
          </a:p>
        </p:txBody>
      </p:sp>
      <p:sp>
        <p:nvSpPr>
          <p:cNvPr id="3" name="内容占位符 2"/>
          <p:cNvSpPr>
            <a:spLocks noGrp="1"/>
          </p:cNvSpPr>
          <p:nvPr>
            <p:ph idx="1"/>
          </p:nvPr>
        </p:nvSpPr>
        <p:spPr/>
        <p:txBody>
          <a:bodyPr/>
          <a:lstStyle/>
          <a:p>
            <a:r>
              <a:rPr kumimoji="1" lang="zh-CN" altLang="en-US" dirty="0"/>
              <a:t>由于罪业深重，地狱众生的生命是最长的，有万年以上，一直没有学习，行善和修行的机会。</a:t>
            </a:r>
            <a:endParaRPr kumimoji="1" lang="en-US" altLang="zh-CN" dirty="0"/>
          </a:p>
          <a:p>
            <a:r>
              <a:rPr kumimoji="1" lang="zh-CN" altLang="en-US" dirty="0"/>
              <a:t>我们再忙也可以安排很多时间学习和修行。</a:t>
            </a:r>
          </a:p>
        </p:txBody>
      </p:sp>
    </p:spTree>
    <p:extLst>
      <p:ext uri="{BB962C8B-B14F-4D97-AF65-F5344CB8AC3E}">
        <p14:creationId xmlns:p14="http://schemas.microsoft.com/office/powerpoint/2010/main" val="3653065589"/>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4832C-3887-4D10-80A6-E07717B29712}"/>
              </a:ext>
            </a:extLst>
          </p:cNvPr>
          <p:cNvSpPr>
            <a:spLocks noGrp="1"/>
          </p:cNvSpPr>
          <p:nvPr>
            <p:ph type="title"/>
          </p:nvPr>
        </p:nvSpPr>
        <p:spPr>
          <a:xfrm>
            <a:off x="1043490" y="592668"/>
            <a:ext cx="7024744" cy="846666"/>
          </a:xfrm>
        </p:spPr>
        <p:txBody>
          <a:bodyPr>
            <a:normAutofit/>
          </a:bodyPr>
          <a:lstStyle/>
          <a:p>
            <a:pPr algn="ctr"/>
            <a:r>
              <a:rPr lang="zh-CN" altLang="en-US" dirty="0"/>
              <a:t>饿鬼之无暇</a:t>
            </a:r>
            <a:endParaRPr lang="en-CA" dirty="0"/>
          </a:p>
        </p:txBody>
      </p:sp>
      <p:sp>
        <p:nvSpPr>
          <p:cNvPr id="3" name="Content Placeholder 2">
            <a:extLst>
              <a:ext uri="{FF2B5EF4-FFF2-40B4-BE49-F238E27FC236}">
                <a16:creationId xmlns:a16="http://schemas.microsoft.com/office/drawing/2014/main" id="{CA94E008-100F-441C-9243-FEB0EDEDDF28}"/>
              </a:ext>
            </a:extLst>
          </p:cNvPr>
          <p:cNvSpPr>
            <a:spLocks noGrp="1"/>
          </p:cNvSpPr>
          <p:nvPr>
            <p:ph idx="1"/>
          </p:nvPr>
        </p:nvSpPr>
        <p:spPr>
          <a:xfrm>
            <a:off x="1043492" y="1439334"/>
            <a:ext cx="6777317" cy="4393295"/>
          </a:xfrm>
        </p:spPr>
        <p:txBody>
          <a:bodyPr>
            <a:normAutofit/>
          </a:bodyPr>
          <a:lstStyle/>
          <a:p>
            <a:r>
              <a:rPr lang="zh-CN" altLang="en-US" b="1" dirty="0"/>
              <a:t>饿鬼的住所</a:t>
            </a:r>
            <a:r>
              <a:rPr lang="zh-CN" altLang="en-US" dirty="0"/>
              <a:t>，到处都布满着瓦砾、碎石，有许许多多被火焚焦的树干，还有零零乱乱粗糙的毒刺。干涸的河岸灰蒙蒙一片，干枯的苔藓杂乱无章。对比思维自己的生活环境，</a:t>
            </a:r>
            <a:r>
              <a:rPr kumimoji="1" lang="zh-CN" altLang="en-US" dirty="0"/>
              <a:t>我们人间到处可以找到地方可以拜佛，听佛法，学习。</a:t>
            </a:r>
            <a:endParaRPr lang="en-CA" altLang="zh-CN" dirty="0"/>
          </a:p>
          <a:p>
            <a:r>
              <a:rPr lang="zh-CN" altLang="en-US" b="1" dirty="0"/>
              <a:t>饿鬼的身体</a:t>
            </a:r>
            <a:r>
              <a:rPr lang="zh-CN" altLang="en-US" dirty="0"/>
              <a:t>，就像经久历劫的骨架、干巴巴的蘑菇或者硬邦邦的牛皮口袋。他们的头如同酿酒的大瓮，脖子细如马尾毛，肚子大如盆地，肢体好似茅草。一个饿鬼经过的声音，就宛如五百马车轮拖着的响动，他们的关节里闪闪迸射出通红的火星。</a:t>
            </a:r>
            <a:endParaRPr lang="en-CA" dirty="0"/>
          </a:p>
          <a:p>
            <a:endParaRPr lang="en-CA" altLang="zh-CN" dirty="0"/>
          </a:p>
          <a:p>
            <a:endParaRPr lang="en-CA" altLang="zh-CN" dirty="0"/>
          </a:p>
          <a:p>
            <a:endParaRPr lang="en-CA" dirty="0"/>
          </a:p>
        </p:txBody>
      </p:sp>
    </p:spTree>
    <p:extLst>
      <p:ext uri="{BB962C8B-B14F-4D97-AF65-F5344CB8AC3E}">
        <p14:creationId xmlns:p14="http://schemas.microsoft.com/office/powerpoint/2010/main" val="26695973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94950-D1F2-4355-A3B1-109AC12B5F4E}"/>
              </a:ext>
            </a:extLst>
          </p:cNvPr>
          <p:cNvSpPr>
            <a:spLocks noGrp="1"/>
          </p:cNvSpPr>
          <p:nvPr>
            <p:ph type="title"/>
          </p:nvPr>
        </p:nvSpPr>
        <p:spPr>
          <a:xfrm flipV="1">
            <a:off x="1043490" y="389467"/>
            <a:ext cx="7024744" cy="638197"/>
          </a:xfrm>
        </p:spPr>
        <p:txBody>
          <a:bodyPr>
            <a:normAutofit fontScale="90000"/>
          </a:bodyPr>
          <a:lstStyle/>
          <a:p>
            <a:endParaRPr lang="en-CA" dirty="0"/>
          </a:p>
        </p:txBody>
      </p:sp>
      <p:sp>
        <p:nvSpPr>
          <p:cNvPr id="3" name="Content Placeholder 2">
            <a:extLst>
              <a:ext uri="{FF2B5EF4-FFF2-40B4-BE49-F238E27FC236}">
                <a16:creationId xmlns:a16="http://schemas.microsoft.com/office/drawing/2014/main" id="{7AE2FF19-E1EA-4CAE-B9A0-26B0D17BDBDC}"/>
              </a:ext>
            </a:extLst>
          </p:cNvPr>
          <p:cNvSpPr>
            <a:spLocks noGrp="1"/>
          </p:cNvSpPr>
          <p:nvPr>
            <p:ph idx="1"/>
          </p:nvPr>
        </p:nvSpPr>
        <p:spPr>
          <a:xfrm>
            <a:off x="1043492" y="1027664"/>
            <a:ext cx="7024742" cy="4804965"/>
          </a:xfrm>
        </p:spPr>
        <p:txBody>
          <a:bodyPr>
            <a:normAutofit fontScale="92500"/>
          </a:bodyPr>
          <a:lstStyle/>
          <a:p>
            <a:r>
              <a:rPr kumimoji="1" lang="zh-CN" altLang="en-US" dirty="0"/>
              <a:t>我们的人身的可以抄经，磕头，拜佛，磕头，绕塔；我们的语言可以念咒，读经，讲经说法；我们的心可以发善心，发菩提心，学习解脱的智慧。那么多地狱众生没有机会修行，我却有机会，所以要珍惜。</a:t>
            </a:r>
            <a:endParaRPr kumimoji="1" lang="en-CA" altLang="zh-CN" dirty="0"/>
          </a:p>
          <a:p>
            <a:r>
              <a:rPr lang="zh-CN" altLang="en-US" b="1" dirty="0"/>
              <a:t>饿鬼的痛苦</a:t>
            </a:r>
            <a:r>
              <a:rPr lang="zh-CN" altLang="en-US" dirty="0"/>
              <a:t>，所有饿鬼，感觉夏天月亮也火热热，冬天太阳也冷冰冰，即使他们看见果实累累的药树，也会化为乌有；就算看到浪花飞溅的大海，可是一见就干涸无遗。结果他们更加悲哀不已，痛苦不堪。饿鬼一直都处在这种身心的煎熬中，没有闲暇思维其它。</a:t>
            </a:r>
            <a:endParaRPr lang="en-CA" altLang="zh-CN" dirty="0"/>
          </a:p>
          <a:p>
            <a:pPr marL="68580" indent="0">
              <a:buNone/>
            </a:pPr>
            <a:r>
              <a:rPr kumimoji="1" lang="zh-CN" altLang="en-US" dirty="0"/>
              <a:t>我们的心很多的时候是有自由的，可以发出离心，发菩提心，学习解脱的智慧。在我们幸福时感觉不到幸福，所以要通过对比才能珍惜。要了解自己是一个很幸运的人。</a:t>
            </a:r>
            <a:endParaRPr kumimoji="1" lang="en-US" altLang="zh-CN" dirty="0"/>
          </a:p>
          <a:p>
            <a:endParaRPr lang="en-CA" dirty="0"/>
          </a:p>
        </p:txBody>
      </p:sp>
    </p:spTree>
    <p:extLst>
      <p:ext uri="{BB962C8B-B14F-4D97-AF65-F5344CB8AC3E}">
        <p14:creationId xmlns:p14="http://schemas.microsoft.com/office/powerpoint/2010/main" val="1663865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64EE2-6D1D-4247-A8FB-723F8B03EFE6}"/>
              </a:ext>
            </a:extLst>
          </p:cNvPr>
          <p:cNvSpPr>
            <a:spLocks noGrp="1"/>
          </p:cNvSpPr>
          <p:nvPr>
            <p:ph type="title"/>
          </p:nvPr>
        </p:nvSpPr>
        <p:spPr>
          <a:xfrm flipV="1">
            <a:off x="1043490" y="491066"/>
            <a:ext cx="7024744" cy="536597"/>
          </a:xfrm>
        </p:spPr>
        <p:txBody>
          <a:bodyPr>
            <a:normAutofit fontScale="90000"/>
          </a:bodyPr>
          <a:lstStyle/>
          <a:p>
            <a:endParaRPr lang="en-CA" dirty="0"/>
          </a:p>
        </p:txBody>
      </p:sp>
      <p:sp>
        <p:nvSpPr>
          <p:cNvPr id="3" name="Content Placeholder 2">
            <a:extLst>
              <a:ext uri="{FF2B5EF4-FFF2-40B4-BE49-F238E27FC236}">
                <a16:creationId xmlns:a16="http://schemas.microsoft.com/office/drawing/2014/main" id="{5E0C4AD2-F0CF-434A-BC21-9DD17835C23F}"/>
              </a:ext>
            </a:extLst>
          </p:cNvPr>
          <p:cNvSpPr>
            <a:spLocks noGrp="1"/>
          </p:cNvSpPr>
          <p:nvPr>
            <p:ph idx="1"/>
          </p:nvPr>
        </p:nvSpPr>
        <p:spPr>
          <a:xfrm>
            <a:off x="1043492" y="1027664"/>
            <a:ext cx="7024742" cy="4804966"/>
          </a:xfrm>
        </p:spPr>
        <p:txBody>
          <a:bodyPr/>
          <a:lstStyle/>
          <a:p>
            <a:r>
              <a:rPr lang="zh-CN" altLang="en-US" b="1" dirty="0"/>
              <a:t>饿鬼的寿量</a:t>
            </a:r>
            <a:r>
              <a:rPr lang="zh-CN" altLang="en-US" dirty="0"/>
              <a:t>，长的达万年之久，短命的寿量不固定。想一想，如果投生到这样的地方，有没有机会修行正法呢？观察、安住轮番来修</a:t>
            </a:r>
            <a:endParaRPr lang="en-CA" altLang="zh-CN" dirty="0"/>
          </a:p>
          <a:p>
            <a:pPr marL="68580" indent="0">
              <a:buNone/>
            </a:pPr>
            <a:r>
              <a:rPr lang="zh-CN" altLang="en-US" dirty="0"/>
              <a:t>对比之下我们应该珍惜当下的机会精进修行，在心相续中种下菩提心和修行的种子，终有一日可以修行成佛，利益众生。</a:t>
            </a:r>
            <a:endParaRPr lang="en-CA" altLang="zh-CN" dirty="0"/>
          </a:p>
          <a:p>
            <a:pPr marL="68580" indent="0">
              <a:buNone/>
            </a:pPr>
            <a:endParaRPr lang="en-CA" dirty="0"/>
          </a:p>
        </p:txBody>
      </p:sp>
    </p:spTree>
    <p:extLst>
      <p:ext uri="{BB962C8B-B14F-4D97-AF65-F5344CB8AC3E}">
        <p14:creationId xmlns:p14="http://schemas.microsoft.com/office/powerpoint/2010/main" val="2903808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734424" y="693796"/>
            <a:ext cx="3300984" cy="658006"/>
          </a:xfrm>
        </p:spPr>
        <p:txBody>
          <a:bodyPr/>
          <a:lstStyle/>
          <a:p>
            <a:pPr algn="ctr"/>
            <a:r>
              <a:rPr kumimoji="1" lang="zh-CN" altLang="en-US" dirty="0"/>
              <a:t>回向偈</a:t>
            </a:r>
          </a:p>
        </p:txBody>
      </p:sp>
      <p:pic>
        <p:nvPicPr>
          <p:cNvPr id="7" name="图片占位符 6" descr="images-4.jpeg"/>
          <p:cNvPicPr>
            <a:picLocks noGrp="1" noChangeAspect="1"/>
          </p:cNvPicPr>
          <p:nvPr>
            <p:ph type="pic" idx="1"/>
          </p:nvPr>
        </p:nvPicPr>
        <p:blipFill>
          <a:blip r:embed="rId2">
            <a:extLst>
              <a:ext uri="{28A0092B-C50C-407E-A947-70E740481C1C}">
                <a14:useLocalDpi xmlns:a14="http://schemas.microsoft.com/office/drawing/2010/main" val="0"/>
              </a:ext>
            </a:extLst>
          </a:blip>
          <a:srcRect l="6614" r="6614"/>
          <a:stretch>
            <a:fillRect/>
          </a:stretch>
        </p:blipFill>
        <p:spPr>
          <a:xfrm>
            <a:off x="1065121" y="587146"/>
            <a:ext cx="3290953" cy="5693949"/>
          </a:xfrm>
          <a:prstGeom prst="rect">
            <a:avLst/>
          </a:prstGeom>
          <a:ln>
            <a:noFill/>
          </a:ln>
          <a:effectLst>
            <a:softEdge rad="112500"/>
          </a:effectLst>
        </p:spPr>
      </p:pic>
      <p:sp>
        <p:nvSpPr>
          <p:cNvPr id="6" name="文本占位符 5"/>
          <p:cNvSpPr>
            <a:spLocks noGrp="1"/>
          </p:cNvSpPr>
          <p:nvPr>
            <p:ph type="body" sz="half" idx="2"/>
          </p:nvPr>
        </p:nvSpPr>
        <p:spPr>
          <a:xfrm>
            <a:off x="4734630" y="1597582"/>
            <a:ext cx="3300573" cy="4055067"/>
          </a:xfrm>
        </p:spPr>
        <p:txBody>
          <a:bodyPr>
            <a:normAutofit lnSpcReduction="10000"/>
          </a:bodyPr>
          <a:lstStyle/>
          <a:p>
            <a:pPr algn="ctr"/>
            <a:r>
              <a:rPr kumimoji="1" lang="zh-CN" altLang="en-US" sz="2800" dirty="0">
                <a:latin typeface="+mn-ea"/>
                <a:cs typeface="华文隶书"/>
              </a:rPr>
              <a:t>文殊师利勇猛智</a:t>
            </a:r>
            <a:endParaRPr kumimoji="1" lang="en-US" altLang="zh-CN" sz="2800" dirty="0">
              <a:latin typeface="+mn-ea"/>
              <a:cs typeface="华文隶书"/>
            </a:endParaRPr>
          </a:p>
          <a:p>
            <a:pPr algn="ctr"/>
            <a:r>
              <a:rPr kumimoji="1" lang="zh-CN" altLang="en-US" sz="2800" dirty="0">
                <a:latin typeface="+mn-ea"/>
                <a:cs typeface="华文隶书"/>
              </a:rPr>
              <a:t>普贤慧行亦复然</a:t>
            </a:r>
            <a:endParaRPr kumimoji="1" lang="en-US" altLang="zh-CN" sz="2800" dirty="0">
              <a:latin typeface="+mn-ea"/>
              <a:cs typeface="华文隶书"/>
            </a:endParaRPr>
          </a:p>
          <a:p>
            <a:pPr algn="ctr"/>
            <a:r>
              <a:rPr kumimoji="1" lang="zh-CN" altLang="en-US" sz="2800" dirty="0">
                <a:latin typeface="+mn-ea"/>
                <a:cs typeface="华文隶书"/>
              </a:rPr>
              <a:t>我今回向诸善根</a:t>
            </a:r>
            <a:endParaRPr kumimoji="1" lang="en-US" altLang="zh-CN" sz="2800" dirty="0">
              <a:latin typeface="+mn-ea"/>
              <a:cs typeface="华文隶书"/>
            </a:endParaRPr>
          </a:p>
          <a:p>
            <a:pPr algn="ctr"/>
            <a:r>
              <a:rPr kumimoji="1" lang="zh-CN" altLang="en-US" sz="2800" dirty="0">
                <a:latin typeface="+mn-ea"/>
                <a:cs typeface="华文隶书"/>
              </a:rPr>
              <a:t>随彼一切常修学</a:t>
            </a:r>
            <a:endParaRPr kumimoji="1" lang="en-US" altLang="zh-CN" sz="2800" dirty="0">
              <a:latin typeface="+mn-ea"/>
              <a:cs typeface="华文隶书"/>
            </a:endParaRPr>
          </a:p>
          <a:p>
            <a:pPr algn="ctr"/>
            <a:r>
              <a:rPr kumimoji="1" lang="zh-CN" altLang="en-US" sz="2800" dirty="0">
                <a:latin typeface="+mn-ea"/>
                <a:cs typeface="华文隶书"/>
              </a:rPr>
              <a:t>三世诸佛所称叹</a:t>
            </a:r>
            <a:endParaRPr kumimoji="1" lang="en-US" altLang="zh-CN" sz="2800" dirty="0">
              <a:latin typeface="+mn-ea"/>
              <a:cs typeface="华文隶书"/>
            </a:endParaRPr>
          </a:p>
          <a:p>
            <a:pPr algn="ctr"/>
            <a:r>
              <a:rPr kumimoji="1" lang="zh-CN" altLang="en-US" sz="2800" dirty="0">
                <a:latin typeface="+mn-ea"/>
                <a:cs typeface="华文隶书"/>
              </a:rPr>
              <a:t>如是最胜诸大愿</a:t>
            </a:r>
            <a:endParaRPr kumimoji="1" lang="en-US" altLang="zh-CN" sz="2800" dirty="0">
              <a:latin typeface="+mn-ea"/>
              <a:cs typeface="华文隶书"/>
            </a:endParaRPr>
          </a:p>
          <a:p>
            <a:pPr algn="ctr"/>
            <a:r>
              <a:rPr kumimoji="1" lang="zh-CN" altLang="en-US" sz="2800" dirty="0">
                <a:latin typeface="+mn-ea"/>
                <a:cs typeface="华文隶书"/>
              </a:rPr>
              <a:t>我今回向诸善根</a:t>
            </a:r>
            <a:endParaRPr kumimoji="1" lang="en-US" altLang="zh-CN" sz="2800" dirty="0">
              <a:latin typeface="+mn-ea"/>
              <a:cs typeface="华文隶书"/>
            </a:endParaRPr>
          </a:p>
          <a:p>
            <a:pPr algn="ctr"/>
            <a:r>
              <a:rPr kumimoji="1" lang="zh-CN" altLang="en-US" sz="2800" dirty="0">
                <a:latin typeface="+mn-ea"/>
                <a:cs typeface="华文隶书"/>
              </a:rPr>
              <a:t>为得普贤殊胜行</a:t>
            </a:r>
            <a:endParaRPr kumimoji="1" lang="en-US" altLang="zh-CN" sz="2800" dirty="0">
              <a:latin typeface="+mn-ea"/>
              <a:cs typeface="华文隶书"/>
            </a:endParaRPr>
          </a:p>
          <a:p>
            <a:endParaRPr kumimoji="1" lang="zh-CN" altLang="en-US" sz="2800" dirty="0"/>
          </a:p>
        </p:txBody>
      </p:sp>
    </p:spTree>
    <p:extLst>
      <p:ext uri="{BB962C8B-B14F-4D97-AF65-F5344CB8AC3E}">
        <p14:creationId xmlns:p14="http://schemas.microsoft.com/office/powerpoint/2010/main" val="42199228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734424" y="693795"/>
            <a:ext cx="3300984" cy="726279"/>
          </a:xfrm>
        </p:spPr>
        <p:txBody>
          <a:bodyPr/>
          <a:lstStyle/>
          <a:p>
            <a:pPr algn="ctr"/>
            <a:r>
              <a:rPr kumimoji="1" lang="zh-CN" altLang="en-US" dirty="0"/>
              <a:t>说明</a:t>
            </a:r>
          </a:p>
        </p:txBody>
      </p:sp>
      <p:sp>
        <p:nvSpPr>
          <p:cNvPr id="3" name="内容占位符 2"/>
          <p:cNvSpPr>
            <a:spLocks noGrp="1"/>
          </p:cNvSpPr>
          <p:nvPr>
            <p:ph type="body" sz="half" idx="2"/>
          </p:nvPr>
        </p:nvSpPr>
        <p:spPr>
          <a:xfrm>
            <a:off x="4734835" y="1734128"/>
            <a:ext cx="3300573" cy="3918521"/>
          </a:xfrm>
        </p:spPr>
        <p:txBody>
          <a:bodyPr>
            <a:normAutofit/>
          </a:bodyPr>
          <a:lstStyle/>
          <a:p>
            <a:r>
              <a:rPr kumimoji="1" lang="en-US" altLang="zh-CN" sz="2400" dirty="0"/>
              <a:t>    </a:t>
            </a:r>
            <a:r>
              <a:rPr kumimoji="1" lang="zh-CN" altLang="en-US" sz="2400" dirty="0"/>
              <a:t>本</a:t>
            </a:r>
            <a:r>
              <a:rPr kumimoji="1" lang="en-US" altLang="zh-CN" sz="2400" dirty="0"/>
              <a:t>PPT</a:t>
            </a:r>
            <a:r>
              <a:rPr kumimoji="1" lang="zh-CN" altLang="en-US" sz="2400" dirty="0"/>
              <a:t>演示文稿是按照慈诚罗珠堪布讲座视频内容整理制作。</a:t>
            </a:r>
          </a:p>
        </p:txBody>
      </p:sp>
      <p:pic>
        <p:nvPicPr>
          <p:cNvPr id="10" name="图片占位符 9" descr="tooopen_14463276.jpg"/>
          <p:cNvPicPr>
            <a:picLocks noGrp="1" noChangeAspect="1"/>
          </p:cNvPicPr>
          <p:nvPr>
            <p:ph type="pic" idx="1"/>
          </p:nvPr>
        </p:nvPicPr>
        <p:blipFill>
          <a:blip r:embed="rId2">
            <a:extLst>
              <a:ext uri="{28A0092B-C50C-407E-A947-70E740481C1C}">
                <a14:useLocalDpi xmlns:a14="http://schemas.microsoft.com/office/drawing/2010/main" val="0"/>
              </a:ext>
            </a:extLst>
          </a:blip>
          <a:srcRect l="21568" r="21568"/>
          <a:stretch>
            <a:fillRect/>
          </a:stretch>
        </p:blipFill>
        <p:spPr>
          <a:xfrm>
            <a:off x="901257" y="573491"/>
            <a:ext cx="3577715" cy="5748568"/>
          </a:xfrm>
          <a:prstGeom prst="rect">
            <a:avLst/>
          </a:prstGeom>
          <a:ln>
            <a:noFill/>
          </a:ln>
          <a:effectLst>
            <a:softEdge rad="112500"/>
          </a:effectLst>
        </p:spPr>
      </p:pic>
    </p:spTree>
    <p:extLst>
      <p:ext uri="{BB962C8B-B14F-4D97-AF65-F5344CB8AC3E}">
        <p14:creationId xmlns:p14="http://schemas.microsoft.com/office/powerpoint/2010/main" val="30368372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前言</a:t>
            </a:r>
            <a:r>
              <a:rPr kumimoji="1" lang="en-US" altLang="zh-CN" dirty="0"/>
              <a:t> </a:t>
            </a:r>
            <a:endParaRPr kumimoji="1" lang="zh-CN" altLang="en-US" dirty="0"/>
          </a:p>
        </p:txBody>
      </p:sp>
      <p:sp>
        <p:nvSpPr>
          <p:cNvPr id="3" name="内容占位符 2"/>
          <p:cNvSpPr>
            <a:spLocks noGrp="1"/>
          </p:cNvSpPr>
          <p:nvPr>
            <p:ph idx="1"/>
          </p:nvPr>
        </p:nvSpPr>
        <p:spPr/>
        <p:txBody>
          <a:bodyPr/>
          <a:lstStyle/>
          <a:p>
            <a:r>
              <a:rPr kumimoji="1" lang="zh-CN" altLang="en-US" dirty="0"/>
              <a:t>佛法修行的目标</a:t>
            </a:r>
            <a:endParaRPr kumimoji="1" lang="en-US" altLang="zh-CN" dirty="0"/>
          </a:p>
          <a:p>
            <a:r>
              <a:rPr kumimoji="1" lang="zh-CN" altLang="en-US" dirty="0"/>
              <a:t>修行的阶段和意义</a:t>
            </a:r>
            <a:endParaRPr kumimoji="1" lang="en-US" altLang="zh-CN" dirty="0"/>
          </a:p>
          <a:p>
            <a:r>
              <a:rPr kumimoji="1" lang="zh-CN" altLang="en-US" dirty="0"/>
              <a:t>正确认识修行</a:t>
            </a:r>
          </a:p>
        </p:txBody>
      </p:sp>
    </p:spTree>
    <p:extLst>
      <p:ext uri="{BB962C8B-B14F-4D97-AF65-F5344CB8AC3E}">
        <p14:creationId xmlns:p14="http://schemas.microsoft.com/office/powerpoint/2010/main" val="2392023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佛法修行的目标</a:t>
            </a:r>
          </a:p>
        </p:txBody>
      </p:sp>
      <p:graphicFrame>
        <p:nvGraphicFramePr>
          <p:cNvPr id="4" name="Content Placeholder 3"/>
          <p:cNvGraphicFramePr>
            <a:graphicFrameLocks noGrp="1"/>
          </p:cNvGraphicFramePr>
          <p:nvPr>
            <p:ph idx="1"/>
          </p:nvPr>
        </p:nvGraphicFramePr>
        <p:xfrm>
          <a:off x="1042988" y="1989438"/>
          <a:ext cx="6777037" cy="4127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4748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修行的三个阶段</a:t>
            </a:r>
          </a:p>
        </p:txBody>
      </p:sp>
      <p:sp>
        <p:nvSpPr>
          <p:cNvPr id="3" name="内容占位符 2"/>
          <p:cNvSpPr>
            <a:spLocks noGrp="1"/>
          </p:cNvSpPr>
          <p:nvPr>
            <p:ph idx="1"/>
          </p:nvPr>
        </p:nvSpPr>
        <p:spPr>
          <a:xfrm>
            <a:off x="1043492" y="2323652"/>
            <a:ext cx="6777317" cy="2853829"/>
          </a:xfrm>
        </p:spPr>
        <p:txBody>
          <a:bodyPr/>
          <a:lstStyle/>
          <a:p>
            <a:r>
              <a:rPr kumimoji="1" lang="zh-CN" altLang="en-US" dirty="0"/>
              <a:t>四外加行，五内加行</a:t>
            </a:r>
            <a:r>
              <a:rPr kumimoji="1" lang="en-US" altLang="zh-CN" dirty="0"/>
              <a:t>-----</a:t>
            </a:r>
            <a:r>
              <a:rPr kumimoji="1" lang="zh-CN" altLang="en-US" dirty="0"/>
              <a:t>小学课程，基础训练，没有进入主体</a:t>
            </a:r>
            <a:endParaRPr kumimoji="1" lang="en-US" altLang="zh-CN" dirty="0"/>
          </a:p>
          <a:p>
            <a:r>
              <a:rPr kumimoji="1" lang="zh-CN" altLang="en-US" dirty="0"/>
              <a:t>禅定（四禅八定）</a:t>
            </a:r>
            <a:r>
              <a:rPr kumimoji="1" lang="en-US" altLang="zh-CN" dirty="0"/>
              <a:t>-------  </a:t>
            </a:r>
            <a:r>
              <a:rPr kumimoji="1" lang="zh-CN" altLang="en-US" dirty="0"/>
              <a:t>中学课程</a:t>
            </a:r>
            <a:endParaRPr kumimoji="1" lang="en-US" altLang="zh-CN" dirty="0"/>
          </a:p>
          <a:p>
            <a:r>
              <a:rPr kumimoji="1" lang="zh-CN" altLang="en-US" dirty="0"/>
              <a:t>空性（大圆满</a:t>
            </a:r>
            <a:r>
              <a:rPr kumimoji="1" lang="en-US" altLang="zh-CN" dirty="0"/>
              <a:t>/</a:t>
            </a:r>
            <a:r>
              <a:rPr kumimoji="1" lang="zh-CN" altLang="en-US" dirty="0"/>
              <a:t>大手印</a:t>
            </a:r>
            <a:r>
              <a:rPr kumimoji="1" lang="en-US" altLang="zh-CN" dirty="0"/>
              <a:t>/</a:t>
            </a:r>
            <a:r>
              <a:rPr kumimoji="1" lang="zh-CN" altLang="en-US" dirty="0"/>
              <a:t>禅宗的明心见性）</a:t>
            </a:r>
            <a:r>
              <a:rPr kumimoji="1" lang="en-US" altLang="zh-CN" dirty="0"/>
              <a:t>-----</a:t>
            </a:r>
            <a:r>
              <a:rPr kumimoji="1" lang="zh-CN" altLang="en-US" dirty="0"/>
              <a:t>大学课程</a:t>
            </a:r>
          </a:p>
        </p:txBody>
      </p:sp>
    </p:spTree>
    <p:extLst>
      <p:ext uri="{BB962C8B-B14F-4D97-AF65-F5344CB8AC3E}">
        <p14:creationId xmlns:p14="http://schemas.microsoft.com/office/powerpoint/2010/main" val="2125868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修行的结果</a:t>
            </a:r>
          </a:p>
        </p:txBody>
      </p:sp>
      <p:sp>
        <p:nvSpPr>
          <p:cNvPr id="3" name="内容占位符 2"/>
          <p:cNvSpPr>
            <a:spLocks noGrp="1"/>
          </p:cNvSpPr>
          <p:nvPr>
            <p:ph idx="1"/>
          </p:nvPr>
        </p:nvSpPr>
        <p:spPr/>
        <p:txBody>
          <a:bodyPr/>
          <a:lstStyle/>
          <a:p>
            <a:r>
              <a:rPr kumimoji="1" lang="zh-CN" altLang="en-US" dirty="0"/>
              <a:t>通过</a:t>
            </a:r>
            <a:r>
              <a:rPr kumimoji="1" lang="en-US" altLang="zh-CN" dirty="0"/>
              <a:t>7-8</a:t>
            </a:r>
            <a:r>
              <a:rPr kumimoji="1" lang="zh-CN" altLang="en-US" dirty="0"/>
              <a:t>年的努力修行可能证悟</a:t>
            </a:r>
            <a:endParaRPr kumimoji="1" lang="en-US" altLang="zh-CN" dirty="0"/>
          </a:p>
          <a:p>
            <a:r>
              <a:rPr kumimoji="1" lang="zh-CN" altLang="en-US" dirty="0"/>
              <a:t>证悟</a:t>
            </a:r>
            <a:r>
              <a:rPr kumimoji="1" lang="en-US" altLang="zh-CN" dirty="0"/>
              <a:t>----</a:t>
            </a:r>
            <a:r>
              <a:rPr kumimoji="1" lang="zh-CN" altLang="en-US" dirty="0"/>
              <a:t>彻底明白世界和自我的真相，推翻对世界，自我和生命的错误观点，解决烦恼痛苦和轮回之因</a:t>
            </a:r>
            <a:endParaRPr kumimoji="1" lang="en-US" altLang="zh-CN" dirty="0"/>
          </a:p>
          <a:p>
            <a:r>
              <a:rPr kumimoji="1" lang="zh-CN" altLang="en-US" dirty="0"/>
              <a:t>修行是一辈子的功课，要有思想准备，再难也要走下去，只要不放弃就一定会有成果</a:t>
            </a:r>
            <a:endParaRPr kumimoji="1" lang="en-US" altLang="zh-CN" dirty="0"/>
          </a:p>
          <a:p>
            <a:endParaRPr kumimoji="1" lang="zh-CN" altLang="en-US" dirty="0"/>
          </a:p>
        </p:txBody>
      </p:sp>
    </p:spTree>
    <p:extLst>
      <p:ext uri="{BB962C8B-B14F-4D97-AF65-F5344CB8AC3E}">
        <p14:creationId xmlns:p14="http://schemas.microsoft.com/office/powerpoint/2010/main" val="2377101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a:t>修行的意义</a:t>
            </a:r>
          </a:p>
        </p:txBody>
      </p:sp>
      <p:sp>
        <p:nvSpPr>
          <p:cNvPr id="3" name="内容占位符 2"/>
          <p:cNvSpPr>
            <a:spLocks noGrp="1"/>
          </p:cNvSpPr>
          <p:nvPr>
            <p:ph idx="1"/>
          </p:nvPr>
        </p:nvSpPr>
        <p:spPr/>
        <p:txBody>
          <a:bodyPr>
            <a:normAutofit/>
          </a:bodyPr>
          <a:lstStyle/>
          <a:p>
            <a:r>
              <a:rPr kumimoji="1" lang="zh-CN" altLang="en-US" dirty="0"/>
              <a:t>人生中的幸福相对于整个轮回来说是非常短暂的，痛苦的时间是很长的，轮回当中很找不到生命意义的满意答案</a:t>
            </a:r>
            <a:endParaRPr kumimoji="1" lang="en-US" altLang="zh-CN" dirty="0"/>
          </a:p>
          <a:p>
            <a:r>
              <a:rPr kumimoji="1" lang="zh-CN" altLang="en-US" dirty="0"/>
              <a:t>不修行的生命没有意义。人生真正的意义是学习，提升生命的级别，增长心灵的力量，超越烦恼和生老病死的痛苦</a:t>
            </a:r>
            <a:endParaRPr kumimoji="1" lang="en-US" altLang="zh-CN" dirty="0"/>
          </a:p>
          <a:p>
            <a:r>
              <a:rPr kumimoji="1" lang="zh-CN" altLang="en-US" dirty="0"/>
              <a:t>不要沉溺于眼前短暂的快乐，牺牲了通过修行获得长远的幸福的机会</a:t>
            </a:r>
            <a:endParaRPr kumimoji="1" lang="en-US" altLang="zh-CN" dirty="0"/>
          </a:p>
        </p:txBody>
      </p:sp>
    </p:spTree>
    <p:extLst>
      <p:ext uri="{BB962C8B-B14F-4D97-AF65-F5344CB8AC3E}">
        <p14:creationId xmlns:p14="http://schemas.microsoft.com/office/powerpoint/2010/main" val="781418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a:t>一、人身难得</a:t>
            </a:r>
          </a:p>
        </p:txBody>
      </p:sp>
      <p:sp>
        <p:nvSpPr>
          <p:cNvPr id="5" name="文本占位符 4"/>
          <p:cNvSpPr>
            <a:spLocks noGrp="1"/>
          </p:cNvSpPr>
          <p:nvPr>
            <p:ph type="body" idx="1"/>
          </p:nvPr>
        </p:nvSpPr>
        <p:spPr/>
        <p:txBody>
          <a:bodyPr/>
          <a:lstStyle/>
          <a:p>
            <a:endParaRPr kumimoji="1" lang="zh-CN" altLang="en-US" dirty="0"/>
          </a:p>
        </p:txBody>
      </p:sp>
      <p:pic>
        <p:nvPicPr>
          <p:cNvPr id="6" name="图片 5" descr="u=3663275670,1850751028&amp;fm=21&amp;gp=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644" y="4267200"/>
            <a:ext cx="6637467" cy="1520413"/>
          </a:xfrm>
          <a:prstGeom prst="rect">
            <a:avLst/>
          </a:prstGeom>
        </p:spPr>
      </p:pic>
    </p:spTree>
    <p:extLst>
      <p:ext uri="{BB962C8B-B14F-4D97-AF65-F5344CB8AC3E}">
        <p14:creationId xmlns:p14="http://schemas.microsoft.com/office/powerpoint/2010/main" val="415796054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奥斯汀.thmx</Template>
  <TotalTime>1489</TotalTime>
  <Words>2896</Words>
  <Application>Microsoft Office PowerPoint</Application>
  <PresentationFormat>On-screen Show (4:3)</PresentationFormat>
  <Paragraphs>129</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微软雅黑</vt:lpstr>
      <vt:lpstr>华文隶书</vt:lpstr>
      <vt:lpstr>Zapf Dingbats</vt:lpstr>
      <vt:lpstr>Century Gothic</vt:lpstr>
      <vt:lpstr>Wingdings 2</vt:lpstr>
      <vt:lpstr>奥斯汀</vt:lpstr>
      <vt:lpstr>发心偈</vt:lpstr>
      <vt:lpstr>PowerPoint Presentation</vt:lpstr>
      <vt:lpstr>说明</vt:lpstr>
      <vt:lpstr>前言 </vt:lpstr>
      <vt:lpstr>佛法修行的目标</vt:lpstr>
      <vt:lpstr>修行的三个阶段</vt:lpstr>
      <vt:lpstr>修行的结果</vt:lpstr>
      <vt:lpstr>修行的意义</vt:lpstr>
      <vt:lpstr>一、人身难得</vt:lpstr>
      <vt:lpstr>提纲</vt:lpstr>
      <vt:lpstr>肯定生命的价值-</vt:lpstr>
      <vt:lpstr>学习的两个部分</vt:lpstr>
      <vt:lpstr>训练方法</vt:lpstr>
      <vt:lpstr>人身难得修法总的思维模式</vt:lpstr>
      <vt:lpstr>对比的思维方式：</vt:lpstr>
      <vt:lpstr>打坐思维分三个阶段：适用于24个修法，了解和对比都从四个方面思考</vt:lpstr>
      <vt:lpstr>了解和对比之后应得到的结论</vt:lpstr>
      <vt:lpstr>八无暇</vt:lpstr>
      <vt:lpstr>8个不闲暇---1  地狱之无暇</vt:lpstr>
      <vt:lpstr>思维方式：对比1（环境）</vt:lpstr>
      <vt:lpstr>思维方式 2  对比地狱众生的身心（身口意）（对比2）</vt:lpstr>
      <vt:lpstr>思维方式 3  对比地狱众生的痛苦（对比3）</vt:lpstr>
      <vt:lpstr>思维方式 4  对比地狱众生寿命的时间（对比4）</vt:lpstr>
      <vt:lpstr>饿鬼之无暇</vt:lpstr>
      <vt:lpstr>PowerPoint Presentation</vt:lpstr>
      <vt:lpstr>PowerPoint Presentation</vt:lpstr>
      <vt:lpstr>回向偈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zhang</dc:creator>
  <cp:lastModifiedBy>yu guang zhang</cp:lastModifiedBy>
  <cp:revision>142</cp:revision>
  <dcterms:created xsi:type="dcterms:W3CDTF">2016-07-06T00:16:41Z</dcterms:created>
  <dcterms:modified xsi:type="dcterms:W3CDTF">2018-05-13T21:54:42Z</dcterms:modified>
</cp:coreProperties>
</file>