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9" r:id="rId2"/>
    <p:sldId id="256" r:id="rId3"/>
    <p:sldId id="257" r:id="rId4"/>
    <p:sldId id="277" r:id="rId5"/>
    <p:sldId id="289" r:id="rId6"/>
    <p:sldId id="259" r:id="rId7"/>
    <p:sldId id="325" r:id="rId8"/>
    <p:sldId id="326" r:id="rId9"/>
    <p:sldId id="327" r:id="rId10"/>
    <p:sldId id="333" r:id="rId11"/>
    <p:sldId id="334" r:id="rId12"/>
    <p:sldId id="290" r:id="rId13"/>
    <p:sldId id="328" r:id="rId14"/>
    <p:sldId id="329" r:id="rId15"/>
    <p:sldId id="330" r:id="rId16"/>
    <p:sldId id="331" r:id="rId17"/>
    <p:sldId id="335" r:id="rId18"/>
    <p:sldId id="336" r:id="rId19"/>
    <p:sldId id="332" r:id="rId20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2" d="100"/>
          <a:sy n="92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 guang zhang" userId="e5c7b8d3772097b1" providerId="LiveId" clId="{3F6C6043-478B-42C2-B09D-8D7F423F19D1}"/>
    <pc:docChg chg="undo custSel addSld delSld modSld">
      <pc:chgData name="yu guang zhang" userId="e5c7b8d3772097b1" providerId="LiveId" clId="{3F6C6043-478B-42C2-B09D-8D7F423F19D1}" dt="2018-06-25T18:40:16.790" v="8037"/>
      <pc:docMkLst>
        <pc:docMk/>
      </pc:docMkLst>
      <pc:sldChg chg="del">
        <pc:chgData name="yu guang zhang" userId="e5c7b8d3772097b1" providerId="LiveId" clId="{3F6C6043-478B-42C2-B09D-8D7F423F19D1}" dt="2018-06-25T14:37:46.988" v="503" actId="2696"/>
        <pc:sldMkLst>
          <pc:docMk/>
          <pc:sldMk cId="3804748923" sldId="258"/>
        </pc:sldMkLst>
      </pc:sldChg>
      <pc:sldChg chg="modSp">
        <pc:chgData name="yu guang zhang" userId="e5c7b8d3772097b1" providerId="LiveId" clId="{3F6C6043-478B-42C2-B09D-8D7F423F19D1}" dt="2018-06-25T14:55:42.911" v="742" actId="5793"/>
        <pc:sldMkLst>
          <pc:docMk/>
          <pc:sldMk cId="2125868432" sldId="259"/>
        </pc:sldMkLst>
        <pc:spChg chg="mod">
          <ac:chgData name="yu guang zhang" userId="e5c7b8d3772097b1" providerId="LiveId" clId="{3F6C6043-478B-42C2-B09D-8D7F423F19D1}" dt="2018-06-25T14:38:37.172" v="549" actId="5793"/>
          <ac:spMkLst>
            <pc:docMk/>
            <pc:sldMk cId="2125868432" sldId="259"/>
            <ac:spMk id="2" creationId="{00000000-0000-0000-0000-000000000000}"/>
          </ac:spMkLst>
        </pc:spChg>
        <pc:spChg chg="mod">
          <ac:chgData name="yu guang zhang" userId="e5c7b8d3772097b1" providerId="LiveId" clId="{3F6C6043-478B-42C2-B09D-8D7F423F19D1}" dt="2018-06-25T14:55:42.911" v="742" actId="5793"/>
          <ac:spMkLst>
            <pc:docMk/>
            <pc:sldMk cId="2125868432" sldId="259"/>
            <ac:spMk id="3" creationId="{00000000-0000-0000-0000-000000000000}"/>
          </ac:spMkLst>
        </pc:spChg>
      </pc:sldChg>
      <pc:sldChg chg="del">
        <pc:chgData name="yu guang zhang" userId="e5c7b8d3772097b1" providerId="LiveId" clId="{3F6C6043-478B-42C2-B09D-8D7F423F19D1}" dt="2018-06-25T14:55:55.489" v="743" actId="2696"/>
        <pc:sldMkLst>
          <pc:docMk/>
          <pc:sldMk cId="2377101474" sldId="260"/>
        </pc:sldMkLst>
      </pc:sldChg>
      <pc:sldChg chg="del">
        <pc:chgData name="yu guang zhang" userId="e5c7b8d3772097b1" providerId="LiveId" clId="{3F6C6043-478B-42C2-B09D-8D7F423F19D1}" dt="2018-06-25T14:56:19.331" v="745" actId="2696"/>
        <pc:sldMkLst>
          <pc:docMk/>
          <pc:sldMk cId="781418093" sldId="261"/>
        </pc:sldMkLst>
      </pc:sldChg>
      <pc:sldChg chg="del">
        <pc:chgData name="yu guang zhang" userId="e5c7b8d3772097b1" providerId="LiveId" clId="{3F6C6043-478B-42C2-B09D-8D7F423F19D1}" dt="2018-06-25T18:05:20.582" v="6240" actId="2696"/>
        <pc:sldMkLst>
          <pc:docMk/>
          <pc:sldMk cId="4157960545" sldId="262"/>
        </pc:sldMkLst>
      </pc:sldChg>
      <pc:sldChg chg="del">
        <pc:chgData name="yu guang zhang" userId="e5c7b8d3772097b1" providerId="LiveId" clId="{3F6C6043-478B-42C2-B09D-8D7F423F19D1}" dt="2018-06-25T18:05:21.707" v="6242" actId="2696"/>
        <pc:sldMkLst>
          <pc:docMk/>
          <pc:sldMk cId="2798572064" sldId="263"/>
        </pc:sldMkLst>
      </pc:sldChg>
      <pc:sldChg chg="modSp">
        <pc:chgData name="yu guang zhang" userId="e5c7b8d3772097b1" providerId="LiveId" clId="{3F6C6043-478B-42C2-B09D-8D7F423F19D1}" dt="2018-06-25T16:51:48.228" v="4015" actId="20577"/>
        <pc:sldMkLst>
          <pc:docMk/>
          <pc:sldMk cId="2392023965" sldId="277"/>
        </pc:sldMkLst>
        <pc:spChg chg="mod">
          <ac:chgData name="yu guang zhang" userId="e5c7b8d3772097b1" providerId="LiveId" clId="{3F6C6043-478B-42C2-B09D-8D7F423F19D1}" dt="2018-06-25T16:51:48.228" v="4015" actId="20577"/>
          <ac:spMkLst>
            <pc:docMk/>
            <pc:sldMk cId="2392023965" sldId="277"/>
            <ac:spMk id="3" creationId="{00000000-0000-0000-0000-000000000000}"/>
          </ac:spMkLst>
        </pc:spChg>
      </pc:sldChg>
      <pc:sldChg chg="del">
        <pc:chgData name="yu guang zhang" userId="e5c7b8d3772097b1" providerId="LiveId" clId="{3F6C6043-478B-42C2-B09D-8D7F423F19D1}" dt="2018-06-25T18:05:21.145" v="6241" actId="2696"/>
        <pc:sldMkLst>
          <pc:docMk/>
          <pc:sldMk cId="4117903765" sldId="278"/>
        </pc:sldMkLst>
      </pc:sldChg>
      <pc:sldChg chg="del">
        <pc:chgData name="yu guang zhang" userId="e5c7b8d3772097b1" providerId="LiveId" clId="{3F6C6043-478B-42C2-B09D-8D7F423F19D1}" dt="2018-06-25T18:05:26.962" v="6252" actId="2696"/>
        <pc:sldMkLst>
          <pc:docMk/>
          <pc:sldMk cId="4219922822" sldId="280"/>
        </pc:sldMkLst>
      </pc:sldChg>
      <pc:sldChg chg="del">
        <pc:chgData name="yu guang zhang" userId="e5c7b8d3772097b1" providerId="LiveId" clId="{3F6C6043-478B-42C2-B09D-8D7F423F19D1}" dt="2018-06-25T15:33:30.575" v="2228" actId="2696"/>
        <pc:sldMkLst>
          <pc:docMk/>
          <pc:sldMk cId="0" sldId="288"/>
        </pc:sldMkLst>
      </pc:sldChg>
      <pc:sldChg chg="modSp add">
        <pc:chgData name="yu guang zhang" userId="e5c7b8d3772097b1" providerId="LiveId" clId="{3F6C6043-478B-42C2-B09D-8D7F423F19D1}" dt="2018-06-25T18:20:12.601" v="6453"/>
        <pc:sldMkLst>
          <pc:docMk/>
          <pc:sldMk cId="3900747083" sldId="289"/>
        </pc:sldMkLst>
        <pc:spChg chg="mod">
          <ac:chgData name="yu guang zhang" userId="e5c7b8d3772097b1" providerId="LiveId" clId="{3F6C6043-478B-42C2-B09D-8D7F423F19D1}" dt="2018-06-25T18:20:12.601" v="6453"/>
          <ac:spMkLst>
            <pc:docMk/>
            <pc:sldMk cId="3900747083" sldId="289"/>
            <ac:spMk id="3" creationId="{03CC9E50-9E3B-40E9-BEA3-10D9D184E711}"/>
          </ac:spMkLst>
        </pc:spChg>
      </pc:sldChg>
      <pc:sldChg chg="del">
        <pc:chgData name="yu guang zhang" userId="e5c7b8d3772097b1" providerId="LiveId" clId="{3F6C6043-478B-42C2-B09D-8D7F423F19D1}" dt="2018-06-25T15:52:54.158" v="3514" actId="2696"/>
        <pc:sldMkLst>
          <pc:docMk/>
          <pc:sldMk cId="3900747083" sldId="289"/>
        </pc:sldMkLst>
      </pc:sldChg>
      <pc:sldChg chg="modSp">
        <pc:chgData name="yu guang zhang" userId="e5c7b8d3772097b1" providerId="LiveId" clId="{3F6C6043-478B-42C2-B09D-8D7F423F19D1}" dt="2018-06-25T17:20:50.277" v="5176"/>
        <pc:sldMkLst>
          <pc:docMk/>
          <pc:sldMk cId="0" sldId="290"/>
        </pc:sldMkLst>
        <pc:spChg chg="mod">
          <ac:chgData name="yu guang zhang" userId="e5c7b8d3772097b1" providerId="LiveId" clId="{3F6C6043-478B-42C2-B09D-8D7F423F19D1}" dt="2018-06-25T16:22:20.889" v="3897"/>
          <ac:spMkLst>
            <pc:docMk/>
            <pc:sldMk cId="0" sldId="290"/>
            <ac:spMk id="2" creationId="{00000000-0000-0000-0000-000000000000}"/>
          </ac:spMkLst>
        </pc:spChg>
        <pc:spChg chg="mod">
          <ac:chgData name="yu guang zhang" userId="e5c7b8d3772097b1" providerId="LiveId" clId="{3F6C6043-478B-42C2-B09D-8D7F423F19D1}" dt="2018-06-25T17:20:50.277" v="5176"/>
          <ac:spMkLst>
            <pc:docMk/>
            <pc:sldMk cId="0" sldId="290"/>
            <ac:spMk id="3" creationId="{00000000-0000-0000-0000-000000000000}"/>
          </ac:spMkLst>
        </pc:spChg>
      </pc:sldChg>
      <pc:sldChg chg="del">
        <pc:chgData name="yu guang zhang" userId="e5c7b8d3772097b1" providerId="LiveId" clId="{3F6C6043-478B-42C2-B09D-8D7F423F19D1}" dt="2018-06-25T17:19:42.781" v="5142" actId="2696"/>
        <pc:sldMkLst>
          <pc:docMk/>
          <pc:sldMk cId="0" sldId="291"/>
        </pc:sldMkLst>
      </pc:sldChg>
      <pc:sldChg chg="del">
        <pc:chgData name="yu guang zhang" userId="e5c7b8d3772097b1" providerId="LiveId" clId="{3F6C6043-478B-42C2-B09D-8D7F423F19D1}" dt="2018-06-25T18:04:55.292" v="6218" actId="2696"/>
        <pc:sldMkLst>
          <pc:docMk/>
          <pc:sldMk cId="0" sldId="292"/>
        </pc:sldMkLst>
      </pc:sldChg>
      <pc:sldChg chg="del">
        <pc:chgData name="yu guang zhang" userId="e5c7b8d3772097b1" providerId="LiveId" clId="{3F6C6043-478B-42C2-B09D-8D7F423F19D1}" dt="2018-06-25T18:04:59.997" v="6219" actId="2696"/>
        <pc:sldMkLst>
          <pc:docMk/>
          <pc:sldMk cId="0" sldId="293"/>
        </pc:sldMkLst>
      </pc:sldChg>
      <pc:sldChg chg="del">
        <pc:chgData name="yu guang zhang" userId="e5c7b8d3772097b1" providerId="LiveId" clId="{3F6C6043-478B-42C2-B09D-8D7F423F19D1}" dt="2018-06-25T18:05:03.807" v="6220" actId="2696"/>
        <pc:sldMkLst>
          <pc:docMk/>
          <pc:sldMk cId="0" sldId="294"/>
        </pc:sldMkLst>
      </pc:sldChg>
      <pc:sldChg chg="del">
        <pc:chgData name="yu guang zhang" userId="e5c7b8d3772097b1" providerId="LiveId" clId="{3F6C6043-478B-42C2-B09D-8D7F423F19D1}" dt="2018-06-25T18:05:04.950" v="6221" actId="2696"/>
        <pc:sldMkLst>
          <pc:docMk/>
          <pc:sldMk cId="0" sldId="295"/>
        </pc:sldMkLst>
      </pc:sldChg>
      <pc:sldChg chg="del">
        <pc:chgData name="yu guang zhang" userId="e5c7b8d3772097b1" providerId="LiveId" clId="{3F6C6043-478B-42C2-B09D-8D7F423F19D1}" dt="2018-06-25T18:05:07.506" v="6223" actId="2696"/>
        <pc:sldMkLst>
          <pc:docMk/>
          <pc:sldMk cId="3804748923" sldId="297"/>
        </pc:sldMkLst>
      </pc:sldChg>
      <pc:sldChg chg="del">
        <pc:chgData name="yu guang zhang" userId="e5c7b8d3772097b1" providerId="LiveId" clId="{3F6C6043-478B-42C2-B09D-8D7F423F19D1}" dt="2018-06-25T18:05:08.228" v="6224" actId="2696"/>
        <pc:sldMkLst>
          <pc:docMk/>
          <pc:sldMk cId="0" sldId="298"/>
        </pc:sldMkLst>
      </pc:sldChg>
      <pc:sldChg chg="del">
        <pc:chgData name="yu guang zhang" userId="e5c7b8d3772097b1" providerId="LiveId" clId="{3F6C6043-478B-42C2-B09D-8D7F423F19D1}" dt="2018-06-25T18:05:06.120" v="6222" actId="2696"/>
        <pc:sldMkLst>
          <pc:docMk/>
          <pc:sldMk cId="0" sldId="299"/>
        </pc:sldMkLst>
      </pc:sldChg>
      <pc:sldChg chg="del">
        <pc:chgData name="yu guang zhang" userId="e5c7b8d3772097b1" providerId="LiveId" clId="{3F6C6043-478B-42C2-B09D-8D7F423F19D1}" dt="2018-06-25T14:36:46.133" v="502" actId="2696"/>
        <pc:sldMkLst>
          <pc:docMk/>
          <pc:sldMk cId="0" sldId="300"/>
        </pc:sldMkLst>
      </pc:sldChg>
      <pc:sldChg chg="del">
        <pc:chgData name="yu guang zhang" userId="e5c7b8d3772097b1" providerId="LiveId" clId="{3F6C6043-478B-42C2-B09D-8D7F423F19D1}" dt="2018-06-25T18:05:08.973" v="6225" actId="2696"/>
        <pc:sldMkLst>
          <pc:docMk/>
          <pc:sldMk cId="0" sldId="301"/>
        </pc:sldMkLst>
      </pc:sldChg>
      <pc:sldChg chg="del">
        <pc:chgData name="yu guang zhang" userId="e5c7b8d3772097b1" providerId="LiveId" clId="{3F6C6043-478B-42C2-B09D-8D7F423F19D1}" dt="2018-06-25T18:05:09.685" v="6226" actId="2696"/>
        <pc:sldMkLst>
          <pc:docMk/>
          <pc:sldMk cId="0" sldId="302"/>
        </pc:sldMkLst>
      </pc:sldChg>
      <pc:sldChg chg="del">
        <pc:chgData name="yu guang zhang" userId="e5c7b8d3772097b1" providerId="LiveId" clId="{3F6C6043-478B-42C2-B09D-8D7F423F19D1}" dt="2018-06-25T18:05:10.716" v="6227" actId="2696"/>
        <pc:sldMkLst>
          <pc:docMk/>
          <pc:sldMk cId="0" sldId="303"/>
        </pc:sldMkLst>
      </pc:sldChg>
      <pc:sldChg chg="del">
        <pc:chgData name="yu guang zhang" userId="e5c7b8d3772097b1" providerId="LiveId" clId="{3F6C6043-478B-42C2-B09D-8D7F423F19D1}" dt="2018-06-25T18:05:12.298" v="6229" actId="2696"/>
        <pc:sldMkLst>
          <pc:docMk/>
          <pc:sldMk cId="0" sldId="304"/>
        </pc:sldMkLst>
      </pc:sldChg>
      <pc:sldChg chg="del">
        <pc:chgData name="yu guang zhang" userId="e5c7b8d3772097b1" providerId="LiveId" clId="{3F6C6043-478B-42C2-B09D-8D7F423F19D1}" dt="2018-06-25T18:05:11.489" v="6228" actId="2696"/>
        <pc:sldMkLst>
          <pc:docMk/>
          <pc:sldMk cId="0" sldId="305"/>
        </pc:sldMkLst>
      </pc:sldChg>
      <pc:sldChg chg="del">
        <pc:chgData name="yu guang zhang" userId="e5c7b8d3772097b1" providerId="LiveId" clId="{3F6C6043-478B-42C2-B09D-8D7F423F19D1}" dt="2018-06-25T18:05:13.026" v="6230" actId="2696"/>
        <pc:sldMkLst>
          <pc:docMk/>
          <pc:sldMk cId="0" sldId="306"/>
        </pc:sldMkLst>
      </pc:sldChg>
      <pc:sldChg chg="del">
        <pc:chgData name="yu guang zhang" userId="e5c7b8d3772097b1" providerId="LiveId" clId="{3F6C6043-478B-42C2-B09D-8D7F423F19D1}" dt="2018-06-25T18:05:13.763" v="6231" actId="2696"/>
        <pc:sldMkLst>
          <pc:docMk/>
          <pc:sldMk cId="0" sldId="307"/>
        </pc:sldMkLst>
      </pc:sldChg>
      <pc:sldChg chg="del">
        <pc:chgData name="yu guang zhang" userId="e5c7b8d3772097b1" providerId="LiveId" clId="{3F6C6043-478B-42C2-B09D-8D7F423F19D1}" dt="2018-06-25T18:05:14.499" v="6232" actId="2696"/>
        <pc:sldMkLst>
          <pc:docMk/>
          <pc:sldMk cId="0" sldId="308"/>
        </pc:sldMkLst>
      </pc:sldChg>
      <pc:sldChg chg="del">
        <pc:chgData name="yu guang zhang" userId="e5c7b8d3772097b1" providerId="LiveId" clId="{3F6C6043-478B-42C2-B09D-8D7F423F19D1}" dt="2018-06-25T18:05:15.354" v="6233" actId="2696"/>
        <pc:sldMkLst>
          <pc:docMk/>
          <pc:sldMk cId="0" sldId="309"/>
        </pc:sldMkLst>
      </pc:sldChg>
      <pc:sldChg chg="del">
        <pc:chgData name="yu guang zhang" userId="e5c7b8d3772097b1" providerId="LiveId" clId="{3F6C6043-478B-42C2-B09D-8D7F423F19D1}" dt="2018-06-25T18:05:15.989" v="6234" actId="2696"/>
        <pc:sldMkLst>
          <pc:docMk/>
          <pc:sldMk cId="0" sldId="310"/>
        </pc:sldMkLst>
      </pc:sldChg>
      <pc:sldChg chg="del">
        <pc:chgData name="yu guang zhang" userId="e5c7b8d3772097b1" providerId="LiveId" clId="{3F6C6043-478B-42C2-B09D-8D7F423F19D1}" dt="2018-06-25T18:05:16.710" v="6235" actId="2696"/>
        <pc:sldMkLst>
          <pc:docMk/>
          <pc:sldMk cId="0" sldId="311"/>
        </pc:sldMkLst>
      </pc:sldChg>
      <pc:sldChg chg="del">
        <pc:chgData name="yu guang zhang" userId="e5c7b8d3772097b1" providerId="LiveId" clId="{3F6C6043-478B-42C2-B09D-8D7F423F19D1}" dt="2018-06-25T18:05:17.369" v="6236" actId="2696"/>
        <pc:sldMkLst>
          <pc:docMk/>
          <pc:sldMk cId="0" sldId="312"/>
        </pc:sldMkLst>
      </pc:sldChg>
      <pc:sldChg chg="del">
        <pc:chgData name="yu guang zhang" userId="e5c7b8d3772097b1" providerId="LiveId" clId="{3F6C6043-478B-42C2-B09D-8D7F423F19D1}" dt="2018-06-25T18:05:17.968" v="6237" actId="2696"/>
        <pc:sldMkLst>
          <pc:docMk/>
          <pc:sldMk cId="0" sldId="313"/>
        </pc:sldMkLst>
      </pc:sldChg>
      <pc:sldChg chg="del">
        <pc:chgData name="yu guang zhang" userId="e5c7b8d3772097b1" providerId="LiveId" clId="{3F6C6043-478B-42C2-B09D-8D7F423F19D1}" dt="2018-06-25T18:05:18.609" v="6238" actId="2696"/>
        <pc:sldMkLst>
          <pc:docMk/>
          <pc:sldMk cId="0" sldId="314"/>
        </pc:sldMkLst>
      </pc:sldChg>
      <pc:sldChg chg="del">
        <pc:chgData name="yu guang zhang" userId="e5c7b8d3772097b1" providerId="LiveId" clId="{3F6C6043-478B-42C2-B09D-8D7F423F19D1}" dt="2018-06-25T18:05:19.203" v="6239" actId="2696"/>
        <pc:sldMkLst>
          <pc:docMk/>
          <pc:sldMk cId="0" sldId="315"/>
        </pc:sldMkLst>
      </pc:sldChg>
      <pc:sldChg chg="del">
        <pc:chgData name="yu guang zhang" userId="e5c7b8d3772097b1" providerId="LiveId" clId="{3F6C6043-478B-42C2-B09D-8D7F423F19D1}" dt="2018-06-25T18:05:22.284" v="6243" actId="2696"/>
        <pc:sldMkLst>
          <pc:docMk/>
          <pc:sldMk cId="2798572064" sldId="316"/>
        </pc:sldMkLst>
      </pc:sldChg>
      <pc:sldChg chg="del">
        <pc:chgData name="yu guang zhang" userId="e5c7b8d3772097b1" providerId="LiveId" clId="{3F6C6043-478B-42C2-B09D-8D7F423F19D1}" dt="2018-06-25T18:05:22.874" v="6244" actId="2696"/>
        <pc:sldMkLst>
          <pc:docMk/>
          <pc:sldMk cId="2798572064" sldId="317"/>
        </pc:sldMkLst>
      </pc:sldChg>
      <pc:sldChg chg="del">
        <pc:chgData name="yu guang zhang" userId="e5c7b8d3772097b1" providerId="LiveId" clId="{3F6C6043-478B-42C2-B09D-8D7F423F19D1}" dt="2018-06-25T18:05:23.306" v="6245" actId="2696"/>
        <pc:sldMkLst>
          <pc:docMk/>
          <pc:sldMk cId="2798572064" sldId="318"/>
        </pc:sldMkLst>
      </pc:sldChg>
      <pc:sldChg chg="del">
        <pc:chgData name="yu guang zhang" userId="e5c7b8d3772097b1" providerId="LiveId" clId="{3F6C6043-478B-42C2-B09D-8D7F423F19D1}" dt="2018-06-25T18:05:23.672" v="6246" actId="2696"/>
        <pc:sldMkLst>
          <pc:docMk/>
          <pc:sldMk cId="2798572064" sldId="319"/>
        </pc:sldMkLst>
      </pc:sldChg>
      <pc:sldChg chg="del">
        <pc:chgData name="yu guang zhang" userId="e5c7b8d3772097b1" providerId="LiveId" clId="{3F6C6043-478B-42C2-B09D-8D7F423F19D1}" dt="2018-06-25T18:05:24.323" v="6247" actId="2696"/>
        <pc:sldMkLst>
          <pc:docMk/>
          <pc:sldMk cId="2798572064" sldId="320"/>
        </pc:sldMkLst>
      </pc:sldChg>
      <pc:sldChg chg="del">
        <pc:chgData name="yu guang zhang" userId="e5c7b8d3772097b1" providerId="LiveId" clId="{3F6C6043-478B-42C2-B09D-8D7F423F19D1}" dt="2018-06-25T18:05:24.775" v="6248" actId="2696"/>
        <pc:sldMkLst>
          <pc:docMk/>
          <pc:sldMk cId="2798572064" sldId="321"/>
        </pc:sldMkLst>
      </pc:sldChg>
      <pc:sldChg chg="del">
        <pc:chgData name="yu guang zhang" userId="e5c7b8d3772097b1" providerId="LiveId" clId="{3F6C6043-478B-42C2-B09D-8D7F423F19D1}" dt="2018-06-25T18:05:25.137" v="6249" actId="2696"/>
        <pc:sldMkLst>
          <pc:docMk/>
          <pc:sldMk cId="2798572064" sldId="322"/>
        </pc:sldMkLst>
      </pc:sldChg>
      <pc:sldChg chg="del">
        <pc:chgData name="yu guang zhang" userId="e5c7b8d3772097b1" providerId="LiveId" clId="{3F6C6043-478B-42C2-B09D-8D7F423F19D1}" dt="2018-06-25T18:05:25.455" v="6250" actId="2696"/>
        <pc:sldMkLst>
          <pc:docMk/>
          <pc:sldMk cId="0" sldId="323"/>
        </pc:sldMkLst>
      </pc:sldChg>
      <pc:sldChg chg="del">
        <pc:chgData name="yu guang zhang" userId="e5c7b8d3772097b1" providerId="LiveId" clId="{3F6C6043-478B-42C2-B09D-8D7F423F19D1}" dt="2018-06-25T18:05:25.753" v="6251" actId="2696"/>
        <pc:sldMkLst>
          <pc:docMk/>
          <pc:sldMk cId="0" sldId="324"/>
        </pc:sldMkLst>
      </pc:sldChg>
      <pc:sldChg chg="modSp add">
        <pc:chgData name="yu guang zhang" userId="e5c7b8d3772097b1" providerId="LiveId" clId="{3F6C6043-478B-42C2-B09D-8D7F423F19D1}" dt="2018-06-25T16:02:33.881" v="3817"/>
        <pc:sldMkLst>
          <pc:docMk/>
          <pc:sldMk cId="1189250896" sldId="325"/>
        </pc:sldMkLst>
        <pc:spChg chg="mod">
          <ac:chgData name="yu guang zhang" userId="e5c7b8d3772097b1" providerId="LiveId" clId="{3F6C6043-478B-42C2-B09D-8D7F423F19D1}" dt="2018-06-25T16:02:33.881" v="3817"/>
          <ac:spMkLst>
            <pc:docMk/>
            <pc:sldMk cId="1189250896" sldId="325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5:58:06.224" v="3774" actId="27636"/>
        <pc:sldMkLst>
          <pc:docMk/>
          <pc:sldMk cId="1053250179" sldId="326"/>
        </pc:sldMkLst>
        <pc:spChg chg="mod">
          <ac:chgData name="yu guang zhang" userId="e5c7b8d3772097b1" providerId="LiveId" clId="{3F6C6043-478B-42C2-B09D-8D7F423F19D1}" dt="2018-06-25T15:58:06.224" v="3774" actId="27636"/>
          <ac:spMkLst>
            <pc:docMk/>
            <pc:sldMk cId="1053250179" sldId="326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8:22:05.573" v="6617" actId="20577"/>
        <pc:sldMkLst>
          <pc:docMk/>
          <pc:sldMk cId="2391520613" sldId="327"/>
        </pc:sldMkLst>
        <pc:spChg chg="mod">
          <ac:chgData name="yu guang zhang" userId="e5c7b8d3772097b1" providerId="LiveId" clId="{3F6C6043-478B-42C2-B09D-8D7F423F19D1}" dt="2018-06-25T18:22:05.573" v="6617" actId="20577"/>
          <ac:spMkLst>
            <pc:docMk/>
            <pc:sldMk cId="2391520613" sldId="327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7:48:06.338" v="5806" actId="27636"/>
        <pc:sldMkLst>
          <pc:docMk/>
          <pc:sldMk cId="745358420" sldId="328"/>
        </pc:sldMkLst>
        <pc:spChg chg="mod">
          <ac:chgData name="yu guang zhang" userId="e5c7b8d3772097b1" providerId="LiveId" clId="{3F6C6043-478B-42C2-B09D-8D7F423F19D1}" dt="2018-06-25T17:48:06.338" v="5806" actId="27636"/>
          <ac:spMkLst>
            <pc:docMk/>
            <pc:sldMk cId="745358420" sldId="328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8:02:49.851" v="6210"/>
        <pc:sldMkLst>
          <pc:docMk/>
          <pc:sldMk cId="30814781" sldId="329"/>
        </pc:sldMkLst>
        <pc:spChg chg="mod">
          <ac:chgData name="yu guang zhang" userId="e5c7b8d3772097b1" providerId="LiveId" clId="{3F6C6043-478B-42C2-B09D-8D7F423F19D1}" dt="2018-06-25T18:02:49.851" v="6210"/>
          <ac:spMkLst>
            <pc:docMk/>
            <pc:sldMk cId="30814781" sldId="329"/>
            <ac:spMk id="2" creationId="{00000000-0000-0000-0000-000000000000}"/>
          </ac:spMkLst>
        </pc:spChg>
        <pc:spChg chg="mod">
          <ac:chgData name="yu guang zhang" userId="e5c7b8d3772097b1" providerId="LiveId" clId="{3F6C6043-478B-42C2-B09D-8D7F423F19D1}" dt="2018-06-25T17:57:07.794" v="6039" actId="20577"/>
          <ac:spMkLst>
            <pc:docMk/>
            <pc:sldMk cId="30814781" sldId="329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8:02:38.245" v="6208"/>
        <pc:sldMkLst>
          <pc:docMk/>
          <pc:sldMk cId="3719871861" sldId="330"/>
        </pc:sldMkLst>
        <pc:spChg chg="mod">
          <ac:chgData name="yu guang zhang" userId="e5c7b8d3772097b1" providerId="LiveId" clId="{3F6C6043-478B-42C2-B09D-8D7F423F19D1}" dt="2018-06-25T18:02:38.245" v="6208"/>
          <ac:spMkLst>
            <pc:docMk/>
            <pc:sldMk cId="3719871861" sldId="330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8:03:49.771" v="6216" actId="20577"/>
        <pc:sldMkLst>
          <pc:docMk/>
          <pc:sldMk cId="219264446" sldId="331"/>
        </pc:sldMkLst>
        <pc:spChg chg="mod">
          <ac:chgData name="yu guang zhang" userId="e5c7b8d3772097b1" providerId="LiveId" clId="{3F6C6043-478B-42C2-B09D-8D7F423F19D1}" dt="2018-06-25T18:03:49.771" v="6216" actId="20577"/>
          <ac:spMkLst>
            <pc:docMk/>
            <pc:sldMk cId="219264446" sldId="331"/>
            <ac:spMk id="3" creationId="{00000000-0000-0000-0000-000000000000}"/>
          </ac:spMkLst>
        </pc:spChg>
      </pc:sldChg>
      <pc:sldChg chg="add del">
        <pc:chgData name="yu guang zhang" userId="e5c7b8d3772097b1" providerId="LiveId" clId="{3F6C6043-478B-42C2-B09D-8D7F423F19D1}" dt="2018-06-25T18:04:53.550" v="6217" actId="2696"/>
        <pc:sldMkLst>
          <pc:docMk/>
          <pc:sldMk cId="1179812696" sldId="332"/>
        </pc:sldMkLst>
      </pc:sldChg>
      <pc:sldChg chg="modSp add">
        <pc:chgData name="yu guang zhang" userId="e5c7b8d3772097b1" providerId="LiveId" clId="{3F6C6043-478B-42C2-B09D-8D7F423F19D1}" dt="2018-06-25T18:15:23.334" v="6347" actId="20577"/>
        <pc:sldMkLst>
          <pc:docMk/>
          <pc:sldMk cId="1931366876" sldId="332"/>
        </pc:sldMkLst>
        <pc:spChg chg="mod">
          <ac:chgData name="yu guang zhang" userId="e5c7b8d3772097b1" providerId="LiveId" clId="{3F6C6043-478B-42C2-B09D-8D7F423F19D1}" dt="2018-06-25T18:06:25.670" v="6273" actId="122"/>
          <ac:spMkLst>
            <pc:docMk/>
            <pc:sldMk cId="1931366876" sldId="332"/>
            <ac:spMk id="2" creationId="{00000000-0000-0000-0000-000000000000}"/>
          </ac:spMkLst>
        </pc:spChg>
        <pc:spChg chg="mod">
          <ac:chgData name="yu guang zhang" userId="e5c7b8d3772097b1" providerId="LiveId" clId="{3F6C6043-478B-42C2-B09D-8D7F423F19D1}" dt="2018-06-25T18:15:23.334" v="6347" actId="20577"/>
          <ac:spMkLst>
            <pc:docMk/>
            <pc:sldMk cId="1931366876" sldId="332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8:26:36.150" v="7158"/>
        <pc:sldMkLst>
          <pc:docMk/>
          <pc:sldMk cId="3343455340" sldId="333"/>
        </pc:sldMkLst>
        <pc:spChg chg="mod">
          <ac:chgData name="yu guang zhang" userId="e5c7b8d3772097b1" providerId="LiveId" clId="{3F6C6043-478B-42C2-B09D-8D7F423F19D1}" dt="2018-06-25T18:26:36.150" v="7158"/>
          <ac:spMkLst>
            <pc:docMk/>
            <pc:sldMk cId="3343455340" sldId="333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8:36:40.099" v="7791"/>
        <pc:sldMkLst>
          <pc:docMk/>
          <pc:sldMk cId="442619972" sldId="334"/>
        </pc:sldMkLst>
        <pc:spChg chg="mod">
          <ac:chgData name="yu guang zhang" userId="e5c7b8d3772097b1" providerId="LiveId" clId="{3F6C6043-478B-42C2-B09D-8D7F423F19D1}" dt="2018-06-25T18:36:40.099" v="7791"/>
          <ac:spMkLst>
            <pc:docMk/>
            <pc:sldMk cId="442619972" sldId="334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8:32:45.203" v="7665"/>
        <pc:sldMkLst>
          <pc:docMk/>
          <pc:sldMk cId="4029988011" sldId="335"/>
        </pc:sldMkLst>
        <pc:spChg chg="mod">
          <ac:chgData name="yu guang zhang" userId="e5c7b8d3772097b1" providerId="LiveId" clId="{3F6C6043-478B-42C2-B09D-8D7F423F19D1}" dt="2018-06-25T18:32:10.021" v="7610" actId="20577"/>
          <ac:spMkLst>
            <pc:docMk/>
            <pc:sldMk cId="4029988011" sldId="335"/>
            <ac:spMk id="2" creationId="{00000000-0000-0000-0000-000000000000}"/>
          </ac:spMkLst>
        </pc:spChg>
        <pc:spChg chg="mod">
          <ac:chgData name="yu guang zhang" userId="e5c7b8d3772097b1" providerId="LiveId" clId="{3F6C6043-478B-42C2-B09D-8D7F423F19D1}" dt="2018-06-25T18:32:45.203" v="7665"/>
          <ac:spMkLst>
            <pc:docMk/>
            <pc:sldMk cId="4029988011" sldId="335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8:40:16.790" v="8037"/>
        <pc:sldMkLst>
          <pc:docMk/>
          <pc:sldMk cId="1590594949" sldId="336"/>
        </pc:sldMkLst>
        <pc:spChg chg="mod">
          <ac:chgData name="yu guang zhang" userId="e5c7b8d3772097b1" providerId="LiveId" clId="{3F6C6043-478B-42C2-B09D-8D7F423F19D1}" dt="2018-06-25T18:38:03.084" v="7857"/>
          <ac:spMkLst>
            <pc:docMk/>
            <pc:sldMk cId="1590594949" sldId="336"/>
            <ac:spMk id="2" creationId="{00000000-0000-0000-0000-000000000000}"/>
          </ac:spMkLst>
        </pc:spChg>
        <pc:spChg chg="mod">
          <ac:chgData name="yu guang zhang" userId="e5c7b8d3772097b1" providerId="LiveId" clId="{3F6C6043-478B-42C2-B09D-8D7F423F19D1}" dt="2018-06-25T18:40:16.790" v="8037"/>
          <ac:spMkLst>
            <pc:docMk/>
            <pc:sldMk cId="1590594949" sldId="336"/>
            <ac:spMk id="3" creationId="{00000000-0000-0000-0000-000000000000}"/>
          </ac:spMkLst>
        </pc:spChg>
      </pc:sldChg>
    </pc:docChg>
  </pc:docChgLst>
  <pc:docChgLst>
    <pc:chgData name="yu guang zhang" userId="e5c7b8d3772097b1" providerId="LiveId" clId="{FCBBA2D3-1D6F-4389-859C-25FF0BF20F5A}"/>
    <pc:docChg chg="modSld">
      <pc:chgData name="yu guang zhang" userId="e5c7b8d3772097b1" providerId="LiveId" clId="{FCBBA2D3-1D6F-4389-859C-25FF0BF20F5A}" dt="2018-06-25T18:46:45.887" v="8" actId="5793"/>
      <pc:docMkLst>
        <pc:docMk/>
      </pc:docMkLst>
      <pc:sldChg chg="modSp">
        <pc:chgData name="yu guang zhang" userId="e5c7b8d3772097b1" providerId="LiveId" clId="{FCBBA2D3-1D6F-4389-859C-25FF0BF20F5A}" dt="2018-06-25T18:46:08.888" v="6"/>
        <pc:sldMkLst>
          <pc:docMk/>
          <pc:sldMk cId="1053250179" sldId="326"/>
        </pc:sldMkLst>
        <pc:spChg chg="mod">
          <ac:chgData name="yu guang zhang" userId="e5c7b8d3772097b1" providerId="LiveId" clId="{FCBBA2D3-1D6F-4389-859C-25FF0BF20F5A}" dt="2018-06-25T18:46:08.888" v="6"/>
          <ac:spMkLst>
            <pc:docMk/>
            <pc:sldMk cId="1053250179" sldId="326"/>
            <ac:spMk id="3" creationId="{00000000-0000-0000-0000-000000000000}"/>
          </ac:spMkLst>
        </pc:spChg>
      </pc:sldChg>
      <pc:sldChg chg="modSp">
        <pc:chgData name="yu guang zhang" userId="e5c7b8d3772097b1" providerId="LiveId" clId="{FCBBA2D3-1D6F-4389-859C-25FF0BF20F5A}" dt="2018-06-25T18:46:45.887" v="8" actId="5793"/>
        <pc:sldMkLst>
          <pc:docMk/>
          <pc:sldMk cId="2391520613" sldId="327"/>
        </pc:sldMkLst>
        <pc:spChg chg="mod">
          <ac:chgData name="yu guang zhang" userId="e5c7b8d3772097b1" providerId="LiveId" clId="{FCBBA2D3-1D6F-4389-859C-25FF0BF20F5A}" dt="2018-06-25T18:46:45.887" v="8" actId="5793"/>
          <ac:spMkLst>
            <pc:docMk/>
            <pc:sldMk cId="2391520613" sldId="32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2018/6/28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2018/6/28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2018/6/28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2018/6/28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2018/6/28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2018/6/28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2018/6/28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2018/6/28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2018/6/28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2018/6/28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2018/6/28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2018/6/28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454" y="519493"/>
            <a:ext cx="3629260" cy="5733024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5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1. </a:t>
            </a:r>
            <a:r>
              <a:rPr kumimoji="1" lang="zh-CN" altLang="en-US" dirty="0"/>
              <a:t>具根</a:t>
            </a:r>
            <a:r>
              <a:rPr kumimoji="1" lang="en-US" altLang="zh-CN" dirty="0"/>
              <a:t>---</a:t>
            </a:r>
            <a:r>
              <a:rPr kumimoji="1" lang="zh-CN" altLang="en-US" sz="3200" dirty="0"/>
              <a:t>根德圆满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2"/>
            <a:ext cx="7198465" cy="3409883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zh-CN" altLang="en-US" dirty="0"/>
              <a:t>根德圆满思维总结：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三个层次：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了解什么是根德圆满，根德不圆满的过患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对比：六根不具者和我们自己的生活环境对比；</a:t>
            </a:r>
            <a:endParaRPr lang="en-CA" altLang="zh-CN" dirty="0"/>
          </a:p>
          <a:p>
            <a:pPr marL="68580" indent="0">
              <a:buNone/>
            </a:pPr>
            <a:r>
              <a:rPr lang="en-CA" altLang="zh-CN" dirty="0"/>
              <a:t>                                                        </a:t>
            </a:r>
            <a:r>
              <a:rPr lang="zh-CN" altLang="en-US" dirty="0"/>
              <a:t>身体对比</a:t>
            </a:r>
            <a:endParaRPr lang="en-CA" altLang="zh-CN" dirty="0"/>
          </a:p>
          <a:p>
            <a:pPr marL="68580" indent="0">
              <a:buNone/>
            </a:pPr>
            <a:r>
              <a:rPr lang="en-CA" altLang="zh-CN" dirty="0"/>
              <a:t>                                                        </a:t>
            </a:r>
            <a:r>
              <a:rPr lang="zh-CN" altLang="en-US" dirty="0"/>
              <a:t>痛苦对比</a:t>
            </a:r>
            <a:endParaRPr lang="en-CA" altLang="zh-CN" dirty="0"/>
          </a:p>
          <a:p>
            <a:pPr marL="68580" indent="0">
              <a:buNone/>
            </a:pPr>
            <a:r>
              <a:rPr lang="en-CA" altLang="zh-CN" dirty="0"/>
              <a:t>                                                        </a:t>
            </a:r>
            <a:r>
              <a:rPr lang="zh-CN" altLang="en-US" dirty="0"/>
              <a:t>时间对比（我们如果好好修行有可能快解脱，他们因无法修行可能会遭受更多世的痛苦）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343455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1. </a:t>
            </a:r>
            <a:r>
              <a:rPr kumimoji="1" lang="zh-CN" altLang="en-US" dirty="0"/>
              <a:t>具根</a:t>
            </a:r>
            <a:r>
              <a:rPr kumimoji="1" lang="en-US" altLang="zh-CN" dirty="0"/>
              <a:t>---</a:t>
            </a:r>
            <a:r>
              <a:rPr kumimoji="1" lang="zh-CN" altLang="en-US" sz="3200" dirty="0"/>
              <a:t>根德圆满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2"/>
            <a:ext cx="7198465" cy="340988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altLang="zh-CN" dirty="0"/>
              <a:t>3. </a:t>
            </a:r>
            <a:r>
              <a:rPr lang="zh-CN" altLang="en-US" dirty="0"/>
              <a:t>结论：我获得六根具足人身很幸运很难得（通过因缘思维难得，我们积累过福报，福报用完了怎么办？；通过比喻思维难得，通过对比数量来思维难得</a:t>
            </a:r>
            <a:r>
              <a:rPr lang="en-US" altLang="zh-CN" dirty="0"/>
              <a:t>-</a:t>
            </a:r>
            <a:r>
              <a:rPr lang="zh-CN" altLang="en-US" dirty="0"/>
              <a:t>思维残疾人的统计数字）</a:t>
            </a:r>
            <a:endParaRPr lang="en-CA" altLang="zh-CN" dirty="0"/>
          </a:p>
          <a:p>
            <a:pPr marL="68580" indent="0">
              <a:buNone/>
            </a:pPr>
            <a:r>
              <a:rPr lang="en-US" altLang="zh-CN" dirty="0"/>
              <a:t>4. </a:t>
            </a:r>
            <a:r>
              <a:rPr lang="zh-CN" altLang="en-US" dirty="0"/>
              <a:t>我要用这难得的六根具足的人身干什么？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442619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五自圆满之意乐圆满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508977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/>
              <a:t>所谓意乐圆满，指没有步入业际颠倒之道。</a:t>
            </a:r>
            <a:endParaRPr lang="en-CA" altLang="zh-CN" dirty="0"/>
          </a:p>
          <a:p>
            <a:r>
              <a:rPr lang="zh-CN" altLang="en-US" dirty="0"/>
              <a:t>业际：简单说就是指生活和工作。</a:t>
            </a:r>
            <a:endParaRPr lang="en-CA" altLang="zh-CN" dirty="0"/>
          </a:p>
          <a:p>
            <a:r>
              <a:rPr lang="zh-CN" altLang="en-US" dirty="0"/>
              <a:t>以杀盗淫妄为工作或者生活在杀盗淫妄中都是业际颠倒（慈诚罗珠堪布视频中开示）</a:t>
            </a:r>
            <a:endParaRPr lang="en-CA" altLang="zh-CN" dirty="0"/>
          </a:p>
          <a:p>
            <a:r>
              <a:rPr lang="zh-CN" altLang="en-US" dirty="0"/>
              <a:t>业际颠倒有粗细之分：从粗大的方面讲：一生当中做屠夫，妓女等等，始终都是以造业作为谋生手段，这样的人叫做业际颠倒。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从细微的角度讲：那些不经常不修行，很懈怠散乱，对修法没有任何兴趣，经常喜欢造业的人也叫业际颠倒，这种人虽然不是屠夫，妓女，但是喜欢造业，不喜欢修行，不喜欢忏悔。（慈诚罗珠堪布）</a:t>
            </a:r>
            <a:endParaRPr lang="en-CA" altLang="zh-CN" dirty="0"/>
          </a:p>
          <a:p>
            <a:endParaRPr lang="en-CA" altLang="zh-CN" dirty="0"/>
          </a:p>
          <a:p>
            <a:endParaRPr lang="en-CA" altLang="zh-C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五自圆满之意乐圆满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508977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/>
              <a:t>我们要往里观察，去检点自己的一切心行：从小到大是怎么过来的，以后要怎样去做。这些是自己要去反思和安排的。（慈诚罗珠堪布）</a:t>
            </a:r>
            <a:endParaRPr lang="en-CA" altLang="zh-CN" dirty="0"/>
          </a:p>
          <a:p>
            <a:r>
              <a:rPr lang="zh-CN" altLang="en-US" dirty="0"/>
              <a:t>业际颠倒的过患：因身口意的杀盗淫妄而造不善业恰与正法背道而驰，其结果是直接开往三恶趣，再度投身为人的机会非常小，而远离佛法，在无量世中受无量苦。</a:t>
            </a:r>
            <a:endParaRPr lang="en-CA" altLang="zh-CN" dirty="0"/>
          </a:p>
          <a:p>
            <a:r>
              <a:rPr lang="zh-CN" altLang="en-US" dirty="0"/>
              <a:t>但反观自身，我们的业行调顺，没有去往颠倒方向。虽然彻底做到远离业颠倒需要很高的条件，但从大体上看，我们还愿意随顺正道，还不是很邪恶，还不至于导致万劫不得翻身。</a:t>
            </a:r>
            <a:endParaRPr lang="en-CA" altLang="zh-CN" dirty="0"/>
          </a:p>
          <a:p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745358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五自</a:t>
            </a:r>
            <a:r>
              <a:rPr lang="zh-CN" altLang="en-US" dirty="0"/>
              <a:t>圆满之意乐圆满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508977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由此看来，我们是多么幸运。我们的心识没有颠倒，意乐上殊胜圆满。由此端正的心念步步推展，就不难从人道开始升华，人道的基础开始，可以逐渐转入出世道、菩萨道等等。意乐上的这种贤善德性，其实相当重要。</a:t>
            </a:r>
            <a:r>
              <a:rPr lang="en-CA" dirty="0"/>
              <a:t>----</a:t>
            </a:r>
            <a:r>
              <a:rPr lang="zh-CN" altLang="en-US" b="1" dirty="0"/>
              <a:t>益西彭措堪布</a:t>
            </a:r>
            <a:endParaRPr lang="en-CA" altLang="zh-CN" b="1" dirty="0"/>
          </a:p>
          <a:p>
            <a:r>
              <a:rPr lang="zh-CN" altLang="en-US" dirty="0"/>
              <a:t>我们现在业际不颠倒，但也还是可能会变成业际颠倒的人，因为我们内心中隐藏了很多烦恼障的习气，加上我们的意志力非常薄弱容易受外境的影响、引诱。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08147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五自圆满之意乐圆满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508977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/>
              <a:t>为了让自己在自相续中业际不颠倒，我们要：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不脱离学佛的团体和环境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就应常在上师三宝前祈祷，哪怕是供一盏灯、点一支香、磕一个头，也祈愿诸佛菩萨时刻加持自己，今生乃至生生世世，行持善法、利益众生，切莫转生为业际颠倒之人。发愿的力量非常非常强，每个人这样调伏内心的话，身体和语言很容易调柔，毕竟身体和语言是心的仆人，只要跟“董事长”搞好关系了，下面各部门的“项目经理”不在话下。（索达吉堪布）</a:t>
            </a:r>
            <a:endParaRPr lang="en-CA" dirty="0"/>
          </a:p>
          <a:p>
            <a:pPr marL="525780" indent="-457200">
              <a:buFont typeface="+mj-lt"/>
              <a:buAutoNum type="arabicPeriod"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7198718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五自圆满之意乐圆满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508977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要经常缘佛法学习，佛法的学习是增长智慧、提起正知正念的。即便你没有那么认真观修、没那么努力地学习，但是你还是在学，肯定对于相续的对照，对于烦恼生起的检查等各方面都是有一种提摄作用。不断深入地学习、不断地观修，经常性地提醒自己，不要让自己违背正法。修行者不管是出家的还是在家的，内心当中都有很坚固的想法，再穷也不能去做这些恶业。有部分人已经达到这个标准了。</a:t>
            </a:r>
            <a:r>
              <a:rPr lang="en-CA" dirty="0"/>
              <a:t>-----</a:t>
            </a:r>
            <a:r>
              <a:rPr lang="zh-CN" altLang="en-US" b="1" dirty="0"/>
              <a:t>智诚堪布</a:t>
            </a:r>
            <a:endParaRPr lang="en-CA" dirty="0"/>
          </a:p>
          <a:p>
            <a:pPr marL="525780" indent="-457200">
              <a:buFont typeface="+mj-lt"/>
              <a:buAutoNum type="arabicPeriod"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192644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2</a:t>
            </a:r>
            <a:r>
              <a:rPr kumimoji="1" lang="en-US" altLang="zh-CN" dirty="0" smtClean="0"/>
              <a:t>. </a:t>
            </a:r>
            <a:r>
              <a:rPr kumimoji="1" lang="zh-CN" altLang="en-US" dirty="0"/>
              <a:t>业际不颠倒</a:t>
            </a:r>
            <a:r>
              <a:rPr kumimoji="1" lang="en-US" altLang="zh-CN" dirty="0"/>
              <a:t>---</a:t>
            </a:r>
            <a:r>
              <a:rPr kumimoji="1" lang="zh-CN" altLang="en-US" sz="3200" dirty="0"/>
              <a:t>意乐圆满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2"/>
            <a:ext cx="7198465" cy="3409883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zh-CN" altLang="en-US" dirty="0"/>
              <a:t>意乐圆满思维总结：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三个层次：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了解什么是意乐圆满，意乐不圆满的过患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对比：业际颠倒者和我们自己的生活环境对比；</a:t>
            </a:r>
            <a:endParaRPr lang="en-CA" altLang="zh-CN" dirty="0"/>
          </a:p>
          <a:p>
            <a:pPr marL="68580" indent="0">
              <a:buNone/>
            </a:pPr>
            <a:r>
              <a:rPr lang="en-CA" altLang="zh-CN" dirty="0"/>
              <a:t>                                                        </a:t>
            </a:r>
            <a:r>
              <a:rPr lang="zh-CN" altLang="en-US" dirty="0"/>
              <a:t>身体对比</a:t>
            </a:r>
            <a:endParaRPr lang="en-CA" altLang="zh-CN" dirty="0"/>
          </a:p>
          <a:p>
            <a:pPr marL="68580" indent="0">
              <a:buNone/>
            </a:pPr>
            <a:r>
              <a:rPr lang="en-CA" altLang="zh-CN" dirty="0"/>
              <a:t>                                                        </a:t>
            </a:r>
            <a:r>
              <a:rPr lang="zh-CN" altLang="en-US" dirty="0"/>
              <a:t>痛苦对比</a:t>
            </a:r>
            <a:endParaRPr lang="en-CA" altLang="zh-CN" dirty="0"/>
          </a:p>
          <a:p>
            <a:pPr marL="68580" indent="0">
              <a:buNone/>
            </a:pPr>
            <a:r>
              <a:rPr lang="en-CA" altLang="zh-CN" dirty="0"/>
              <a:t>                                                        </a:t>
            </a:r>
            <a:r>
              <a:rPr lang="zh-CN" altLang="en-US" dirty="0"/>
              <a:t>时间对比（我们如果好好修行有可能快解脱，他们因无法修行可能会遭受更多世的痛苦）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4029988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2</a:t>
            </a:r>
            <a:r>
              <a:rPr kumimoji="1" lang="en-US" altLang="zh-CN" dirty="0" smtClean="0"/>
              <a:t>.</a:t>
            </a:r>
            <a:r>
              <a:rPr kumimoji="1" lang="zh-CN" altLang="en-US" dirty="0"/>
              <a:t>业际不颠倒</a:t>
            </a:r>
            <a:r>
              <a:rPr kumimoji="1" lang="en-US" altLang="zh-CN" dirty="0"/>
              <a:t>---</a:t>
            </a:r>
            <a:r>
              <a:rPr kumimoji="1" lang="zh-CN" altLang="en-US" sz="3200" dirty="0"/>
              <a:t>意乐圆满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2"/>
            <a:ext cx="7198465" cy="340988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altLang="zh-CN" dirty="0"/>
              <a:t>3</a:t>
            </a:r>
            <a:r>
              <a:rPr lang="zh-CN" altLang="en-US" dirty="0"/>
              <a:t>：结论：我获得意乐圆满人身很幸运很难得（通过因缘思维难得，我们积累过福报，福报用完了怎么办？；通过比喻思维难得，通过对比数量来思维难得</a:t>
            </a:r>
            <a:r>
              <a:rPr lang="en-US" altLang="zh-CN" dirty="0"/>
              <a:t>-</a:t>
            </a:r>
            <a:r>
              <a:rPr lang="zh-CN" altLang="en-US" dirty="0"/>
              <a:t>思维残疾人的统计数字）</a:t>
            </a:r>
            <a:endParaRPr lang="en-CA" altLang="zh-CN" dirty="0"/>
          </a:p>
          <a:p>
            <a:pPr marL="68580" indent="0">
              <a:buNone/>
            </a:pPr>
            <a:r>
              <a:rPr lang="en-US" altLang="zh-CN" dirty="0"/>
              <a:t>4</a:t>
            </a:r>
            <a:r>
              <a:rPr lang="zh-CN" altLang="en-US" dirty="0"/>
              <a:t>：为了保持自相续中的意乐圆满，我必须怎样做？</a:t>
            </a:r>
            <a:endParaRPr lang="en-CA" altLang="zh-CN" dirty="0"/>
          </a:p>
          <a:p>
            <a:pPr marL="68580" indent="0">
              <a:buNone/>
            </a:pPr>
            <a:r>
              <a:rPr lang="en-US" altLang="zh-CN" dirty="0"/>
              <a:t>5</a:t>
            </a:r>
            <a:r>
              <a:rPr lang="zh-CN" altLang="en-US" dirty="0"/>
              <a:t>：我要怎样善用这意乐圆满的人身？</a:t>
            </a: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1590594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思考题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508977"/>
          </a:xfrm>
        </p:spPr>
        <p:txBody>
          <a:bodyPr>
            <a:normAutofit fontScale="92500" lnSpcReduction="20000"/>
          </a:bodyPr>
          <a:lstStyle/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什么叫做根德圆满？诸根不全之人对修法有何影响？请一一说明。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为什么说根德不圆满不能成为出家持戒的法器？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en-US" altLang="zh-CN" dirty="0"/>
              <a:t> </a:t>
            </a:r>
            <a:r>
              <a:rPr lang="zh-CN" altLang="en-US" dirty="0"/>
              <a:t>对于普通人来说五根不具就不能学佛吗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什么叫业际？你是怎样理解业际颠倒的，你能想到的业际颠倒的例子。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要想不成为业际颠倒者，在实际行动中应注意些什么？你是怎么做的？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请总结一下根德圆满的的观修思考方法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请总结一下业际不颠倒的的观修思考方法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1931366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792732" y="803188"/>
            <a:ext cx="1692771" cy="487852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66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人身难得</a:t>
            </a:r>
            <a:r>
              <a:rPr kumimoji="1" lang="zh-CN" altLang="en-US" sz="40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         </a:t>
            </a:r>
            <a:r>
              <a:rPr kumimoji="1" lang="zh-CN" altLang="en-US" sz="32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十圆满之具根业际不颠倒</a:t>
            </a: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424" y="693795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/>
              <a:t>说明</a:t>
            </a:r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734835" y="1734128"/>
            <a:ext cx="3300573" cy="3918521"/>
          </a:xfrm>
        </p:spPr>
        <p:txBody>
          <a:bodyPr>
            <a:normAutofit/>
          </a:bodyPr>
          <a:lstStyle/>
          <a:p>
            <a:r>
              <a:rPr kumimoji="1" lang="en-US" altLang="zh-CN" sz="2400" dirty="0"/>
              <a:t>    </a:t>
            </a:r>
            <a:r>
              <a:rPr kumimoji="1" lang="zh-CN" altLang="en-US" sz="2400" dirty="0"/>
              <a:t>本</a:t>
            </a:r>
            <a:r>
              <a:rPr kumimoji="1" lang="en-US" altLang="zh-CN" sz="2400" dirty="0"/>
              <a:t>PPT</a:t>
            </a:r>
            <a:r>
              <a:rPr kumimoji="1" lang="zh-CN" altLang="en-US" sz="2400" dirty="0"/>
              <a:t>演示文稿是按照慈诚罗珠堪布课文内容和其它补充资料整理制作。</a:t>
            </a:r>
            <a:endParaRPr kumimoji="1" lang="en-US" altLang="zh-CN" sz="2400" dirty="0"/>
          </a:p>
          <a:p>
            <a:endParaRPr kumimoji="1" lang="zh-CN" altLang="en-US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8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提纲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从十种圆满思维人身难得</a:t>
            </a:r>
            <a:endParaRPr lang="en-US" altLang="zh-CN" dirty="0"/>
          </a:p>
          <a:p>
            <a:pPr>
              <a:buNone/>
            </a:pPr>
            <a:r>
              <a:rPr lang="en-US" altLang="zh-CN" dirty="0"/>
              <a:t>   1. </a:t>
            </a:r>
            <a:r>
              <a:rPr lang="zh-CN" altLang="en-US" dirty="0"/>
              <a:t>五种自圆满</a:t>
            </a:r>
            <a:endParaRPr lang="en-CA" altLang="zh-CN" dirty="0"/>
          </a:p>
          <a:p>
            <a:pPr>
              <a:buNone/>
            </a:pPr>
            <a:r>
              <a:rPr lang="zh-CN" altLang="en-US" dirty="0"/>
              <a:t>   </a:t>
            </a:r>
            <a:r>
              <a:rPr lang="zh-CN" altLang="en-US" dirty="0" smtClean="0"/>
              <a:t>得人</a:t>
            </a:r>
            <a:r>
              <a:rPr lang="zh-CN" altLang="en-US" dirty="0"/>
              <a:t>身，生中土，五根（六根）具足，业际不颠倒，信佛法。五种自圆满层层递进展开。</a:t>
            </a:r>
            <a:endParaRPr lang="en-CA" altLang="zh-CN" dirty="0"/>
          </a:p>
          <a:p>
            <a:pPr>
              <a:buNone/>
            </a:pPr>
            <a:endParaRPr lang="en-US" altLang="zh-CN" dirty="0"/>
          </a:p>
          <a:p>
            <a:pPr>
              <a:buNone/>
            </a:pPr>
            <a:r>
              <a:rPr lang="en-US" dirty="0"/>
              <a:t>   </a:t>
            </a:r>
            <a:r>
              <a:rPr lang="en-US" altLang="zh-CN" dirty="0"/>
              <a:t>2. </a:t>
            </a:r>
            <a:r>
              <a:rPr lang="zh-CN" altLang="en-US" dirty="0"/>
              <a:t>五种他圆满</a:t>
            </a:r>
            <a:endParaRPr lang="en-US" dirty="0"/>
          </a:p>
          <a:p>
            <a:pPr marL="68580" indent="0">
              <a:buNone/>
            </a:pPr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9202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CA" dirty="0"/>
              <a:t>人身</a:t>
            </a:r>
            <a:r>
              <a:rPr lang="zh-CN" altLang="en-US" dirty="0"/>
              <a:t>难得修法总的思维模式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68580" indent="0">
              <a:buNone/>
            </a:pPr>
            <a:endParaRPr lang="en-CA" altLang="zh-CN" dirty="0"/>
          </a:p>
          <a:p>
            <a:r>
              <a:rPr lang="zh-CN" altLang="en-CA" dirty="0"/>
              <a:t>分</a:t>
            </a:r>
            <a:r>
              <a:rPr lang="zh-CN" altLang="en-US" dirty="0"/>
              <a:t>三个层次递进思维：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CA" dirty="0"/>
              <a:t>了解</a:t>
            </a:r>
            <a:r>
              <a:rPr lang="en-US" altLang="zh-CN" dirty="0"/>
              <a:t>—</a:t>
            </a:r>
            <a:r>
              <a:rPr lang="zh-CN" altLang="en-US" dirty="0"/>
              <a:t>对比</a:t>
            </a:r>
            <a:r>
              <a:rPr lang="en-US" altLang="zh-CN" dirty="0"/>
              <a:t>—</a:t>
            </a:r>
            <a:r>
              <a:rPr lang="zh-CN" altLang="en-US" dirty="0"/>
              <a:t>结论</a:t>
            </a: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  <a:p>
            <a:r>
              <a:rPr lang="zh-CN" altLang="en-US" dirty="0"/>
              <a:t>对比从以下四个方面对比：环境，身体，痛苦，时间</a:t>
            </a: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  <a:p>
            <a:r>
              <a:rPr kumimoji="1" lang="zh-CN" altLang="en-US" dirty="0"/>
              <a:t>结论是暇满之难得：从以因（姻缘）难得，以喻难得，以数量难得说明思维和阐述。</a:t>
            </a:r>
            <a:endParaRPr kumimoji="1" lang="en-US" altLang="zh-CN" dirty="0"/>
          </a:p>
          <a:p>
            <a:pPr marL="68580" indent="0">
              <a:buNone/>
            </a:pP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学习的过程也围绕这个基本思路展开。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00747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1. </a:t>
            </a:r>
            <a:r>
              <a:rPr kumimoji="1" lang="zh-CN" altLang="en-US" dirty="0"/>
              <a:t>具根</a:t>
            </a:r>
            <a:r>
              <a:rPr kumimoji="1" lang="en-US" altLang="zh-CN" dirty="0"/>
              <a:t>---</a:t>
            </a:r>
            <a:r>
              <a:rPr kumimoji="1" lang="zh-CN" altLang="en-US" sz="3200" dirty="0"/>
              <a:t>根德圆满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2"/>
            <a:ext cx="7198465" cy="3409883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具根：五根具足。五根指眼耳鼻舌身。</a:t>
            </a:r>
            <a:endParaRPr lang="en-CA" altLang="zh-CN" dirty="0"/>
          </a:p>
          <a:p>
            <a:r>
              <a:rPr lang="zh-CN" altLang="en-US" dirty="0"/>
              <a:t>五根不具的过患：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眼根不具足，则无法亲见上师、佛像、佛经、论典等。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如果是耳聋之人，则无法听受传承上师的教言、窍诀，闻思修中的“闻”与自己无缘</a:t>
            </a:r>
            <a:r>
              <a:rPr lang="en-CA" altLang="zh-CN" dirty="0"/>
              <a:t>.</a:t>
            </a:r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假如我们鼻根和舌根坏了，尽管跟不具足耳根和眼根不相同，但对于全面掌握、领会佛法，势必会有一些障碍。</a:t>
            </a: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12586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1. </a:t>
            </a:r>
            <a:r>
              <a:rPr kumimoji="1" lang="zh-CN" altLang="en-US" dirty="0"/>
              <a:t>具根</a:t>
            </a:r>
            <a:r>
              <a:rPr kumimoji="1" lang="en-US" altLang="zh-CN" dirty="0"/>
              <a:t>---</a:t>
            </a:r>
            <a:r>
              <a:rPr kumimoji="1" lang="zh-CN" altLang="en-US" sz="3200" dirty="0"/>
              <a:t>根德圆满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2"/>
            <a:ext cx="7198465" cy="3409883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endParaRPr lang="en-CA" altLang="zh-CN" dirty="0"/>
          </a:p>
          <a:p>
            <a:r>
              <a:rPr lang="zh-CN" altLang="en-US" dirty="0"/>
              <a:t>身根不具足：无法拜佛，供佛，绕塔。如果是个植物人，基本上什么都做不了，更没有办法修行。</a:t>
            </a:r>
            <a:endParaRPr lang="en-CA" altLang="zh-CN" dirty="0"/>
          </a:p>
          <a:p>
            <a:r>
              <a:rPr lang="zh-CN" altLang="en-US" dirty="0"/>
              <a:t>意根不具足：比如痴呆、精神癫狂者，那法再殊胜也不可能修行。其它五根不具足或许可以通过努力弥补，但意根不具足就没有办法了。（其实我们学佛法理，学佛的样子和行为更多的是训练和完善意根。这是</a:t>
            </a:r>
            <a:r>
              <a:rPr lang="en-US" altLang="zh-CN" dirty="0"/>
              <a:t>PPT </a:t>
            </a:r>
            <a:r>
              <a:rPr lang="zh-CN" altLang="en-US" dirty="0"/>
              <a:t>制作者个人体会，如有偏颇，请指正）</a:t>
            </a:r>
            <a:endParaRPr lang="en-CA" altLang="zh-CN" dirty="0"/>
          </a:p>
          <a:p>
            <a:r>
              <a:rPr lang="zh-CN" altLang="en-US" dirty="0"/>
              <a:t>全中国残疾人超过</a:t>
            </a:r>
            <a:r>
              <a:rPr lang="en-US" altLang="zh-CN" dirty="0"/>
              <a:t>8500</a:t>
            </a:r>
            <a:r>
              <a:rPr lang="zh-CN" altLang="en-US" dirty="0"/>
              <a:t>万。（超过人口总数</a:t>
            </a:r>
            <a:r>
              <a:rPr lang="en-US" altLang="zh-CN" dirty="0"/>
              <a:t>6%</a:t>
            </a:r>
            <a:r>
              <a:rPr lang="zh-CN" altLang="en-US" dirty="0"/>
              <a:t>）来源于人民日报，原标题残疾人出行容易吗？</a:t>
            </a: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1189250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1. </a:t>
            </a:r>
            <a:r>
              <a:rPr kumimoji="1" lang="zh-CN" altLang="en-US" dirty="0"/>
              <a:t>具根</a:t>
            </a:r>
            <a:r>
              <a:rPr kumimoji="1" lang="en-US" altLang="zh-CN" dirty="0"/>
              <a:t>---</a:t>
            </a:r>
            <a:r>
              <a:rPr kumimoji="1" lang="zh-CN" altLang="en-US" sz="3200" dirty="0"/>
              <a:t>根德圆满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2"/>
            <a:ext cx="7198465" cy="3409883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zh-CN" altLang="en-US" dirty="0"/>
              <a:t>在世界总人口中，大约</a:t>
            </a:r>
            <a:r>
              <a:rPr lang="en-US" altLang="zh-CN" dirty="0"/>
              <a:t>15%</a:t>
            </a:r>
            <a:r>
              <a:rPr lang="zh-CN" altLang="en-US" dirty="0"/>
              <a:t>的人有某种形式的残疾，其中</a:t>
            </a:r>
            <a:r>
              <a:rPr lang="en-US" altLang="zh-CN" dirty="0"/>
              <a:t>2%</a:t>
            </a:r>
            <a:r>
              <a:rPr lang="zh-CN" altLang="en-US" dirty="0"/>
              <a:t>至</a:t>
            </a:r>
            <a:r>
              <a:rPr lang="en-US" altLang="zh-CN" dirty="0"/>
              <a:t>4%</a:t>
            </a:r>
            <a:r>
              <a:rPr lang="zh-CN" altLang="en-US" dirty="0"/>
              <a:t>的人面临严重的功能性障碍。（来自世界卫生组织世界残疾报告）</a:t>
            </a:r>
            <a:endParaRPr lang="en-CA" altLang="zh-CN" dirty="0"/>
          </a:p>
          <a:p>
            <a:r>
              <a:rPr lang="zh-CN" altLang="en-US" dirty="0"/>
              <a:t>毕竟识是依根而起，根身上出现障碍，识就无法灵敏地显现。诸根健全，则可谓是一辆性能良好的“奔驰牌佛法轿车”，六根能够日日夜夜投注在佛法境中，运转起修法、向道之心。此等即是根的功德圆满。</a:t>
            </a:r>
            <a:r>
              <a:rPr lang="en-US" altLang="zh-CN" dirty="0"/>
              <a:t>-----</a:t>
            </a:r>
            <a:r>
              <a:rPr lang="zh-CN" altLang="en-US" dirty="0"/>
              <a:t>益西彭措堪布</a:t>
            </a:r>
            <a:endParaRPr lang="en-CA" altLang="zh-CN" dirty="0"/>
          </a:p>
          <a:p>
            <a:r>
              <a:rPr lang="zh-CN" altLang="en-US" dirty="0"/>
              <a:t>人的意识却百千万亿倍超过其他生命体，这是十分惊人的，把根德圆满的人比喻成配置极高的电脑，有能力去领解如此深广的轮回机制、业果规律，进而通达缘起、从无数现相中认定它的规律，而其它的（比如旁生或者意残疾的人）就没有这种能力。所以要珍惜暇满人身。</a:t>
            </a:r>
            <a:endParaRPr lang="en-CA" altLang="zh-CN" dirty="0"/>
          </a:p>
          <a:p>
            <a:r>
              <a:rPr lang="zh-CN" altLang="en-US" dirty="0"/>
              <a:t>六根具足的人，无论是从数量上，还是从身体本身的能力上讲都是十分珍贵难得的，要珍惜并且善加利用。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1053250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1. </a:t>
            </a:r>
            <a:r>
              <a:rPr kumimoji="1" lang="zh-CN" altLang="en-US" dirty="0"/>
              <a:t>具根</a:t>
            </a:r>
            <a:r>
              <a:rPr kumimoji="1" lang="en-US" altLang="zh-CN" dirty="0"/>
              <a:t>---</a:t>
            </a:r>
            <a:r>
              <a:rPr kumimoji="1" lang="zh-CN" altLang="en-US" sz="3200" dirty="0"/>
              <a:t>根德圆满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2"/>
            <a:ext cx="7198465" cy="3409883"/>
          </a:xfrm>
        </p:spPr>
        <p:txBody>
          <a:bodyPr>
            <a:normAutofit/>
          </a:bodyPr>
          <a:lstStyle/>
          <a:p>
            <a:r>
              <a:rPr lang="zh-CN" altLang="en-US" dirty="0"/>
              <a:t>最殊胜的善加利用就是努力闻思修，走解脱道，发菩提心，发愿利益众生，令他们早日离苦得乐。</a:t>
            </a: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39152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1530</TotalTime>
  <Words>2681</Words>
  <Application>Microsoft Office PowerPoint</Application>
  <PresentationFormat>On-screen Show (4:3)</PresentationFormat>
  <Paragraphs>99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奥斯汀</vt:lpstr>
      <vt:lpstr>发心偈</vt:lpstr>
      <vt:lpstr>PowerPoint Presentation</vt:lpstr>
      <vt:lpstr>说明</vt:lpstr>
      <vt:lpstr>提纲</vt:lpstr>
      <vt:lpstr>人身难得修法总的思维模式</vt:lpstr>
      <vt:lpstr>1. 具根---根德圆满</vt:lpstr>
      <vt:lpstr>1. 具根---根德圆满</vt:lpstr>
      <vt:lpstr>1. 具根---根德圆满</vt:lpstr>
      <vt:lpstr>1. 具根---根德圆满</vt:lpstr>
      <vt:lpstr>1. 具根---根德圆满</vt:lpstr>
      <vt:lpstr>1. 具根---根德圆满</vt:lpstr>
      <vt:lpstr>五自圆满之意乐圆满</vt:lpstr>
      <vt:lpstr>五自圆满之意乐圆满</vt:lpstr>
      <vt:lpstr>五自圆满之意乐圆满</vt:lpstr>
      <vt:lpstr>五自圆满之意乐圆满</vt:lpstr>
      <vt:lpstr>五自圆满之意乐圆满</vt:lpstr>
      <vt:lpstr>2. 业际不颠倒---意乐圆满</vt:lpstr>
      <vt:lpstr>2.业际不颠倒---意乐圆满</vt:lpstr>
      <vt:lpstr>思考题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danny</cp:lastModifiedBy>
  <cp:revision>204</cp:revision>
  <dcterms:created xsi:type="dcterms:W3CDTF">2016-07-06T00:16:41Z</dcterms:created>
  <dcterms:modified xsi:type="dcterms:W3CDTF">2018-06-28T04:10:38Z</dcterms:modified>
</cp:coreProperties>
</file>