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79" r:id="rId2"/>
    <p:sldId id="256" r:id="rId3"/>
    <p:sldId id="257" r:id="rId4"/>
    <p:sldId id="277" r:id="rId5"/>
    <p:sldId id="259" r:id="rId6"/>
    <p:sldId id="282" r:id="rId7"/>
    <p:sldId id="280" r:id="rId8"/>
    <p:sldId id="281" r:id="rId9"/>
    <p:sldId id="283" r:id="rId10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2" d="100"/>
          <a:sy n="92" d="100"/>
        </p:scale>
        <p:origin x="-2184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 guang zhang" userId="e5c7b8d3772097b1" providerId="LiveId" clId="{BF112739-3F9C-4214-921A-CA7D2187718E}"/>
    <pc:docChg chg="undo custSel addSld delSld modSld sldOrd">
      <pc:chgData name="yu guang zhang" userId="e5c7b8d3772097b1" providerId="LiveId" clId="{BF112739-3F9C-4214-921A-CA7D2187718E}" dt="2018-07-12T20:03:01.362" v="5517"/>
      <pc:docMkLst>
        <pc:docMk/>
      </pc:docMkLst>
      <pc:sldChg chg="modSp">
        <pc:chgData name="yu guang zhang" userId="e5c7b8d3772097b1" providerId="LiveId" clId="{BF112739-3F9C-4214-921A-CA7D2187718E}" dt="2018-07-11T16:34:41.273" v="65" actId="20577"/>
        <pc:sldMkLst>
          <pc:docMk/>
          <pc:sldMk cId="3515514805" sldId="256"/>
        </pc:sldMkLst>
        <pc:spChg chg="mod">
          <ac:chgData name="yu guang zhang" userId="e5c7b8d3772097b1" providerId="LiveId" clId="{BF112739-3F9C-4214-921A-CA7D2187718E}" dt="2018-07-11T16:34:41.273" v="65" actId="20577"/>
          <ac:spMkLst>
            <pc:docMk/>
            <pc:sldMk cId="3515514805" sldId="256"/>
            <ac:spMk id="6" creationId="{00000000-0000-0000-0000-000000000000}"/>
          </ac:spMkLst>
        </pc:spChg>
      </pc:sldChg>
      <pc:sldChg chg="modSp">
        <pc:chgData name="yu guang zhang" userId="e5c7b8d3772097b1" providerId="LiveId" clId="{BF112739-3F9C-4214-921A-CA7D2187718E}" dt="2018-07-12T01:33:05.198" v="1905" actId="20577"/>
        <pc:sldMkLst>
          <pc:docMk/>
          <pc:sldMk cId="2125868432" sldId="259"/>
        </pc:sldMkLst>
        <pc:spChg chg="mod">
          <ac:chgData name="yu guang zhang" userId="e5c7b8d3772097b1" providerId="LiveId" clId="{BF112739-3F9C-4214-921A-CA7D2187718E}" dt="2018-07-12T01:33:05.198" v="1905" actId="20577"/>
          <ac:spMkLst>
            <pc:docMk/>
            <pc:sldMk cId="2125868432" sldId="259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0:31:06.667" v="1622" actId="20577"/>
          <ac:spMkLst>
            <pc:docMk/>
            <pc:sldMk cId="2125868432" sldId="259"/>
            <ac:spMk id="3" creationId="{00000000-0000-0000-0000-000000000000}"/>
          </ac:spMkLst>
        </pc:spChg>
      </pc:sldChg>
      <pc:sldChg chg="modSp">
        <pc:chgData name="yu guang zhang" userId="e5c7b8d3772097b1" providerId="LiveId" clId="{BF112739-3F9C-4214-921A-CA7D2187718E}" dt="2018-07-11T16:39:20.108" v="216" actId="20577"/>
        <pc:sldMkLst>
          <pc:docMk/>
          <pc:sldMk cId="2392023965" sldId="277"/>
        </pc:sldMkLst>
        <pc:spChg chg="mod">
          <ac:chgData name="yu guang zhang" userId="e5c7b8d3772097b1" providerId="LiveId" clId="{BF112739-3F9C-4214-921A-CA7D2187718E}" dt="2018-07-11T16:39:20.108" v="216" actId="20577"/>
          <ac:spMkLst>
            <pc:docMk/>
            <pc:sldMk cId="2392023965" sldId="277"/>
            <ac:spMk id="3" creationId="{00000000-0000-0000-0000-000000000000}"/>
          </ac:spMkLst>
        </pc:spChg>
      </pc:sldChg>
      <pc:sldChg chg="del">
        <pc:chgData name="yu guang zhang" userId="e5c7b8d3772097b1" providerId="LiveId" clId="{BF112739-3F9C-4214-921A-CA7D2187718E}" dt="2018-07-12T19:38:52.106" v="4700" actId="2696"/>
        <pc:sldMkLst>
          <pc:docMk/>
          <pc:sldMk cId="3900747083" sldId="289"/>
        </pc:sldMkLst>
      </pc:sldChg>
      <pc:sldChg chg="del">
        <pc:chgData name="yu guang zhang" userId="e5c7b8d3772097b1" providerId="LiveId" clId="{BF112739-3F9C-4214-921A-CA7D2187718E}" dt="2018-07-12T01:35:10.651" v="1918" actId="2696"/>
        <pc:sldMkLst>
          <pc:docMk/>
          <pc:sldMk cId="0" sldId="290"/>
        </pc:sldMkLst>
      </pc:sldChg>
      <pc:sldChg chg="del">
        <pc:chgData name="yu guang zhang" userId="e5c7b8d3772097b1" providerId="LiveId" clId="{BF112739-3F9C-4214-921A-CA7D2187718E}" dt="2018-07-12T00:39:38.595" v="1623" actId="2696"/>
        <pc:sldMkLst>
          <pc:docMk/>
          <pc:sldMk cId="1189250896" sldId="325"/>
        </pc:sldMkLst>
      </pc:sldChg>
      <pc:sldChg chg="del">
        <pc:chgData name="yu guang zhang" userId="e5c7b8d3772097b1" providerId="LiveId" clId="{BF112739-3F9C-4214-921A-CA7D2187718E}" dt="2018-07-12T00:39:58.042" v="1625" actId="2696"/>
        <pc:sldMkLst>
          <pc:docMk/>
          <pc:sldMk cId="1053250179" sldId="326"/>
        </pc:sldMkLst>
      </pc:sldChg>
      <pc:sldChg chg="modSp">
        <pc:chgData name="yu guang zhang" userId="e5c7b8d3772097b1" providerId="LiveId" clId="{BF112739-3F9C-4214-921A-CA7D2187718E}" dt="2018-07-12T01:57:33.295" v="2187"/>
        <pc:sldMkLst>
          <pc:docMk/>
          <pc:sldMk cId="2391520613" sldId="327"/>
        </pc:sldMkLst>
        <pc:spChg chg="mod">
          <ac:chgData name="yu guang zhang" userId="e5c7b8d3772097b1" providerId="LiveId" clId="{BF112739-3F9C-4214-921A-CA7D2187718E}" dt="2018-07-12T01:57:33.295" v="2187"/>
          <ac:spMkLst>
            <pc:docMk/>
            <pc:sldMk cId="2391520613" sldId="327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1:11:18.019" v="1804"/>
          <ac:spMkLst>
            <pc:docMk/>
            <pc:sldMk cId="2391520613" sldId="327"/>
            <ac:spMk id="3" creationId="{00000000-0000-0000-0000-000000000000}"/>
          </ac:spMkLst>
        </pc:spChg>
      </pc:sldChg>
      <pc:sldChg chg="del">
        <pc:chgData name="yu guang zhang" userId="e5c7b8d3772097b1" providerId="LiveId" clId="{BF112739-3F9C-4214-921A-CA7D2187718E}" dt="2018-07-12T17:32:29.412" v="4307" actId="2696"/>
        <pc:sldMkLst>
          <pc:docMk/>
          <pc:sldMk cId="745358420" sldId="328"/>
        </pc:sldMkLst>
      </pc:sldChg>
      <pc:sldChg chg="del">
        <pc:chgData name="yu guang zhang" userId="e5c7b8d3772097b1" providerId="LiveId" clId="{BF112739-3F9C-4214-921A-CA7D2187718E}" dt="2018-07-12T17:32:33.157" v="4308" actId="2696"/>
        <pc:sldMkLst>
          <pc:docMk/>
          <pc:sldMk cId="30814781" sldId="329"/>
        </pc:sldMkLst>
      </pc:sldChg>
      <pc:sldChg chg="del">
        <pc:chgData name="yu guang zhang" userId="e5c7b8d3772097b1" providerId="LiveId" clId="{BF112739-3F9C-4214-921A-CA7D2187718E}" dt="2018-07-12T17:32:36.621" v="4309" actId="2696"/>
        <pc:sldMkLst>
          <pc:docMk/>
          <pc:sldMk cId="3719871861" sldId="330"/>
        </pc:sldMkLst>
      </pc:sldChg>
      <pc:sldChg chg="del">
        <pc:chgData name="yu guang zhang" userId="e5c7b8d3772097b1" providerId="LiveId" clId="{BF112739-3F9C-4214-921A-CA7D2187718E}" dt="2018-07-12T17:32:39.642" v="4310" actId="2696"/>
        <pc:sldMkLst>
          <pc:docMk/>
          <pc:sldMk cId="219264446" sldId="331"/>
        </pc:sldMkLst>
      </pc:sldChg>
      <pc:sldChg chg="modSp">
        <pc:chgData name="yu guang zhang" userId="e5c7b8d3772097b1" providerId="LiveId" clId="{BF112739-3F9C-4214-921A-CA7D2187718E}" dt="2018-07-12T19:59:18.398" v="5348" actId="20577"/>
        <pc:sldMkLst>
          <pc:docMk/>
          <pc:sldMk cId="1931366876" sldId="332"/>
        </pc:sldMkLst>
        <pc:spChg chg="mod">
          <ac:chgData name="yu guang zhang" userId="e5c7b8d3772097b1" providerId="LiveId" clId="{BF112739-3F9C-4214-921A-CA7D2187718E}" dt="2018-07-12T19:57:12.699" v="5201" actId="27636"/>
          <ac:spMkLst>
            <pc:docMk/>
            <pc:sldMk cId="1931366876" sldId="332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9:59:18.398" v="5348" actId="20577"/>
          <ac:spMkLst>
            <pc:docMk/>
            <pc:sldMk cId="1931366876" sldId="332"/>
            <ac:spMk id="3" creationId="{00000000-0000-0000-0000-000000000000}"/>
          </ac:spMkLst>
        </pc:spChg>
      </pc:sldChg>
      <pc:sldChg chg="del">
        <pc:chgData name="yu guang zhang" userId="e5c7b8d3772097b1" providerId="LiveId" clId="{BF112739-3F9C-4214-921A-CA7D2187718E}" dt="2018-07-12T01:32:33.743" v="1900" actId="2696"/>
        <pc:sldMkLst>
          <pc:docMk/>
          <pc:sldMk cId="3343455340" sldId="333"/>
        </pc:sldMkLst>
      </pc:sldChg>
      <pc:sldChg chg="addSp delSp modSp">
        <pc:chgData name="yu guang zhang" userId="e5c7b8d3772097b1" providerId="LiveId" clId="{BF112739-3F9C-4214-921A-CA7D2187718E}" dt="2018-07-12T18:07:55.994" v="4519" actId="14100"/>
        <pc:sldMkLst>
          <pc:docMk/>
          <pc:sldMk cId="442619972" sldId="334"/>
        </pc:sldMkLst>
        <pc:spChg chg="mod">
          <ac:chgData name="yu guang zhang" userId="e5c7b8d3772097b1" providerId="LiveId" clId="{BF112739-3F9C-4214-921A-CA7D2187718E}" dt="2018-07-12T18:07:55.994" v="4519" actId="14100"/>
          <ac:spMkLst>
            <pc:docMk/>
            <pc:sldMk cId="442619972" sldId="334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1:38:31.799" v="2000"/>
          <ac:spMkLst>
            <pc:docMk/>
            <pc:sldMk cId="442619972" sldId="334"/>
            <ac:spMk id="3" creationId="{00000000-0000-0000-0000-000000000000}"/>
          </ac:spMkLst>
        </pc:spChg>
        <pc:spChg chg="add del mod">
          <ac:chgData name="yu guang zhang" userId="e5c7b8d3772097b1" providerId="LiveId" clId="{BF112739-3F9C-4214-921A-CA7D2187718E}" dt="2018-07-12T01:22:53.960" v="1821" actId="478"/>
          <ac:spMkLst>
            <pc:docMk/>
            <pc:sldMk cId="442619972" sldId="334"/>
            <ac:spMk id="4" creationId="{81ED8DC9-8B6E-45DE-8B02-4BBFF8872D0C}"/>
          </ac:spMkLst>
        </pc:spChg>
        <pc:spChg chg="add mod">
          <ac:chgData name="yu guang zhang" userId="e5c7b8d3772097b1" providerId="LiveId" clId="{BF112739-3F9C-4214-921A-CA7D2187718E}" dt="2018-07-12T01:26:37.388" v="1823" actId="14100"/>
          <ac:spMkLst>
            <pc:docMk/>
            <pc:sldMk cId="442619972" sldId="334"/>
            <ac:spMk id="5" creationId="{7982E5F1-6562-4CAE-9555-A0CC05162A77}"/>
          </ac:spMkLst>
        </pc:spChg>
        <pc:spChg chg="add mod">
          <ac:chgData name="yu guang zhang" userId="e5c7b8d3772097b1" providerId="LiveId" clId="{BF112739-3F9C-4214-921A-CA7D2187718E}" dt="2018-07-12T01:28:59.141" v="1876" actId="255"/>
          <ac:spMkLst>
            <pc:docMk/>
            <pc:sldMk cId="442619972" sldId="334"/>
            <ac:spMk id="6" creationId="{8AF8744B-E3F4-4B33-9D14-5F89BAA77FAE}"/>
          </ac:spMkLst>
        </pc:spChg>
      </pc:sldChg>
      <pc:sldChg chg="del">
        <pc:chgData name="yu guang zhang" userId="e5c7b8d3772097b1" providerId="LiveId" clId="{BF112739-3F9C-4214-921A-CA7D2187718E}" dt="2018-07-12T17:48:05.628" v="4362" actId="2696"/>
        <pc:sldMkLst>
          <pc:docMk/>
          <pc:sldMk cId="4029988011" sldId="335"/>
        </pc:sldMkLst>
      </pc:sldChg>
      <pc:sldChg chg="del">
        <pc:chgData name="yu guang zhang" userId="e5c7b8d3772097b1" providerId="LiveId" clId="{BF112739-3F9C-4214-921A-CA7D2187718E}" dt="2018-07-12T19:36:38.188" v="4547" actId="2696"/>
        <pc:sldMkLst>
          <pc:docMk/>
          <pc:sldMk cId="1590594949" sldId="336"/>
        </pc:sldMkLst>
      </pc:sldChg>
      <pc:sldChg chg="modSp add">
        <pc:chgData name="yu guang zhang" userId="e5c7b8d3772097b1" providerId="LiveId" clId="{BF112739-3F9C-4214-921A-CA7D2187718E}" dt="2018-07-12T01:33:18.207" v="1908" actId="20577"/>
        <pc:sldMkLst>
          <pc:docMk/>
          <pc:sldMk cId="596824056" sldId="337"/>
        </pc:sldMkLst>
        <pc:spChg chg="mod">
          <ac:chgData name="yu guang zhang" userId="e5c7b8d3772097b1" providerId="LiveId" clId="{BF112739-3F9C-4214-921A-CA7D2187718E}" dt="2018-07-12T01:33:18.207" v="1908" actId="20577"/>
          <ac:spMkLst>
            <pc:docMk/>
            <pc:sldMk cId="596824056" sldId="337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0:53:02.382" v="1731" actId="20577"/>
          <ac:spMkLst>
            <pc:docMk/>
            <pc:sldMk cId="596824056" sldId="337"/>
            <ac:spMk id="3" creationId="{00000000-0000-0000-0000-000000000000}"/>
          </ac:spMkLst>
        </pc:spChg>
      </pc:sldChg>
      <pc:sldChg chg="modSp add">
        <pc:chgData name="yu guang zhang" userId="e5c7b8d3772097b1" providerId="LiveId" clId="{BF112739-3F9C-4214-921A-CA7D2187718E}" dt="2018-07-12T01:33:37.331" v="1911" actId="20577"/>
        <pc:sldMkLst>
          <pc:docMk/>
          <pc:sldMk cId="3531860531" sldId="338"/>
        </pc:sldMkLst>
        <pc:spChg chg="mod">
          <ac:chgData name="yu guang zhang" userId="e5c7b8d3772097b1" providerId="LiveId" clId="{BF112739-3F9C-4214-921A-CA7D2187718E}" dt="2018-07-12T01:33:37.331" v="1911" actId="20577"/>
          <ac:spMkLst>
            <pc:docMk/>
            <pc:sldMk cId="3531860531" sldId="338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0:56:27.003" v="1738" actId="20577"/>
          <ac:spMkLst>
            <pc:docMk/>
            <pc:sldMk cId="3531860531" sldId="338"/>
            <ac:spMk id="3" creationId="{00000000-0000-0000-0000-000000000000}"/>
          </ac:spMkLst>
        </pc:spChg>
      </pc:sldChg>
      <pc:sldChg chg="delSp modSp add">
        <pc:chgData name="yu guang zhang" userId="e5c7b8d3772097b1" providerId="LiveId" clId="{BF112739-3F9C-4214-921A-CA7D2187718E}" dt="2018-07-12T02:20:51.624" v="4276" actId="478"/>
        <pc:sldMkLst>
          <pc:docMk/>
          <pc:sldMk cId="194824389" sldId="339"/>
        </pc:sldMkLst>
        <pc:spChg chg="mod">
          <ac:chgData name="yu guang zhang" userId="e5c7b8d3772097b1" providerId="LiveId" clId="{BF112739-3F9C-4214-921A-CA7D2187718E}" dt="2018-07-12T01:36:04.257" v="1923" actId="20577"/>
          <ac:spMkLst>
            <pc:docMk/>
            <pc:sldMk cId="194824389" sldId="339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1:35:49.925" v="1919"/>
          <ac:spMkLst>
            <pc:docMk/>
            <pc:sldMk cId="194824389" sldId="339"/>
            <ac:spMk id="3" creationId="{00000000-0000-0000-0000-000000000000}"/>
          </ac:spMkLst>
        </pc:spChg>
        <pc:spChg chg="del">
          <ac:chgData name="yu guang zhang" userId="e5c7b8d3772097b1" providerId="LiveId" clId="{BF112739-3F9C-4214-921A-CA7D2187718E}" dt="2018-07-12T02:20:51.624" v="4276" actId="478"/>
          <ac:spMkLst>
            <pc:docMk/>
            <pc:sldMk cId="194824389" sldId="339"/>
            <ac:spMk id="5" creationId="{7982E5F1-6562-4CAE-9555-A0CC05162A77}"/>
          </ac:spMkLst>
        </pc:spChg>
        <pc:spChg chg="del mod">
          <ac:chgData name="yu guang zhang" userId="e5c7b8d3772097b1" providerId="LiveId" clId="{BF112739-3F9C-4214-921A-CA7D2187718E}" dt="2018-07-12T01:35:56.980" v="1921" actId="478"/>
          <ac:spMkLst>
            <pc:docMk/>
            <pc:sldMk cId="194824389" sldId="339"/>
            <ac:spMk id="6" creationId="{8AF8744B-E3F4-4B33-9D14-5F89BAA77FAE}"/>
          </ac:spMkLst>
        </pc:spChg>
      </pc:sldChg>
      <pc:sldChg chg="modSp add">
        <pc:chgData name="yu guang zhang" userId="e5c7b8d3772097b1" providerId="LiveId" clId="{BF112739-3F9C-4214-921A-CA7D2187718E}" dt="2018-07-12T01:40:30.148" v="2081"/>
        <pc:sldMkLst>
          <pc:docMk/>
          <pc:sldMk cId="2822152362" sldId="340"/>
        </pc:sldMkLst>
        <pc:spChg chg="mod">
          <ac:chgData name="yu guang zhang" userId="e5c7b8d3772097b1" providerId="LiveId" clId="{BF112739-3F9C-4214-921A-CA7D2187718E}" dt="2018-07-12T01:37:14.400" v="1926" actId="20577"/>
          <ac:spMkLst>
            <pc:docMk/>
            <pc:sldMk cId="2822152362" sldId="340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1:40:11.616" v="2061"/>
          <ac:spMkLst>
            <pc:docMk/>
            <pc:sldMk cId="2822152362" sldId="340"/>
            <ac:spMk id="3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1:40:30.148" v="2081"/>
          <ac:spMkLst>
            <pc:docMk/>
            <pc:sldMk cId="2822152362" sldId="340"/>
            <ac:spMk id="6" creationId="{8AF8744B-E3F4-4B33-9D14-5F89BAA77FAE}"/>
          </ac:spMkLst>
        </pc:spChg>
      </pc:sldChg>
      <pc:sldChg chg="delSp modSp add">
        <pc:chgData name="yu guang zhang" userId="e5c7b8d3772097b1" providerId="LiveId" clId="{BF112739-3F9C-4214-921A-CA7D2187718E}" dt="2018-07-12T18:09:40.427" v="4544" actId="14100"/>
        <pc:sldMkLst>
          <pc:docMk/>
          <pc:sldMk cId="992551047" sldId="341"/>
        </pc:sldMkLst>
        <pc:spChg chg="mod">
          <ac:chgData name="yu guang zhang" userId="e5c7b8d3772097b1" providerId="LiveId" clId="{BF112739-3F9C-4214-921A-CA7D2187718E}" dt="2018-07-12T18:09:40.427" v="4544" actId="14100"/>
          <ac:spMkLst>
            <pc:docMk/>
            <pc:sldMk cId="992551047" sldId="341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7:45:37.488" v="4361" actId="27636"/>
          <ac:spMkLst>
            <pc:docMk/>
            <pc:sldMk cId="992551047" sldId="341"/>
            <ac:spMk id="3" creationId="{00000000-0000-0000-0000-000000000000}"/>
          </ac:spMkLst>
        </pc:spChg>
        <pc:spChg chg="del">
          <ac:chgData name="yu guang zhang" userId="e5c7b8d3772097b1" providerId="LiveId" clId="{BF112739-3F9C-4214-921A-CA7D2187718E}" dt="2018-07-12T01:44:46.273" v="2093" actId="478"/>
          <ac:spMkLst>
            <pc:docMk/>
            <pc:sldMk cId="992551047" sldId="341"/>
            <ac:spMk id="5" creationId="{7982E5F1-6562-4CAE-9555-A0CC05162A77}"/>
          </ac:spMkLst>
        </pc:spChg>
        <pc:spChg chg="del mod">
          <ac:chgData name="yu guang zhang" userId="e5c7b8d3772097b1" providerId="LiveId" clId="{BF112739-3F9C-4214-921A-CA7D2187718E}" dt="2018-07-12T01:44:44.267" v="2092" actId="478"/>
          <ac:spMkLst>
            <pc:docMk/>
            <pc:sldMk cId="992551047" sldId="341"/>
            <ac:spMk id="6" creationId="{8AF8744B-E3F4-4B33-9D14-5F89BAA77FAE}"/>
          </ac:spMkLst>
        </pc:spChg>
      </pc:sldChg>
      <pc:sldChg chg="modSp add ord">
        <pc:chgData name="yu guang zhang" userId="e5c7b8d3772097b1" providerId="LiveId" clId="{BF112739-3F9C-4214-921A-CA7D2187718E}" dt="2018-07-12T02:07:01.400" v="2957"/>
        <pc:sldMkLst>
          <pc:docMk/>
          <pc:sldMk cId="3498068021" sldId="342"/>
        </pc:sldMkLst>
        <pc:spChg chg="mod">
          <ac:chgData name="yu guang zhang" userId="e5c7b8d3772097b1" providerId="LiveId" clId="{BF112739-3F9C-4214-921A-CA7D2187718E}" dt="2018-07-12T01:58:51.114" v="2192"/>
          <ac:spMkLst>
            <pc:docMk/>
            <pc:sldMk cId="3498068021" sldId="342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2:07:01.400" v="2957"/>
          <ac:spMkLst>
            <pc:docMk/>
            <pc:sldMk cId="3498068021" sldId="342"/>
            <ac:spMk id="3" creationId="{00000000-0000-0000-0000-000000000000}"/>
          </ac:spMkLst>
        </pc:spChg>
      </pc:sldChg>
      <pc:sldChg chg="modSp add">
        <pc:chgData name="yu guang zhang" userId="e5c7b8d3772097b1" providerId="LiveId" clId="{BF112739-3F9C-4214-921A-CA7D2187718E}" dt="2018-07-12T19:52:31.618" v="4984"/>
        <pc:sldMkLst>
          <pc:docMk/>
          <pc:sldMk cId="617147563" sldId="343"/>
        </pc:sldMkLst>
        <pc:spChg chg="mod">
          <ac:chgData name="yu guang zhang" userId="e5c7b8d3772097b1" providerId="LiveId" clId="{BF112739-3F9C-4214-921A-CA7D2187718E}" dt="2018-07-12T02:19:31.977" v="4141" actId="14100"/>
          <ac:spMkLst>
            <pc:docMk/>
            <pc:sldMk cId="617147563" sldId="343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9:52:31.618" v="4984"/>
          <ac:spMkLst>
            <pc:docMk/>
            <pc:sldMk cId="617147563" sldId="343"/>
            <ac:spMk id="3" creationId="{00000000-0000-0000-0000-000000000000}"/>
          </ac:spMkLst>
        </pc:spChg>
      </pc:sldChg>
      <pc:sldChg chg="add del">
        <pc:chgData name="yu guang zhang" userId="e5c7b8d3772097b1" providerId="LiveId" clId="{BF112739-3F9C-4214-921A-CA7D2187718E}" dt="2018-07-12T17:38:48.637" v="4312" actId="2696"/>
        <pc:sldMkLst>
          <pc:docMk/>
          <pc:sldMk cId="2798965708" sldId="344"/>
        </pc:sldMkLst>
      </pc:sldChg>
      <pc:sldChg chg="modSp add ord">
        <pc:chgData name="yu guang zhang" userId="e5c7b8d3772097b1" providerId="LiveId" clId="{BF112739-3F9C-4214-921A-CA7D2187718E}" dt="2018-07-12T18:08:37.786" v="4535"/>
        <pc:sldMkLst>
          <pc:docMk/>
          <pc:sldMk cId="3456258694" sldId="344"/>
        </pc:sldMkLst>
        <pc:spChg chg="mod">
          <ac:chgData name="yu guang zhang" userId="e5c7b8d3772097b1" providerId="LiveId" clId="{BF112739-3F9C-4214-921A-CA7D2187718E}" dt="2018-07-12T18:06:51.491" v="4508"/>
          <ac:spMkLst>
            <pc:docMk/>
            <pc:sldMk cId="3456258694" sldId="344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8:08:37.786" v="4535"/>
          <ac:spMkLst>
            <pc:docMk/>
            <pc:sldMk cId="3456258694" sldId="344"/>
            <ac:spMk id="3" creationId="{00000000-0000-0000-0000-000000000000}"/>
          </ac:spMkLst>
        </pc:spChg>
      </pc:sldChg>
      <pc:sldChg chg="modSp add">
        <pc:chgData name="yu guang zhang" userId="e5c7b8d3772097b1" providerId="LiveId" clId="{BF112739-3F9C-4214-921A-CA7D2187718E}" dt="2018-07-12T18:10:02.261" v="4546" actId="5793"/>
        <pc:sldMkLst>
          <pc:docMk/>
          <pc:sldMk cId="3877496555" sldId="345"/>
        </pc:sldMkLst>
        <pc:spChg chg="mod">
          <ac:chgData name="yu guang zhang" userId="e5c7b8d3772097b1" providerId="LiveId" clId="{BF112739-3F9C-4214-921A-CA7D2187718E}" dt="2018-07-12T18:09:09.976" v="4539" actId="14100"/>
          <ac:spMkLst>
            <pc:docMk/>
            <pc:sldMk cId="3877496555" sldId="345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8:10:02.261" v="4546" actId="5793"/>
          <ac:spMkLst>
            <pc:docMk/>
            <pc:sldMk cId="3877496555" sldId="345"/>
            <ac:spMk id="3" creationId="{00000000-0000-0000-0000-000000000000}"/>
          </ac:spMkLst>
        </pc:spChg>
      </pc:sldChg>
      <pc:sldChg chg="modSp add">
        <pc:chgData name="yu guang zhang" userId="e5c7b8d3772097b1" providerId="LiveId" clId="{BF112739-3F9C-4214-921A-CA7D2187718E}" dt="2018-07-12T18:05:25.738" v="4505"/>
        <pc:sldMkLst>
          <pc:docMk/>
          <pc:sldMk cId="2760881335" sldId="346"/>
        </pc:sldMkLst>
        <pc:spChg chg="mod">
          <ac:chgData name="yu guang zhang" userId="e5c7b8d3772097b1" providerId="LiveId" clId="{BF112739-3F9C-4214-921A-CA7D2187718E}" dt="2018-07-12T18:03:14.973" v="4389"/>
          <ac:spMkLst>
            <pc:docMk/>
            <pc:sldMk cId="2760881335" sldId="346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8:05:25.738" v="4505"/>
          <ac:spMkLst>
            <pc:docMk/>
            <pc:sldMk cId="2760881335" sldId="346"/>
            <ac:spMk id="3" creationId="{00000000-0000-0000-0000-000000000000}"/>
          </ac:spMkLst>
        </pc:spChg>
      </pc:sldChg>
      <pc:sldChg chg="modSp add">
        <pc:chgData name="yu guang zhang" userId="e5c7b8d3772097b1" providerId="LiveId" clId="{BF112739-3F9C-4214-921A-CA7D2187718E}" dt="2018-07-12T20:03:01.362" v="5517"/>
        <pc:sldMkLst>
          <pc:docMk/>
          <pc:sldMk cId="414343346" sldId="347"/>
        </pc:sldMkLst>
        <pc:spChg chg="mod">
          <ac:chgData name="yu guang zhang" userId="e5c7b8d3772097b1" providerId="LiveId" clId="{BF112739-3F9C-4214-921A-CA7D2187718E}" dt="2018-07-12T20:03:01.362" v="5517"/>
          <ac:spMkLst>
            <pc:docMk/>
            <pc:sldMk cId="414343346" sldId="34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2018/8/14</a:t>
            </a:fld>
            <a:endParaRPr kumimoji="1" lang="zh-CN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2018/8/14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2018/8/14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2018/8/14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2018/8/14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2018/8/14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2018/8/14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2018/8/14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2018/8/14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2018/8/14</a:t>
            </a:fld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2018/8/14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2018/8/14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9833" y="655420"/>
            <a:ext cx="3304572" cy="518872"/>
          </a:xfrm>
        </p:spPr>
        <p:txBody>
          <a:bodyPr/>
          <a:lstStyle/>
          <a:p>
            <a:pPr algn="ctr"/>
            <a:r>
              <a:rPr kumimoji="1" lang="zh-CN" altLang="en-US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6592" y="1447382"/>
            <a:ext cx="3298784" cy="420751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/>
              </a:rPr>
              <a:t>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无上甚深微妙法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百千万劫难遭遇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我今见闻得受持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愿解如来真实义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为度化一切众生，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请大家发无上殊胜的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菩提心！</a:t>
            </a: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454" y="519493"/>
            <a:ext cx="3629260" cy="5733024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52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854287" y="989739"/>
            <a:ext cx="1631216" cy="487852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66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人身难得</a:t>
            </a:r>
            <a:r>
              <a:rPr kumimoji="1" lang="zh-CN" altLang="en-US" sz="40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         </a:t>
            </a:r>
            <a:r>
              <a:rPr kumimoji="1" lang="zh-CN" altLang="en-US" sz="28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暂生缘之 恶业涌现 为他所转 </a:t>
            </a:r>
            <a:endParaRPr kumimoji="1" lang="zh-CN" altLang="en-US" sz="2800" dirty="0">
              <a:solidFill>
                <a:srgbClr val="4F6228"/>
              </a:solidFill>
              <a:latin typeface="+mj-ea"/>
              <a:ea typeface="+mj-ea"/>
              <a:cs typeface="华文隶书"/>
            </a:endParaRPr>
          </a:p>
        </p:txBody>
      </p:sp>
    </p:spTree>
    <p:extLst>
      <p:ext uri="{BB962C8B-B14F-4D97-AF65-F5344CB8AC3E}">
        <p14:creationId xmlns:p14="http://schemas.microsoft.com/office/powerpoint/2010/main" val="351551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34424" y="693795"/>
            <a:ext cx="3300984" cy="726279"/>
          </a:xfrm>
        </p:spPr>
        <p:txBody>
          <a:bodyPr/>
          <a:lstStyle/>
          <a:p>
            <a:pPr algn="ctr"/>
            <a:r>
              <a:rPr kumimoji="1" lang="zh-CN" altLang="en-US" dirty="0"/>
              <a:t>说明</a:t>
            </a:r>
          </a:p>
        </p:txBody>
      </p:sp>
      <p:sp>
        <p:nvSpPr>
          <p:cNvPr id="3" name="内容占位符 2"/>
          <p:cNvSpPr>
            <a:spLocks noGrp="1"/>
          </p:cNvSpPr>
          <p:nvPr>
            <p:ph type="body" sz="half" idx="2"/>
          </p:nvPr>
        </p:nvSpPr>
        <p:spPr>
          <a:xfrm>
            <a:off x="4734835" y="1734128"/>
            <a:ext cx="3300573" cy="3918521"/>
          </a:xfrm>
        </p:spPr>
        <p:txBody>
          <a:bodyPr>
            <a:normAutofit/>
          </a:bodyPr>
          <a:lstStyle/>
          <a:p>
            <a:r>
              <a:rPr kumimoji="1" lang="en-US" altLang="zh-CN" sz="2400" dirty="0"/>
              <a:t>    </a:t>
            </a:r>
            <a:r>
              <a:rPr kumimoji="1" lang="zh-CN" altLang="en-US" sz="2400" dirty="0"/>
              <a:t>本</a:t>
            </a:r>
            <a:r>
              <a:rPr kumimoji="1" lang="en-US" altLang="zh-CN" sz="2400" dirty="0"/>
              <a:t>PPT</a:t>
            </a:r>
            <a:r>
              <a:rPr kumimoji="1" lang="zh-CN" altLang="en-US" sz="2400" dirty="0"/>
              <a:t>演示文稿是按照慈诚罗珠堪布课文内容和其它补充资料整理制作。</a:t>
            </a:r>
            <a:endParaRPr kumimoji="1" lang="en-US" altLang="zh-CN" sz="2400" dirty="0"/>
          </a:p>
          <a:p>
            <a:endParaRPr kumimoji="1" lang="zh-CN" altLang="en-US" sz="2400" dirty="0"/>
          </a:p>
        </p:txBody>
      </p:sp>
      <p:pic>
        <p:nvPicPr>
          <p:cNvPr id="10" name="图片占位符 9" descr="tooopen_14463276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8" r="21568"/>
          <a:stretch>
            <a:fillRect/>
          </a:stretch>
        </p:blipFill>
        <p:spPr>
          <a:xfrm>
            <a:off x="901257" y="573491"/>
            <a:ext cx="3577715" cy="5748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683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882191"/>
            <a:ext cx="7024744" cy="873872"/>
          </a:xfrm>
        </p:spPr>
        <p:txBody>
          <a:bodyPr/>
          <a:lstStyle/>
          <a:p>
            <a:r>
              <a:rPr kumimoji="1" lang="zh-CN" altLang="en-US" dirty="0"/>
              <a:t>提纲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932710"/>
            <a:ext cx="6777317" cy="3899920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从</a:t>
            </a:r>
            <a:r>
              <a:rPr lang="zh-CN" altLang="en-US" dirty="0"/>
              <a:t>暂</a:t>
            </a:r>
            <a:r>
              <a:rPr lang="zh-CN" altLang="en-US" dirty="0" smtClean="0"/>
              <a:t>生缘八无暇和断缘心八无暇思</a:t>
            </a:r>
            <a:r>
              <a:rPr lang="zh-CN" altLang="en-US" dirty="0"/>
              <a:t>维人身难得</a:t>
            </a:r>
            <a:endParaRPr lang="en-US" altLang="zh-CN" dirty="0"/>
          </a:p>
          <a:p>
            <a:pPr>
              <a:buNone/>
            </a:pPr>
            <a:r>
              <a:rPr lang="en-US" altLang="zh-CN" dirty="0"/>
              <a:t>   1</a:t>
            </a:r>
            <a:r>
              <a:rPr lang="en-US" altLang="zh-CN" dirty="0" smtClean="0"/>
              <a:t>.</a:t>
            </a:r>
            <a:r>
              <a:rPr lang="zh-CN" altLang="en-US" dirty="0"/>
              <a:t>暂生缘八无暇</a:t>
            </a:r>
            <a:endParaRPr lang="en-CA" altLang="zh-CN" dirty="0"/>
          </a:p>
          <a:p>
            <a:pPr>
              <a:buNone/>
            </a:pPr>
            <a:r>
              <a:rPr lang="zh-CN" altLang="en-US" dirty="0"/>
              <a:t> 五毒粗</a:t>
            </a:r>
            <a:r>
              <a:rPr lang="zh-CN" altLang="en-US" dirty="0" smtClean="0"/>
              <a:t>重，愚</a:t>
            </a:r>
            <a:r>
              <a:rPr lang="zh-CN" altLang="en-US" dirty="0"/>
              <a:t>昧无知， 被魔所</a:t>
            </a:r>
            <a:r>
              <a:rPr lang="zh-CN" altLang="en-US" dirty="0" smtClean="0"/>
              <a:t>持，懈</a:t>
            </a:r>
            <a:r>
              <a:rPr lang="zh-CN" altLang="en-US" dirty="0"/>
              <a:t>怠懒惰， </a:t>
            </a:r>
            <a:r>
              <a:rPr lang="zh-CN" altLang="en-US" dirty="0">
                <a:solidFill>
                  <a:srgbClr val="FF0000"/>
                </a:solidFill>
              </a:rPr>
              <a:t>恶业涌</a:t>
            </a:r>
            <a:r>
              <a:rPr lang="zh-CN" altLang="en-US" dirty="0" smtClean="0">
                <a:solidFill>
                  <a:srgbClr val="FF0000"/>
                </a:solidFill>
              </a:rPr>
              <a:t>现，为</a:t>
            </a:r>
            <a:r>
              <a:rPr lang="zh-CN" altLang="en-US" dirty="0">
                <a:solidFill>
                  <a:srgbClr val="FF0000"/>
                </a:solidFill>
              </a:rPr>
              <a:t>他所转</a:t>
            </a:r>
            <a:r>
              <a:rPr lang="zh-CN" altLang="en-US" dirty="0"/>
              <a:t>， 求乐救</a:t>
            </a:r>
            <a:r>
              <a:rPr lang="zh-CN" altLang="en-US" dirty="0" smtClean="0"/>
              <a:t>怖，伪</a:t>
            </a:r>
            <a:r>
              <a:rPr lang="zh-CN" altLang="en-US" dirty="0"/>
              <a:t>装修法</a:t>
            </a:r>
            <a:endParaRPr lang="en-CA" altLang="zh-CN" dirty="0"/>
          </a:p>
          <a:p>
            <a:pPr>
              <a:buNone/>
            </a:pPr>
            <a:endParaRPr lang="en-US" altLang="zh-CN" dirty="0"/>
          </a:p>
          <a:p>
            <a:pPr>
              <a:buNone/>
            </a:pPr>
            <a:r>
              <a:rPr lang="en-US" dirty="0"/>
              <a:t>   </a:t>
            </a:r>
            <a:r>
              <a:rPr lang="en-US" altLang="zh-CN" dirty="0"/>
              <a:t>2</a:t>
            </a:r>
            <a:r>
              <a:rPr lang="en-US" altLang="zh-CN" dirty="0" smtClean="0"/>
              <a:t>.</a:t>
            </a:r>
            <a:r>
              <a:rPr lang="zh-CN" altLang="en-US" dirty="0"/>
              <a:t>断缘心八无</a:t>
            </a:r>
            <a:r>
              <a:rPr lang="zh-CN" altLang="en-US" dirty="0" smtClean="0"/>
              <a:t>暇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/>
              <a:t>为今束</a:t>
            </a:r>
            <a:r>
              <a:rPr lang="zh-CN" altLang="en-US" dirty="0" smtClean="0"/>
              <a:t>缚，人</a:t>
            </a:r>
            <a:r>
              <a:rPr lang="zh-CN" altLang="en-US" dirty="0"/>
              <a:t>格恶劣， 无出离</a:t>
            </a:r>
            <a:r>
              <a:rPr lang="zh-CN" altLang="en-US" dirty="0" smtClean="0"/>
              <a:t>心，无</a:t>
            </a:r>
            <a:r>
              <a:rPr lang="zh-CN" altLang="en-US" dirty="0"/>
              <a:t>有正信， 喜爱恶</a:t>
            </a:r>
            <a:r>
              <a:rPr lang="zh-CN" altLang="en-US" dirty="0" smtClean="0"/>
              <a:t>行，心</a:t>
            </a:r>
            <a:r>
              <a:rPr lang="zh-CN" altLang="en-US" dirty="0"/>
              <a:t>离正法， 毁坏律</a:t>
            </a:r>
            <a:r>
              <a:rPr lang="zh-CN" altLang="en-US" dirty="0" smtClean="0"/>
              <a:t>仪，失</a:t>
            </a:r>
            <a:r>
              <a:rPr lang="zh-CN" altLang="en-US" dirty="0"/>
              <a:t>毁誓言</a:t>
            </a:r>
            <a:endParaRPr lang="en-US" dirty="0">
              <a:solidFill>
                <a:srgbClr val="FF0000"/>
              </a:solidFill>
            </a:endParaRPr>
          </a:p>
          <a:p>
            <a:pPr marL="68580" indent="0">
              <a:buNone/>
            </a:pPr>
            <a:endParaRPr kumimoji="1"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9202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73872"/>
          </a:xfrm>
        </p:spPr>
        <p:txBody>
          <a:bodyPr/>
          <a:lstStyle/>
          <a:p>
            <a:r>
              <a:rPr kumimoji="1" lang="zh-CN" altLang="en-US" sz="3200" dirty="0"/>
              <a:t>暂生</a:t>
            </a:r>
            <a:r>
              <a:rPr kumimoji="1" lang="zh-CN" altLang="en-US" sz="3200" dirty="0" smtClean="0"/>
              <a:t>缘之恶业涌现</a:t>
            </a:r>
            <a:endParaRPr kumimoji="1"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2213264"/>
            <a:ext cx="7198465" cy="3520271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罪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障深重之人，恶业的大海波涛汹涌澎湃，即使兢兢业业地修法，可是自相续却生不起功德。他本人不知这是自己所造恶业的果报，反而对上师和正法心灰意冷、大失所望</a:t>
            </a:r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观察：因罪障勤修而不生功德，不知是自作业果，于法绝望而中断修法。</a:t>
            </a:r>
            <a:endParaRPr lang="en-US" altLang="zh-CN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dirty="0" smtClean="0"/>
          </a:p>
          <a:p>
            <a:pPr marL="68580" indent="0">
              <a:buNone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2125868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6445"/>
          </a:xfrm>
        </p:spPr>
        <p:txBody>
          <a:bodyPr/>
          <a:lstStyle/>
          <a:p>
            <a:r>
              <a:rPr kumimoji="1" lang="zh-CN" altLang="en-US" sz="3200" dirty="0"/>
              <a:t>暂生</a:t>
            </a:r>
            <a:r>
              <a:rPr kumimoji="1" lang="zh-CN" altLang="en-US" sz="3200" dirty="0" smtClean="0"/>
              <a:t>缘之恶业涌现</a:t>
            </a:r>
            <a:endParaRPr kumimoji="1"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704109"/>
            <a:ext cx="7198465" cy="4312228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pPr marL="68580" indent="0">
              <a:buNone/>
            </a:pP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对治</a:t>
            </a:r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endParaRPr lang="en-US" altLang="zh-CN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68580" indent="0">
              <a:buNone/>
            </a:pPr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学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法一定要有恒心。像无著菩萨那样的圣者，在鸡足山修学时，六年、九年乃至十二年中，连一个好梦都没出现，最后万念俱灰地下山时，因生起悲心才见到弥勒菩萨。我们业力深重的凡夫人，更不用说了。一旦在修行过程中生病了、出违缘了，绝不能认为自己修不成，或对三宝起怨恨之心，而要知道：“正是佛法的殊胜加持，使我来世的恶报在今生成熟了。”诚如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《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金刚经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》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所云：“是人先世罪业，应堕恶道，以今世人轻贱故，先世罪业则为消灭。 ”</a:t>
            </a:r>
          </a:p>
          <a:p>
            <a:pPr marL="68580" indent="0">
              <a:buNone/>
            </a:pP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以，我们修行遇到大违缘、大障碍时，不要怨天尤人，应当想到这是在消业，务必对因果不虚生起坚信，进而对以往的恶业进行忏悔。只有这样，最终才能认识心的本性。千万不要像有些人那样，修了很长很长时间，但因业力深重，没有出现任何境界，就离开道场而断了法缘</a:t>
            </a:r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CA" altLang="zh-CN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00039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有些人非常可怜，父母不让学佛，子女不让学佛，家属不让学佛，领导不让学佛，甚至佛堂也不能摆。（我们藏地不同，只要学佛法，家人会尽量支持，如果不支持，别人还会说他、笑他。所以，家人即使不情愿，为了面子，表面上还是会赞叹学佛。）这些身不由己被奴役之人，虽有修法的愿望，但由于受到他人控制，而得不到修法的机会。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9181"/>
          </a:xfrm>
        </p:spPr>
        <p:txBody>
          <a:bodyPr/>
          <a:lstStyle/>
          <a:p>
            <a:r>
              <a:rPr kumimoji="1" lang="zh-CN" altLang="en-US" sz="3200" dirty="0"/>
              <a:t>暂生</a:t>
            </a:r>
            <a:r>
              <a:rPr kumimoji="1" lang="zh-CN" altLang="en-US" sz="3200" dirty="0" smtClean="0"/>
              <a:t>缘之为他所转</a:t>
            </a:r>
            <a:endParaRPr kumimoji="1"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851248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036618"/>
            <a:ext cx="6777317" cy="3796011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对治</a:t>
            </a:r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endParaRPr lang="en-US" altLang="zh-CN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68580" indent="0">
              <a:buNone/>
            </a:pPr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对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被他所转、无有自由的人而言，必须要找一个良策，力求摆脱这种处境。汉地曾有位法师说：“只要想学佛，办法总是有的。”确实如此，只要自己有这颗心，平时可偷着学，实在不行，也可以离开那个环境。父母若天天控制你，到一定时候，你就跟他说清楚：“你们这样逼我，不要后悔啊！你们的恩德，我只有来世再报了。学佛并不是忘恩负义，我会好好地回向给你们。”个别出家人走投无路时，只有用这个方法，给家人默默地回向。许多经论中也说：实在不行的话，就只好离家出走了，去过自由自在的修行生活。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9181"/>
          </a:xfrm>
        </p:spPr>
        <p:txBody>
          <a:bodyPr/>
          <a:lstStyle/>
          <a:p>
            <a:r>
              <a:rPr kumimoji="1" lang="zh-CN" altLang="en-US" sz="3200" dirty="0"/>
              <a:t>暂生</a:t>
            </a:r>
            <a:r>
              <a:rPr kumimoji="1" lang="zh-CN" altLang="en-US" sz="3200" dirty="0" smtClean="0"/>
              <a:t>缘之为他所转</a:t>
            </a:r>
            <a:endParaRPr kumimoji="1"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109067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2" y="902973"/>
            <a:ext cx="7024744" cy="790745"/>
          </a:xfrm>
        </p:spPr>
        <p:txBody>
          <a:bodyPr>
            <a:normAutofit/>
          </a:bodyPr>
          <a:lstStyle/>
          <a:p>
            <a:r>
              <a:rPr lang="zh-CN" altLang="en-US" sz="2800" dirty="0">
                <a:solidFill>
                  <a:schemeClr val="tx1"/>
                </a:solidFill>
              </a:rPr>
              <a:t>暂生</a:t>
            </a:r>
            <a:r>
              <a:rPr lang="zh-CN" altLang="en-US" sz="2800" dirty="0" smtClean="0">
                <a:solidFill>
                  <a:schemeClr val="tx1"/>
                </a:solidFill>
              </a:rPr>
              <a:t>缘之恶业涌现，为他所转讨论问题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161310"/>
            <a:ext cx="6777317" cy="3671320"/>
          </a:xfrm>
        </p:spPr>
        <p:txBody>
          <a:bodyPr/>
          <a:lstStyle/>
          <a:p>
            <a:pPr marL="525780" indent="-457200">
              <a:buClrTx/>
              <a:buFont typeface="+mj-lt"/>
              <a:buAutoNum type="arabicPeriod"/>
            </a:pP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恶</a:t>
            </a:r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业涌现中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，无暇修法的原因是什么？自身是否有此无暇</a:t>
            </a:r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？如何对治？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25780" indent="-457200">
              <a:buClrTx/>
              <a:buFont typeface="+mj-lt"/>
              <a:buAutoNum type="arabicPeriod"/>
            </a:pPr>
            <a:r>
              <a:rPr lang="zh-CN" altLang="en-US">
                <a:latin typeface="KaiTi" panose="02010609060101010101" pitchFamily="49" charset="-122"/>
                <a:ea typeface="KaiTi" panose="02010609060101010101" pitchFamily="49" charset="-122"/>
              </a:rPr>
              <a:t>解</a:t>
            </a:r>
            <a:r>
              <a:rPr lang="zh-CN" altLang="en-US" smtClean="0">
                <a:latin typeface="KaiTi" panose="02010609060101010101" pitchFamily="49" charset="-122"/>
                <a:ea typeface="KaiTi" panose="02010609060101010101" pitchFamily="49" charset="-122"/>
              </a:rPr>
              <a:t>释什么是</a:t>
            </a:r>
            <a:r>
              <a:rPr lang="zh-CN" altLang="en-US" smtClean="0">
                <a:latin typeface="KaiTi" panose="02010609060101010101" pitchFamily="49" charset="-122"/>
                <a:ea typeface="KaiTi" panose="02010609060101010101" pitchFamily="49" charset="-122"/>
              </a:rPr>
              <a:t>为</a:t>
            </a:r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他所</a:t>
            </a:r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控？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为什么修不成法？自身是否有此无暇</a:t>
            </a:r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如</a:t>
            </a:r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何对治？</a:t>
            </a:r>
            <a:endParaRPr lang="en-US" altLang="zh-CN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25780" indent="-457200">
              <a:buClrTx/>
              <a:buFont typeface="+mj-lt"/>
              <a:buAutoNum type="arabicPeriod"/>
            </a:pPr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谈谈关于暂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生</a:t>
            </a:r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缘前</a:t>
            </a:r>
            <a:r>
              <a:rPr lang="en-US" altLang="zh-CN" dirty="0" smtClean="0"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个修法（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五毒粗重，愚昧无知， 被魔所持，懈怠懒惰， </a:t>
            </a:r>
            <a:r>
              <a:rPr lang="zh-CN" altLang="en-US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恶业涌现，为他所</a:t>
            </a:r>
            <a:r>
              <a:rPr lang="zh-CN" altLang="en-US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转）</a:t>
            </a:r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的疑问和打坐体会。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292487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3233</TotalTime>
  <Words>1224</Words>
  <Application>Microsoft Office PowerPoint</Application>
  <PresentationFormat>On-screen Show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奥斯汀</vt:lpstr>
      <vt:lpstr>发心偈</vt:lpstr>
      <vt:lpstr>PowerPoint Presentation</vt:lpstr>
      <vt:lpstr>说明</vt:lpstr>
      <vt:lpstr>提纲</vt:lpstr>
      <vt:lpstr>暂生缘之恶业涌现</vt:lpstr>
      <vt:lpstr>暂生缘之恶业涌现</vt:lpstr>
      <vt:lpstr>暂生缘之为他所转</vt:lpstr>
      <vt:lpstr>暂生缘之为他所转</vt:lpstr>
      <vt:lpstr>暂生缘之恶业涌现，为他所转讨论问题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Danny</cp:lastModifiedBy>
  <cp:revision>225</cp:revision>
  <dcterms:created xsi:type="dcterms:W3CDTF">2016-07-06T00:16:41Z</dcterms:created>
  <dcterms:modified xsi:type="dcterms:W3CDTF">2018-08-14T22:57:53Z</dcterms:modified>
</cp:coreProperties>
</file>