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259" r:id="rId6"/>
    <p:sldId id="337" r:id="rId7"/>
    <p:sldId id="338" r:id="rId8"/>
    <p:sldId id="327" r:id="rId9"/>
    <p:sldId id="339" r:id="rId10"/>
    <p:sldId id="332" r:id="rId11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2" d="100"/>
          <a:sy n="92" d="100"/>
        </p:scale>
        <p:origin x="-774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BF112739-3F9C-4214-921A-CA7D2187718E}"/>
    <pc:docChg chg="undo custSel addSld delSld modSld sldOrd">
      <pc:chgData name="yu guang zhang" userId="e5c7b8d3772097b1" providerId="LiveId" clId="{BF112739-3F9C-4214-921A-CA7D2187718E}" dt="2018-07-12T20:03:01.362" v="5517"/>
      <pc:docMkLst>
        <pc:docMk/>
      </pc:docMkLst>
      <pc:sldChg chg="modSp">
        <pc:chgData name="yu guang zhang" userId="e5c7b8d3772097b1" providerId="LiveId" clId="{BF112739-3F9C-4214-921A-CA7D2187718E}" dt="2018-07-11T16:34:41.273" v="65" actId="20577"/>
        <pc:sldMkLst>
          <pc:docMk/>
          <pc:sldMk cId="3515514805" sldId="256"/>
        </pc:sldMkLst>
        <pc:spChg chg="mod">
          <ac:chgData name="yu guang zhang" userId="e5c7b8d3772097b1" providerId="LiveId" clId="{BF112739-3F9C-4214-921A-CA7D2187718E}" dt="2018-07-11T16:34:41.273" v="65" actId="20577"/>
          <ac:spMkLst>
            <pc:docMk/>
            <pc:sldMk cId="3515514805" sldId="256"/>
            <ac:spMk id="6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2T01:33:05.198" v="1905" actId="20577"/>
        <pc:sldMkLst>
          <pc:docMk/>
          <pc:sldMk cId="2125868432" sldId="259"/>
        </pc:sldMkLst>
        <pc:spChg chg="mod">
          <ac:chgData name="yu guang zhang" userId="e5c7b8d3772097b1" providerId="LiveId" clId="{BF112739-3F9C-4214-921A-CA7D2187718E}" dt="2018-07-12T01:33:05.198" v="1905" actId="20577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31:06.667" v="1622" actId="20577"/>
          <ac:spMkLst>
            <pc:docMk/>
            <pc:sldMk cId="2125868432" sldId="259"/>
            <ac:spMk id="3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1T16:39:20.108" v="216" actId="20577"/>
        <pc:sldMkLst>
          <pc:docMk/>
          <pc:sldMk cId="2392023965" sldId="277"/>
        </pc:sldMkLst>
        <pc:spChg chg="mod">
          <ac:chgData name="yu guang zhang" userId="e5c7b8d3772097b1" providerId="LiveId" clId="{BF112739-3F9C-4214-921A-CA7D2187718E}" dt="2018-07-11T16:39:20.108" v="216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9:38:52.106" v="4700" actId="2696"/>
        <pc:sldMkLst>
          <pc:docMk/>
          <pc:sldMk cId="3900747083" sldId="289"/>
        </pc:sldMkLst>
      </pc:sldChg>
      <pc:sldChg chg="del">
        <pc:chgData name="yu guang zhang" userId="e5c7b8d3772097b1" providerId="LiveId" clId="{BF112739-3F9C-4214-921A-CA7D2187718E}" dt="2018-07-12T01:35:10.651" v="1918" actId="2696"/>
        <pc:sldMkLst>
          <pc:docMk/>
          <pc:sldMk cId="0" sldId="290"/>
        </pc:sldMkLst>
      </pc:sldChg>
      <pc:sldChg chg="del">
        <pc:chgData name="yu guang zhang" userId="e5c7b8d3772097b1" providerId="LiveId" clId="{BF112739-3F9C-4214-921A-CA7D2187718E}" dt="2018-07-12T00:39:38.595" v="1623" actId="2696"/>
        <pc:sldMkLst>
          <pc:docMk/>
          <pc:sldMk cId="1189250896" sldId="325"/>
        </pc:sldMkLst>
      </pc:sldChg>
      <pc:sldChg chg="del">
        <pc:chgData name="yu guang zhang" userId="e5c7b8d3772097b1" providerId="LiveId" clId="{BF112739-3F9C-4214-921A-CA7D2187718E}" dt="2018-07-12T00:39:58.042" v="1625" actId="2696"/>
        <pc:sldMkLst>
          <pc:docMk/>
          <pc:sldMk cId="1053250179" sldId="326"/>
        </pc:sldMkLst>
      </pc:sldChg>
      <pc:sldChg chg="modSp">
        <pc:chgData name="yu guang zhang" userId="e5c7b8d3772097b1" providerId="LiveId" clId="{BF112739-3F9C-4214-921A-CA7D2187718E}" dt="2018-07-12T01:57:33.295" v="2187"/>
        <pc:sldMkLst>
          <pc:docMk/>
          <pc:sldMk cId="2391520613" sldId="327"/>
        </pc:sldMkLst>
        <pc:spChg chg="mod">
          <ac:chgData name="yu guang zhang" userId="e5c7b8d3772097b1" providerId="LiveId" clId="{BF112739-3F9C-4214-921A-CA7D2187718E}" dt="2018-07-12T01:57:33.295" v="2187"/>
          <ac:spMkLst>
            <pc:docMk/>
            <pc:sldMk cId="2391520613" sldId="32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11:18.019" v="1804"/>
          <ac:spMkLst>
            <pc:docMk/>
            <pc:sldMk cId="2391520613" sldId="32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7:32:29.412" v="4307" actId="2696"/>
        <pc:sldMkLst>
          <pc:docMk/>
          <pc:sldMk cId="745358420" sldId="328"/>
        </pc:sldMkLst>
      </pc:sldChg>
      <pc:sldChg chg="del">
        <pc:chgData name="yu guang zhang" userId="e5c7b8d3772097b1" providerId="LiveId" clId="{BF112739-3F9C-4214-921A-CA7D2187718E}" dt="2018-07-12T17:32:33.157" v="4308" actId="2696"/>
        <pc:sldMkLst>
          <pc:docMk/>
          <pc:sldMk cId="30814781" sldId="329"/>
        </pc:sldMkLst>
      </pc:sldChg>
      <pc:sldChg chg="del">
        <pc:chgData name="yu guang zhang" userId="e5c7b8d3772097b1" providerId="LiveId" clId="{BF112739-3F9C-4214-921A-CA7D2187718E}" dt="2018-07-12T17:32:36.621" v="4309" actId="2696"/>
        <pc:sldMkLst>
          <pc:docMk/>
          <pc:sldMk cId="3719871861" sldId="330"/>
        </pc:sldMkLst>
      </pc:sldChg>
      <pc:sldChg chg="del">
        <pc:chgData name="yu guang zhang" userId="e5c7b8d3772097b1" providerId="LiveId" clId="{BF112739-3F9C-4214-921A-CA7D2187718E}" dt="2018-07-12T17:32:39.642" v="4310" actId="2696"/>
        <pc:sldMkLst>
          <pc:docMk/>
          <pc:sldMk cId="219264446" sldId="331"/>
        </pc:sldMkLst>
      </pc:sldChg>
      <pc:sldChg chg="modSp">
        <pc:chgData name="yu guang zhang" userId="e5c7b8d3772097b1" providerId="LiveId" clId="{BF112739-3F9C-4214-921A-CA7D2187718E}" dt="2018-07-12T19:59:18.398" v="5348" actId="20577"/>
        <pc:sldMkLst>
          <pc:docMk/>
          <pc:sldMk cId="1931366876" sldId="332"/>
        </pc:sldMkLst>
        <pc:spChg chg="mod">
          <ac:chgData name="yu guang zhang" userId="e5c7b8d3772097b1" providerId="LiveId" clId="{BF112739-3F9C-4214-921A-CA7D2187718E}" dt="2018-07-12T19:57:12.699" v="5201" actId="27636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9:18.398" v="5348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01:32:33.743" v="1900" actId="2696"/>
        <pc:sldMkLst>
          <pc:docMk/>
          <pc:sldMk cId="3343455340" sldId="333"/>
        </pc:sldMkLst>
      </pc:sldChg>
      <pc:sldChg chg="addSp delSp modSp">
        <pc:chgData name="yu guang zhang" userId="e5c7b8d3772097b1" providerId="LiveId" clId="{BF112739-3F9C-4214-921A-CA7D2187718E}" dt="2018-07-12T18:07:55.994" v="4519" actId="14100"/>
        <pc:sldMkLst>
          <pc:docMk/>
          <pc:sldMk cId="442619972" sldId="334"/>
        </pc:sldMkLst>
        <pc:spChg chg="mod">
          <ac:chgData name="yu guang zhang" userId="e5c7b8d3772097b1" providerId="LiveId" clId="{BF112739-3F9C-4214-921A-CA7D2187718E}" dt="2018-07-12T18:07:55.994" v="4519" actId="14100"/>
          <ac:spMkLst>
            <pc:docMk/>
            <pc:sldMk cId="442619972" sldId="33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8:31.799" v="2000"/>
          <ac:spMkLst>
            <pc:docMk/>
            <pc:sldMk cId="442619972" sldId="334"/>
            <ac:spMk id="3" creationId="{00000000-0000-0000-0000-000000000000}"/>
          </ac:spMkLst>
        </pc:spChg>
        <pc:spChg chg="add del mod">
          <ac:chgData name="yu guang zhang" userId="e5c7b8d3772097b1" providerId="LiveId" clId="{BF112739-3F9C-4214-921A-CA7D2187718E}" dt="2018-07-12T01:22:53.960" v="1821" actId="478"/>
          <ac:spMkLst>
            <pc:docMk/>
            <pc:sldMk cId="442619972" sldId="334"/>
            <ac:spMk id="4" creationId="{81ED8DC9-8B6E-45DE-8B02-4BBFF8872D0C}"/>
          </ac:spMkLst>
        </pc:spChg>
        <pc:spChg chg="add mod">
          <ac:chgData name="yu guang zhang" userId="e5c7b8d3772097b1" providerId="LiveId" clId="{BF112739-3F9C-4214-921A-CA7D2187718E}" dt="2018-07-12T01:26:37.388" v="1823" actId="14100"/>
          <ac:spMkLst>
            <pc:docMk/>
            <pc:sldMk cId="442619972" sldId="334"/>
            <ac:spMk id="5" creationId="{7982E5F1-6562-4CAE-9555-A0CC05162A77}"/>
          </ac:spMkLst>
        </pc:spChg>
        <pc:spChg chg="add mod">
          <ac:chgData name="yu guang zhang" userId="e5c7b8d3772097b1" providerId="LiveId" clId="{BF112739-3F9C-4214-921A-CA7D2187718E}" dt="2018-07-12T01:28:59.141" v="1876" actId="255"/>
          <ac:spMkLst>
            <pc:docMk/>
            <pc:sldMk cId="442619972" sldId="334"/>
            <ac:spMk id="6" creationId="{8AF8744B-E3F4-4B33-9D14-5F89BAA77FAE}"/>
          </ac:spMkLst>
        </pc:spChg>
      </pc:sldChg>
      <pc:sldChg chg="del">
        <pc:chgData name="yu guang zhang" userId="e5c7b8d3772097b1" providerId="LiveId" clId="{BF112739-3F9C-4214-921A-CA7D2187718E}" dt="2018-07-12T17:48:05.628" v="4362" actId="2696"/>
        <pc:sldMkLst>
          <pc:docMk/>
          <pc:sldMk cId="4029988011" sldId="335"/>
        </pc:sldMkLst>
      </pc:sldChg>
      <pc:sldChg chg="del">
        <pc:chgData name="yu guang zhang" userId="e5c7b8d3772097b1" providerId="LiveId" clId="{BF112739-3F9C-4214-921A-CA7D2187718E}" dt="2018-07-12T19:36:38.188" v="4547" actId="2696"/>
        <pc:sldMkLst>
          <pc:docMk/>
          <pc:sldMk cId="1590594949" sldId="336"/>
        </pc:sldMkLst>
      </pc:sldChg>
      <pc:sldChg chg="modSp add">
        <pc:chgData name="yu guang zhang" userId="e5c7b8d3772097b1" providerId="LiveId" clId="{BF112739-3F9C-4214-921A-CA7D2187718E}" dt="2018-07-12T01:33:18.207" v="1908" actId="20577"/>
        <pc:sldMkLst>
          <pc:docMk/>
          <pc:sldMk cId="596824056" sldId="337"/>
        </pc:sldMkLst>
        <pc:spChg chg="mod">
          <ac:chgData name="yu guang zhang" userId="e5c7b8d3772097b1" providerId="LiveId" clId="{BF112739-3F9C-4214-921A-CA7D2187718E}" dt="2018-07-12T01:33:18.207" v="1908" actId="20577"/>
          <ac:spMkLst>
            <pc:docMk/>
            <pc:sldMk cId="596824056" sldId="33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3:02.382" v="1731" actId="20577"/>
          <ac:spMkLst>
            <pc:docMk/>
            <pc:sldMk cId="596824056" sldId="337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01:33:37.331" v="1911" actId="20577"/>
        <pc:sldMkLst>
          <pc:docMk/>
          <pc:sldMk cId="3531860531" sldId="338"/>
        </pc:sldMkLst>
        <pc:spChg chg="mod">
          <ac:chgData name="yu guang zhang" userId="e5c7b8d3772097b1" providerId="LiveId" clId="{BF112739-3F9C-4214-921A-CA7D2187718E}" dt="2018-07-12T01:33:37.331" v="1911" actId="20577"/>
          <ac:spMkLst>
            <pc:docMk/>
            <pc:sldMk cId="3531860531" sldId="338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6:27.003" v="1738" actId="20577"/>
          <ac:spMkLst>
            <pc:docMk/>
            <pc:sldMk cId="3531860531" sldId="338"/>
            <ac:spMk id="3" creationId="{00000000-0000-0000-0000-000000000000}"/>
          </ac:spMkLst>
        </pc:spChg>
      </pc:sldChg>
      <pc:sldChg chg="delSp modSp add">
        <pc:chgData name="yu guang zhang" userId="e5c7b8d3772097b1" providerId="LiveId" clId="{BF112739-3F9C-4214-921A-CA7D2187718E}" dt="2018-07-12T02:20:51.624" v="4276" actId="478"/>
        <pc:sldMkLst>
          <pc:docMk/>
          <pc:sldMk cId="194824389" sldId="339"/>
        </pc:sldMkLst>
        <pc:spChg chg="mod">
          <ac:chgData name="yu guang zhang" userId="e5c7b8d3772097b1" providerId="LiveId" clId="{BF112739-3F9C-4214-921A-CA7D2187718E}" dt="2018-07-12T01:36:04.257" v="1923" actId="20577"/>
          <ac:spMkLst>
            <pc:docMk/>
            <pc:sldMk cId="194824389" sldId="33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5:49.925" v="1919"/>
          <ac:spMkLst>
            <pc:docMk/>
            <pc:sldMk cId="194824389" sldId="339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2:20:51.624" v="4276" actId="478"/>
          <ac:spMkLst>
            <pc:docMk/>
            <pc:sldMk cId="194824389" sldId="339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35:56.980" v="1921" actId="478"/>
          <ac:spMkLst>
            <pc:docMk/>
            <pc:sldMk cId="194824389" sldId="339"/>
            <ac:spMk id="6" creationId="{8AF8744B-E3F4-4B33-9D14-5F89BAA77FAE}"/>
          </ac:spMkLst>
        </pc:spChg>
      </pc:sldChg>
      <pc:sldChg chg="modSp add">
        <pc:chgData name="yu guang zhang" userId="e5c7b8d3772097b1" providerId="LiveId" clId="{BF112739-3F9C-4214-921A-CA7D2187718E}" dt="2018-07-12T01:40:30.148" v="2081"/>
        <pc:sldMkLst>
          <pc:docMk/>
          <pc:sldMk cId="2822152362" sldId="340"/>
        </pc:sldMkLst>
        <pc:spChg chg="mod">
          <ac:chgData name="yu guang zhang" userId="e5c7b8d3772097b1" providerId="LiveId" clId="{BF112739-3F9C-4214-921A-CA7D2187718E}" dt="2018-07-12T01:37:14.400" v="1926" actId="20577"/>
          <ac:spMkLst>
            <pc:docMk/>
            <pc:sldMk cId="2822152362" sldId="340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11.616" v="2061"/>
          <ac:spMkLst>
            <pc:docMk/>
            <pc:sldMk cId="2822152362" sldId="340"/>
            <ac:spMk id="3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30.148" v="2081"/>
          <ac:spMkLst>
            <pc:docMk/>
            <pc:sldMk cId="2822152362" sldId="340"/>
            <ac:spMk id="6" creationId="{8AF8744B-E3F4-4B33-9D14-5F89BAA77FAE}"/>
          </ac:spMkLst>
        </pc:spChg>
      </pc:sldChg>
      <pc:sldChg chg="delSp modSp add">
        <pc:chgData name="yu guang zhang" userId="e5c7b8d3772097b1" providerId="LiveId" clId="{BF112739-3F9C-4214-921A-CA7D2187718E}" dt="2018-07-12T18:09:40.427" v="4544" actId="14100"/>
        <pc:sldMkLst>
          <pc:docMk/>
          <pc:sldMk cId="992551047" sldId="341"/>
        </pc:sldMkLst>
        <pc:spChg chg="mod">
          <ac:chgData name="yu guang zhang" userId="e5c7b8d3772097b1" providerId="LiveId" clId="{BF112739-3F9C-4214-921A-CA7D2187718E}" dt="2018-07-12T18:09:40.427" v="4544" actId="14100"/>
          <ac:spMkLst>
            <pc:docMk/>
            <pc:sldMk cId="992551047" sldId="341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7:45:37.488" v="4361" actId="27636"/>
          <ac:spMkLst>
            <pc:docMk/>
            <pc:sldMk cId="992551047" sldId="341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1:44:46.273" v="2093" actId="478"/>
          <ac:spMkLst>
            <pc:docMk/>
            <pc:sldMk cId="992551047" sldId="341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44:44.267" v="2092" actId="478"/>
          <ac:spMkLst>
            <pc:docMk/>
            <pc:sldMk cId="992551047" sldId="341"/>
            <ac:spMk id="6" creationId="{8AF8744B-E3F4-4B33-9D14-5F89BAA77FAE}"/>
          </ac:spMkLst>
        </pc:spChg>
      </pc:sldChg>
      <pc:sldChg chg="modSp add ord">
        <pc:chgData name="yu guang zhang" userId="e5c7b8d3772097b1" providerId="LiveId" clId="{BF112739-3F9C-4214-921A-CA7D2187718E}" dt="2018-07-12T02:07:01.400" v="2957"/>
        <pc:sldMkLst>
          <pc:docMk/>
          <pc:sldMk cId="3498068021" sldId="342"/>
        </pc:sldMkLst>
        <pc:spChg chg="mod">
          <ac:chgData name="yu guang zhang" userId="e5c7b8d3772097b1" providerId="LiveId" clId="{BF112739-3F9C-4214-921A-CA7D2187718E}" dt="2018-07-12T01:58:51.114" v="2192"/>
          <ac:spMkLst>
            <pc:docMk/>
            <pc:sldMk cId="3498068021" sldId="34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2:07:01.400" v="2957"/>
          <ac:spMkLst>
            <pc:docMk/>
            <pc:sldMk cId="3498068021" sldId="342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9:52:31.618" v="4984"/>
        <pc:sldMkLst>
          <pc:docMk/>
          <pc:sldMk cId="617147563" sldId="343"/>
        </pc:sldMkLst>
        <pc:spChg chg="mod">
          <ac:chgData name="yu guang zhang" userId="e5c7b8d3772097b1" providerId="LiveId" clId="{BF112739-3F9C-4214-921A-CA7D2187718E}" dt="2018-07-12T02:19:31.977" v="4141" actId="14100"/>
          <ac:spMkLst>
            <pc:docMk/>
            <pc:sldMk cId="617147563" sldId="343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2:31.618" v="4984"/>
          <ac:spMkLst>
            <pc:docMk/>
            <pc:sldMk cId="617147563" sldId="343"/>
            <ac:spMk id="3" creationId="{00000000-0000-0000-0000-000000000000}"/>
          </ac:spMkLst>
        </pc:spChg>
      </pc:sldChg>
      <pc:sldChg chg="add del">
        <pc:chgData name="yu guang zhang" userId="e5c7b8d3772097b1" providerId="LiveId" clId="{BF112739-3F9C-4214-921A-CA7D2187718E}" dt="2018-07-12T17:38:48.637" v="4312" actId="2696"/>
        <pc:sldMkLst>
          <pc:docMk/>
          <pc:sldMk cId="2798965708" sldId="344"/>
        </pc:sldMkLst>
      </pc:sldChg>
      <pc:sldChg chg="modSp add ord">
        <pc:chgData name="yu guang zhang" userId="e5c7b8d3772097b1" providerId="LiveId" clId="{BF112739-3F9C-4214-921A-CA7D2187718E}" dt="2018-07-12T18:08:37.786" v="4535"/>
        <pc:sldMkLst>
          <pc:docMk/>
          <pc:sldMk cId="3456258694" sldId="344"/>
        </pc:sldMkLst>
        <pc:spChg chg="mod">
          <ac:chgData name="yu guang zhang" userId="e5c7b8d3772097b1" providerId="LiveId" clId="{BF112739-3F9C-4214-921A-CA7D2187718E}" dt="2018-07-12T18:06:51.491" v="4508"/>
          <ac:spMkLst>
            <pc:docMk/>
            <pc:sldMk cId="3456258694" sldId="34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8:37.786" v="4535"/>
          <ac:spMkLst>
            <pc:docMk/>
            <pc:sldMk cId="3456258694" sldId="344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10:02.261" v="4546" actId="5793"/>
        <pc:sldMkLst>
          <pc:docMk/>
          <pc:sldMk cId="3877496555" sldId="345"/>
        </pc:sldMkLst>
        <pc:spChg chg="mod">
          <ac:chgData name="yu guang zhang" userId="e5c7b8d3772097b1" providerId="LiveId" clId="{BF112739-3F9C-4214-921A-CA7D2187718E}" dt="2018-07-12T18:09:09.976" v="4539" actId="14100"/>
          <ac:spMkLst>
            <pc:docMk/>
            <pc:sldMk cId="3877496555" sldId="345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10:02.261" v="4546" actId="5793"/>
          <ac:spMkLst>
            <pc:docMk/>
            <pc:sldMk cId="3877496555" sldId="345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05:25.738" v="4505"/>
        <pc:sldMkLst>
          <pc:docMk/>
          <pc:sldMk cId="2760881335" sldId="346"/>
        </pc:sldMkLst>
        <pc:spChg chg="mod">
          <ac:chgData name="yu guang zhang" userId="e5c7b8d3772097b1" providerId="LiveId" clId="{BF112739-3F9C-4214-921A-CA7D2187718E}" dt="2018-07-12T18:03:14.973" v="4389"/>
          <ac:spMkLst>
            <pc:docMk/>
            <pc:sldMk cId="2760881335" sldId="346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5:25.738" v="4505"/>
          <ac:spMkLst>
            <pc:docMk/>
            <pc:sldMk cId="2760881335" sldId="346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20:03:01.362" v="5517"/>
        <pc:sldMkLst>
          <pc:docMk/>
          <pc:sldMk cId="414343346" sldId="347"/>
        </pc:sldMkLst>
        <pc:spChg chg="mod">
          <ac:chgData name="yu guang zhang" userId="e5c7b8d3772097b1" providerId="LiveId" clId="{BF112739-3F9C-4214-921A-CA7D2187718E}" dt="2018-07-12T20:03:01.362" v="5517"/>
          <ac:spMkLst>
            <pc:docMk/>
            <pc:sldMk cId="414343346" sldId="34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2018/10/8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232429"/>
          </a:xfrm>
        </p:spPr>
        <p:txBody>
          <a:bodyPr>
            <a:normAutofit/>
          </a:bodyPr>
          <a:lstStyle/>
          <a:p>
            <a:pPr marL="525780" indent="-457200">
              <a:buFont typeface="+mj-lt"/>
              <a:buAutoNum type="arabicPeriod"/>
            </a:pPr>
            <a:endParaRPr lang="en-CA" altLang="zh-CN" dirty="0"/>
          </a:p>
          <a:p>
            <a:pPr marL="525780" indent="-457200">
              <a:buClrTx/>
              <a:buFont typeface="+mj-lt"/>
              <a:buAutoNum type="arabicPeriod"/>
            </a:pPr>
            <a:r>
              <a:rPr lang="zh-CN" altLang="en-US" dirty="0" smtClean="0"/>
              <a:t>暇满难得的因缘是什么？</a:t>
            </a:r>
            <a:endParaRPr lang="en-US" altLang="zh-CN" dirty="0" smtClean="0"/>
          </a:p>
          <a:p>
            <a:pPr marL="525780" indent="-457200">
              <a:buClrTx/>
              <a:buFont typeface="+mj-lt"/>
              <a:buAutoNum type="arabicPeriod"/>
            </a:pPr>
            <a:r>
              <a:rPr lang="zh-CN" altLang="en-US" dirty="0" smtClean="0"/>
              <a:t>为什么说持戒，行善，发愿是下一世获得暇满人身必不可少的条件</a:t>
            </a:r>
            <a:r>
              <a:rPr lang="zh-CN" altLang="en-US" dirty="0" smtClean="0"/>
              <a:t>？</a:t>
            </a:r>
            <a:endParaRPr lang="en-CA" altLang="zh-CN" dirty="0" smtClean="0"/>
          </a:p>
          <a:p>
            <a:pPr marL="525780" indent="-457200">
              <a:buClrTx/>
              <a:buFont typeface="+mj-lt"/>
              <a:buAutoNum type="arabicPeriod"/>
            </a:pPr>
            <a:r>
              <a:rPr lang="zh-CN" altLang="en-US" dirty="0"/>
              <a:t>结合烧茶喻思维：为什么仅缺一个暇满功德，也从根本上没有修真实法的缘分？</a:t>
            </a:r>
            <a:endParaRPr lang="en-US" altLang="zh-CN" dirty="0" smtClean="0"/>
          </a:p>
          <a:p>
            <a:pPr marL="525780" indent="-457200">
              <a:buClrTx/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08130" y="989739"/>
            <a:ext cx="1877373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人身难得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r>
              <a:rPr kumimoji="1" lang="en-US" altLang="zh-CN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35</a:t>
            </a:r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暇满难得之因缘</a:t>
            </a:r>
            <a:r>
              <a:rPr kumimoji="1" lang="zh-CN" altLang="en-US" sz="28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</a:t>
            </a:r>
            <a:endParaRPr kumimoji="1" lang="zh-CN" altLang="en-US" sz="28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/>
              <a:t>    </a:t>
            </a:r>
            <a:r>
              <a:rPr kumimoji="1" lang="zh-CN" altLang="en-US" sz="2400" dirty="0"/>
              <a:t>本</a:t>
            </a:r>
            <a:r>
              <a:rPr kumimoji="1" lang="en-US" altLang="zh-CN" sz="2400" dirty="0"/>
              <a:t>PPT</a:t>
            </a:r>
            <a:r>
              <a:rPr kumimoji="1" lang="zh-CN" altLang="en-US" sz="2400" dirty="0"/>
              <a:t>演示文稿是按照慈诚罗珠堪</a:t>
            </a:r>
            <a:r>
              <a:rPr kumimoji="1" lang="zh-CN" altLang="en-US" sz="2400" dirty="0" smtClean="0"/>
              <a:t>布，索达吉堪布和益西彭措堪布讲解内</a:t>
            </a:r>
            <a:r>
              <a:rPr kumimoji="1" lang="zh-CN" altLang="en-US" sz="2400" dirty="0"/>
              <a:t>容和其它补充资料整理制作。</a:t>
            </a:r>
            <a:endParaRPr kumimoji="1"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9709" y="1413165"/>
            <a:ext cx="7616536" cy="4748644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暇满难得之</a:t>
            </a:r>
            <a:r>
              <a:rPr lang="zh-CN" altLang="en-US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因缘：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这样的暇满人身也并非是偶然或侥幸获得的，而是多生累劫中积集二种资粮</a:t>
            </a:r>
            <a:r>
              <a:rPr lang="en-US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福德资粮、智慧资粮</a:t>
            </a:r>
            <a:r>
              <a:rPr lang="en-US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的果报。大智者称幢说：“得暇满人身，非由力强得，乃是积福果。” 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这样的人身，这一世虽然已经得到，但是下一生能不能再得？再得珍宝人身是我们可以掌握的。如果下一世还要得到这样的人身，就需要作到以下三个方面：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第一、要持戒。此戒不一定是指出家人的戒律，居士也有居士五戒，可以从中挑选，能够持一条戒、二条戒、三条戒，或者四条五条都行，而且要持得很清净。这是最根本的一个；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第二、在持戒的基础上要去行善，如布施、修行等等，积累这些福德；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第三、要发愿，愿我生生世世能够得到暇满的人身。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endParaRPr kumimoji="1"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043490" y="705546"/>
            <a:ext cx="7024744" cy="614100"/>
          </a:xfrm>
        </p:spPr>
        <p:txBody>
          <a:bodyPr/>
          <a:lstStyle/>
          <a:p>
            <a:pPr algn="ctr"/>
            <a:r>
              <a:rPr kumimoji="1" lang="zh-CN" altLang="en-US" sz="3200" dirty="0"/>
              <a:t>暇</a:t>
            </a:r>
            <a:r>
              <a:rPr kumimoji="1" lang="zh-CN" altLang="en-US" sz="3200" dirty="0" smtClean="0"/>
              <a:t>满难得之因缘 （</a:t>
            </a:r>
            <a:r>
              <a:rPr kumimoji="1" lang="en-US" altLang="zh-CN" sz="3200" dirty="0"/>
              <a:t>1</a:t>
            </a:r>
            <a:r>
              <a:rPr kumimoji="1" lang="zh-CN" altLang="en-US" sz="3200" dirty="0" smtClean="0"/>
              <a:t>）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799064"/>
            <a:ext cx="7024744" cy="614100"/>
          </a:xfrm>
        </p:spPr>
        <p:txBody>
          <a:bodyPr/>
          <a:lstStyle/>
          <a:p>
            <a:pPr algn="ctr"/>
            <a:r>
              <a:rPr kumimoji="1" lang="zh-CN" altLang="en-US" sz="3200" dirty="0"/>
              <a:t>暇</a:t>
            </a:r>
            <a:r>
              <a:rPr kumimoji="1" lang="zh-CN" altLang="en-US" sz="3200" dirty="0" smtClean="0"/>
              <a:t>满难得之因缘 （</a:t>
            </a:r>
            <a:r>
              <a:rPr kumimoji="1" lang="en-US" altLang="zh-CN" sz="3200" dirty="0" smtClean="0"/>
              <a:t>2</a:t>
            </a:r>
            <a:r>
              <a:rPr kumimoji="1" lang="zh-CN" altLang="en-US" sz="3200" dirty="0" smtClean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2836" y="1485900"/>
            <a:ext cx="7369121" cy="4623955"/>
          </a:xfrm>
        </p:spPr>
        <p:txBody>
          <a:bodyPr>
            <a:normAutofit fontScale="92500"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有这三种因缘，以后也有可能得到暇满人身；如果三个条件中缺少一个，就无法得到。我们现在是人，又遇到佛法，要做到这三点不是那么困难。但是，其他众生，比如说旁生或者天人，要去做这三件事是非常不容易的，甚至根本无法做到。所以，从得人身所需因缘的角度来看，暇满人身也是非常难得的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自己此生幸得人身，如果没有修成有利之正法，则必将随业力所牵而转于恶趣中，到那时仅仅连善趣的声音也听不到，更何况说获得善趣呢？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入行论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中云：“凭我此行素，复难得人身，若不得人身，徒恶乏善行，如具行善缘，而我未为善，恶趣众苦逼，彼时复何为？”如若下堕于恶趣处，则长期不能从中解脱。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入行论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中云：“纵历一亿劫，不闻善趣名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。”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586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548245"/>
            <a:ext cx="7327557" cy="4675909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单单生在善趣，也需要以持戒等修持一种清净善法作为因，而得到具足八暇十满的人身宝，更需要以圆满的善法作为因，也就是需要以清净戒作为根本、以布施等作为助伴、结合清净的发愿等，修积众多善根。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总的来说，单单得人身或天身，至少需要以一种清净善法为因，纯粹的恶法因缘是不能感召善趣的。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特别地观察，善趣中具足“八暇十满”的胜妙人身，它远离了种种修法违缘，具足了自他方面的种种顺缘，这不是无因无缘、侥幸现前的，每一分都是由相应的善缘所感。所以，要积聚众多的善根，既要有清净戒这一根本，又要修布施、供养、恭敬、慈、悲、喜、舍等等作为辅助，没有这些不可能在自身上现前种种修法的顺缘。而且，要以清净的发愿摄持善根，往成就自己修法的方面作回向，比如：“获得人身、生在中国、童贞入道、正信出家、长遇明师”等，即发愿自己来世能得暇满人身。这样结合清净的发愿，摄持种种善根因缘，才能特定地往获得暇满人身的方面成熟果报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043490" y="799064"/>
            <a:ext cx="7024744" cy="614100"/>
          </a:xfrm>
        </p:spPr>
        <p:txBody>
          <a:bodyPr/>
          <a:lstStyle/>
          <a:p>
            <a:pPr algn="ctr"/>
            <a:r>
              <a:rPr kumimoji="1" lang="zh-CN" altLang="en-US" sz="3200" dirty="0"/>
              <a:t>暇</a:t>
            </a:r>
            <a:r>
              <a:rPr kumimoji="1" lang="zh-CN" altLang="en-US" sz="3200" dirty="0" smtClean="0"/>
              <a:t>满难得之因缘 补充材料（</a:t>
            </a:r>
            <a:r>
              <a:rPr kumimoji="1" lang="en-US" altLang="zh-CN" sz="3200" dirty="0" smtClean="0"/>
              <a:t>1</a:t>
            </a:r>
            <a:r>
              <a:rPr kumimoji="1" lang="zh-CN" altLang="en-US" sz="3200" dirty="0" smtClean="0"/>
              <a:t>）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9682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8146" y="1548245"/>
            <a:ext cx="7616536" cy="4800599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zh-CN" altLang="en-US" sz="1400" b="1" dirty="0">
                <a:latin typeface="KaiTi" panose="02010609060101010101" pitchFamily="49" charset="-122"/>
                <a:ea typeface="KaiTi" panose="02010609060101010101" pitchFamily="49" charset="-122"/>
              </a:rPr>
              <a:t>积因极难</a:t>
            </a:r>
            <a:endParaRPr lang="en-US" sz="1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认识了成就暇满的因之后，接下来思维修积这样的因缘非常困难。具体分两方面</a:t>
            </a:r>
            <a:r>
              <a:rPr lang="zh-CN" altLang="en-US" sz="1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1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r>
              <a:rPr lang="zh-CN" altLang="en-US" sz="1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正</a:t>
            </a:r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面思维修积成就暇满的善因极难</a:t>
            </a:r>
            <a:r>
              <a:rPr lang="zh-CN" altLang="en-US" sz="1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；反</a:t>
            </a:r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面思维造集失坏人身的业因极为容易，数量极多</a:t>
            </a:r>
            <a:r>
              <a:rPr lang="zh-CN" altLang="en-US" sz="1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1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endParaRPr lang="en-US" altLang="zh-CN" sz="1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r>
              <a:rPr lang="en-US" altLang="zh-CN" sz="1400" b="1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1400" b="1" dirty="0">
                <a:latin typeface="KaiTi" panose="02010609060101010101" pitchFamily="49" charset="-122"/>
                <a:ea typeface="KaiTi" panose="02010609060101010101" pitchFamily="49" charset="-122"/>
              </a:rPr>
              <a:t>）正面思维修积成就暇满的善因极难</a:t>
            </a:r>
            <a:endParaRPr lang="en-US" sz="1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在地狱、饿鬼、旁生这三种恶趣中，见不到众生在造作能得安乐的善法，不必说清净的善法，连混杂烦恼的不清净善法也看不到。（比如在旁生界里，有多少畜生在守持五戒、在修上供下施等呢？在地狱和饿鬼界里，有多少众生一刹那生起了善心呢？几乎看不到。）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在阿修罗界和天界当中，多少众生守持戒律、行持十善业呢？阿修罗成天嫉妒、斗争，欲天的心恒时散乱在五欲中，上界天住在定中不动念，怎么可能生善法的念呢？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人类当中，在无佛出世的时代、在边地不开化的人群当中、在持邪见者和痴呆者的心里，有多少善念生起呢？这些无暇之处，不具足修作善法的因缘，所以善法极为稀少。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再说，即使在佛法兴盛的中土，也并非人人都在行持善法。比如中国十多亿人当中，修善法的人非常罕见。再看这些行善的人，所做也多是夹杂着烦恼和不善业的不净善法（行善时，带有贪、嗔、嫉妒、傲慢的心，带有攀缘的心、自我显示的心，带有追求现世福报、求名求利的心），真正能做到清净善法是非常困难的。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像这样，因的白法很难积集，所以果的暇满人身极难获得。就像春天在田地里播的种子非常稀少，秋天收获的果实自然是非常稀少的</a:t>
            </a:r>
            <a:r>
              <a:rPr lang="zh-CN" altLang="en-US" sz="1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043490" y="799064"/>
            <a:ext cx="7024744" cy="614100"/>
          </a:xfrm>
        </p:spPr>
        <p:txBody>
          <a:bodyPr/>
          <a:lstStyle/>
          <a:p>
            <a:pPr algn="ctr"/>
            <a:r>
              <a:rPr kumimoji="1" lang="zh-CN" altLang="en-US" sz="3200" dirty="0"/>
              <a:t>暇</a:t>
            </a:r>
            <a:r>
              <a:rPr kumimoji="1" lang="zh-CN" altLang="en-US" sz="3200" dirty="0" smtClean="0"/>
              <a:t>满难得之因缘 补充材料（</a:t>
            </a:r>
            <a:r>
              <a:rPr kumimoji="1" lang="en-US" altLang="zh-CN" sz="3200" dirty="0" smtClean="0"/>
              <a:t>1</a:t>
            </a:r>
            <a:r>
              <a:rPr kumimoji="1" lang="zh-CN" altLang="en-US" sz="3200" dirty="0" smtClean="0"/>
              <a:t>）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318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8536" y="1413164"/>
            <a:ext cx="7606146" cy="4831772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）反面思维造集失坏人身的业因极为容易，数量极多。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endParaRPr lang="en-US" altLang="zh-CN" dirty="0" smtClean="0"/>
          </a:p>
          <a:p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再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从反面观察，众生极容易造集失坏人身的因。比如三恶趣众生的心里，刹那刹那现行嗔恚、悭贪、愚痴等的烦恼，造集杀、盗、淫等的不善业。这其中的每一个刹那都是堕恶趣的业因。阿修罗界和欲天中的生活，也只是增长嫉妒、斗争和贪欲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看人类的造业状况，大多数人多数时间都在造集不善业，结局多数是往恶趣里走。而且，对菩萨起嗔恚心，每一刹那的嗔心都会感得长劫住在无间地狱，像这样，缘着善知识、缘着佛法僧三宝所造的严重恶业非常多，这其中的每一个业都是长劫沉溺恶趣的因。而且，自己识田中还有往昔多生所造下的数不清的恶业所熏的种子，这些业种没有感果、又没有修习对治加以摧坏，合算起来，不知需要多少劫住在恶趣当中！这样衡量就知道，得人身是非常困难的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总之，在我们获得暇满人身的期间，能远离一分分的修法违缘，能具足一分分的修法顺缘，其中的任何一点都是以往昔所修的众多善法为因而感得的。所以，暇满确实是由无量劫精勤修习善根所感得的极为珍贵的如意宝。</a:t>
            </a:r>
            <a:r>
              <a:rPr lang="en-US" dirty="0">
                <a:latin typeface="KaiTi" panose="02010609060101010101" pitchFamily="49" charset="-122"/>
                <a:ea typeface="KaiTi" panose="02010609060101010101" pitchFamily="49" charset="-122"/>
              </a:rPr>
              <a:t>----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益西彭措堪布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043490" y="799064"/>
            <a:ext cx="7024744" cy="614100"/>
          </a:xfrm>
        </p:spPr>
        <p:txBody>
          <a:bodyPr/>
          <a:lstStyle/>
          <a:p>
            <a:pPr algn="ctr"/>
            <a:r>
              <a:rPr kumimoji="1" lang="zh-CN" altLang="en-US" sz="3200" dirty="0"/>
              <a:t>暇</a:t>
            </a:r>
            <a:r>
              <a:rPr kumimoji="1" lang="zh-CN" altLang="en-US" sz="3200" dirty="0" smtClean="0"/>
              <a:t>满难得之因缘 补充材料（</a:t>
            </a:r>
            <a:r>
              <a:rPr kumimoji="1" lang="en-US" altLang="zh-CN" sz="3200" dirty="0"/>
              <a:t>2</a:t>
            </a:r>
            <a:r>
              <a:rPr kumimoji="1" lang="zh-CN" altLang="en-US" sz="3200" dirty="0" smtClean="0"/>
              <a:t>）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915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77764"/>
            <a:ext cx="7024744" cy="499800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/>
              <a:t>暇满难得之因缘 补充材料</a:t>
            </a:r>
            <a:r>
              <a:rPr kumimoji="1" lang="zh-CN" altLang="en-US" dirty="0" smtClean="0"/>
              <a:t>（</a:t>
            </a:r>
            <a:r>
              <a:rPr kumimoji="1" lang="en-US" altLang="zh-CN" dirty="0" smtClean="0"/>
              <a:t>3</a:t>
            </a:r>
            <a:r>
              <a:rPr kumimoji="1"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4" y="1277564"/>
            <a:ext cx="7564582" cy="4555065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缘起的道理是：任何果法都要由所需的因缘和合才能成办，缺一不可。譬如，最普通不过的烧茶小事也需茶叶、茶器、水、火、柴等诸多因缘聚拢，缺少其中任何一者都无法成办。没有水烧不成茶，没有茶叶也不行，没有火烧不热，没有容器也没办法盛，在因缘上必须一一具足才能产生果法。即使在其中一个因素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火上观察，也是需要火燧、火石、火绒、手等好多因缘积聚。没有手不可能生火，没有火石也不出火，没有火绒也不行。缺少其中任何一个因缘都无法生火，而没有火就烧不成茶。由此可见，成办一种修法之果，一路都需要由因缘和合来生起暇满的支分条件，又由各个支分和合出现相应的暇满，三十四个暇满只要一者不具，就从根本上断绝了修行真实法的缘分。</a:t>
            </a:r>
            <a:endParaRPr lang="zh-CN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既然任何一件事都缺不得因缘，我们就应当在做事之前，首先检查因缘是否已经齐备。如果齐备，当然可以用此等因缘去摄取果法；如果不具备，就应当马上努力修集因缘做准备，使它们无缺具足，之后才可能出现果法。如此理智的方式才是办理事情应有的态度。</a:t>
            </a:r>
            <a:endParaRPr lang="zh-CN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乃至世间的烧茶小事都需要积聚众多缘起，何况是长远大计的修持圣法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从凡夫走向成佛，当然更需要一路积聚因缘。当它们积聚时会出现修法的心，所以在修法前最重要的是去检验：修法条件具足吗？三十四个暇满都有吗？如果具足，当下便堪能修法；如果不具足，再如何修行也是徒劳无益的缘故，必须马上努力准备因缘，使之具足。出现修法之果是非常现实的事，不是仅凭空想就能出现，在缘起上善加把握才能行于法道、不断前进。同时，只有懂得缘起，才会消除无意义的幻想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 algn="r">
              <a:buNone/>
            </a:pPr>
            <a:r>
              <a:rPr lang="en-CA" altLang="zh-CN" dirty="0" smtClean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华智仁波切</a:t>
            </a:r>
          </a:p>
          <a:p>
            <a:endParaRPr lang="en-CA" altLang="zh-CN" dirty="0" smtClean="0"/>
          </a:p>
          <a:p>
            <a:pPr marL="68580" indent="0">
              <a:buNone/>
            </a:pPr>
            <a:endParaRPr lang="zh-CN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2801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3542</TotalTime>
  <Words>2898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奥斯汀</vt:lpstr>
      <vt:lpstr>发心偈</vt:lpstr>
      <vt:lpstr>PowerPoint Presentation</vt:lpstr>
      <vt:lpstr>说明</vt:lpstr>
      <vt:lpstr>暇满难得之因缘 （1）</vt:lpstr>
      <vt:lpstr>暇满难得之因缘 （2）</vt:lpstr>
      <vt:lpstr>暇满难得之因缘 补充材料（1）</vt:lpstr>
      <vt:lpstr>暇满难得之因缘 补充材料（1）</vt:lpstr>
      <vt:lpstr>暇满难得之因缘 补充材料（2）</vt:lpstr>
      <vt:lpstr>暇满难得之因缘 补充材料（3）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226</cp:revision>
  <dcterms:created xsi:type="dcterms:W3CDTF">2016-07-06T00:16:41Z</dcterms:created>
  <dcterms:modified xsi:type="dcterms:W3CDTF">2018-10-09T01:33:33Z</dcterms:modified>
</cp:coreProperties>
</file>