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335" r:id="rId6"/>
    <p:sldId id="259" r:id="rId7"/>
    <p:sldId id="333" r:id="rId8"/>
    <p:sldId id="337" r:id="rId9"/>
    <p:sldId id="336" r:id="rId10"/>
    <p:sldId id="334" r:id="rId11"/>
    <p:sldId id="342" r:id="rId12"/>
    <p:sldId id="290" r:id="rId13"/>
    <p:sldId id="338" r:id="rId14"/>
    <p:sldId id="339" r:id="rId15"/>
    <p:sldId id="340" r:id="rId16"/>
    <p:sldId id="341" r:id="rId17"/>
    <p:sldId id="332" r:id="rId1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2" d="100"/>
          <a:sy n="92" d="100"/>
        </p:scale>
        <p:origin x="-4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3F6C6043-478B-42C2-B09D-8D7F423F19D1}"/>
    <pc:docChg chg="undo custSel addSld delSld modSld">
      <pc:chgData name="yu guang zhang" userId="e5c7b8d3772097b1" providerId="LiveId" clId="{3F6C6043-478B-42C2-B09D-8D7F423F19D1}" dt="2018-06-25T18:40:16.790" v="8037"/>
      <pc:docMkLst>
        <pc:docMk/>
      </pc:docMkLst>
      <pc:sldChg chg="del">
        <pc:chgData name="yu guang zhang" userId="e5c7b8d3772097b1" providerId="LiveId" clId="{3F6C6043-478B-42C2-B09D-8D7F423F19D1}" dt="2018-06-25T14:37:46.988" v="503" actId="2696"/>
        <pc:sldMkLst>
          <pc:docMk/>
          <pc:sldMk cId="3804748923" sldId="258"/>
        </pc:sldMkLst>
      </pc:sldChg>
      <pc:sldChg chg="modSp">
        <pc:chgData name="yu guang zhang" userId="e5c7b8d3772097b1" providerId="LiveId" clId="{3F6C6043-478B-42C2-B09D-8D7F423F19D1}" dt="2018-06-25T14:55:42.911" v="742" actId="5793"/>
        <pc:sldMkLst>
          <pc:docMk/>
          <pc:sldMk cId="2125868432" sldId="259"/>
        </pc:sldMkLst>
        <pc:spChg chg="mod">
          <ac:chgData name="yu guang zhang" userId="e5c7b8d3772097b1" providerId="LiveId" clId="{3F6C6043-478B-42C2-B09D-8D7F423F19D1}" dt="2018-06-25T14:38:37.172" v="549" actId="5793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4:55:42.911" v="742" actId="5793"/>
          <ac:spMkLst>
            <pc:docMk/>
            <pc:sldMk cId="2125868432" sldId="259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4:55:55.489" v="743" actId="2696"/>
        <pc:sldMkLst>
          <pc:docMk/>
          <pc:sldMk cId="2377101474" sldId="260"/>
        </pc:sldMkLst>
      </pc:sldChg>
      <pc:sldChg chg="del">
        <pc:chgData name="yu guang zhang" userId="e5c7b8d3772097b1" providerId="LiveId" clId="{3F6C6043-478B-42C2-B09D-8D7F423F19D1}" dt="2018-06-25T14:56:19.331" v="745" actId="2696"/>
        <pc:sldMkLst>
          <pc:docMk/>
          <pc:sldMk cId="781418093" sldId="261"/>
        </pc:sldMkLst>
      </pc:sldChg>
      <pc:sldChg chg="del">
        <pc:chgData name="yu guang zhang" userId="e5c7b8d3772097b1" providerId="LiveId" clId="{3F6C6043-478B-42C2-B09D-8D7F423F19D1}" dt="2018-06-25T18:05:20.582" v="6240" actId="2696"/>
        <pc:sldMkLst>
          <pc:docMk/>
          <pc:sldMk cId="4157960545" sldId="262"/>
        </pc:sldMkLst>
      </pc:sldChg>
      <pc:sldChg chg="del">
        <pc:chgData name="yu guang zhang" userId="e5c7b8d3772097b1" providerId="LiveId" clId="{3F6C6043-478B-42C2-B09D-8D7F423F19D1}" dt="2018-06-25T18:05:21.707" v="6242" actId="2696"/>
        <pc:sldMkLst>
          <pc:docMk/>
          <pc:sldMk cId="2798572064" sldId="263"/>
        </pc:sldMkLst>
      </pc:sldChg>
      <pc:sldChg chg="modSp">
        <pc:chgData name="yu guang zhang" userId="e5c7b8d3772097b1" providerId="LiveId" clId="{3F6C6043-478B-42C2-B09D-8D7F423F19D1}" dt="2018-06-25T16:51:48.228" v="4015" actId="20577"/>
        <pc:sldMkLst>
          <pc:docMk/>
          <pc:sldMk cId="2392023965" sldId="277"/>
        </pc:sldMkLst>
        <pc:spChg chg="mod">
          <ac:chgData name="yu guang zhang" userId="e5c7b8d3772097b1" providerId="LiveId" clId="{3F6C6043-478B-42C2-B09D-8D7F423F19D1}" dt="2018-06-25T16:51:48.228" v="4015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8:05:21.145" v="6241" actId="2696"/>
        <pc:sldMkLst>
          <pc:docMk/>
          <pc:sldMk cId="4117903765" sldId="278"/>
        </pc:sldMkLst>
      </pc:sldChg>
      <pc:sldChg chg="del">
        <pc:chgData name="yu guang zhang" userId="e5c7b8d3772097b1" providerId="LiveId" clId="{3F6C6043-478B-42C2-B09D-8D7F423F19D1}" dt="2018-06-25T18:05:26.962" v="6252" actId="2696"/>
        <pc:sldMkLst>
          <pc:docMk/>
          <pc:sldMk cId="4219922822" sldId="280"/>
        </pc:sldMkLst>
      </pc:sldChg>
      <pc:sldChg chg="del">
        <pc:chgData name="yu guang zhang" userId="e5c7b8d3772097b1" providerId="LiveId" clId="{3F6C6043-478B-42C2-B09D-8D7F423F19D1}" dt="2018-06-25T15:33:30.575" v="2228" actId="2696"/>
        <pc:sldMkLst>
          <pc:docMk/>
          <pc:sldMk cId="0" sldId="288"/>
        </pc:sldMkLst>
      </pc:sldChg>
      <pc:sldChg chg="modSp add">
        <pc:chgData name="yu guang zhang" userId="e5c7b8d3772097b1" providerId="LiveId" clId="{3F6C6043-478B-42C2-B09D-8D7F423F19D1}" dt="2018-06-25T18:20:12.601" v="6453"/>
        <pc:sldMkLst>
          <pc:docMk/>
          <pc:sldMk cId="3900747083" sldId="289"/>
        </pc:sldMkLst>
        <pc:spChg chg="mod">
          <ac:chgData name="yu guang zhang" userId="e5c7b8d3772097b1" providerId="LiveId" clId="{3F6C6043-478B-42C2-B09D-8D7F423F19D1}" dt="2018-06-25T18:20:12.601" v="6453"/>
          <ac:spMkLst>
            <pc:docMk/>
            <pc:sldMk cId="3900747083" sldId="289"/>
            <ac:spMk id="3" creationId="{03CC9E50-9E3B-40E9-BEA3-10D9D184E711}"/>
          </ac:spMkLst>
        </pc:spChg>
      </pc:sldChg>
      <pc:sldChg chg="del">
        <pc:chgData name="yu guang zhang" userId="e5c7b8d3772097b1" providerId="LiveId" clId="{3F6C6043-478B-42C2-B09D-8D7F423F19D1}" dt="2018-06-25T15:52:54.158" v="3514" actId="2696"/>
        <pc:sldMkLst>
          <pc:docMk/>
          <pc:sldMk cId="3900747083" sldId="289"/>
        </pc:sldMkLst>
      </pc:sldChg>
      <pc:sldChg chg="modSp">
        <pc:chgData name="yu guang zhang" userId="e5c7b8d3772097b1" providerId="LiveId" clId="{3F6C6043-478B-42C2-B09D-8D7F423F19D1}" dt="2018-06-25T17:20:50.277" v="5176"/>
        <pc:sldMkLst>
          <pc:docMk/>
          <pc:sldMk cId="0" sldId="290"/>
        </pc:sldMkLst>
        <pc:spChg chg="mod">
          <ac:chgData name="yu guang zhang" userId="e5c7b8d3772097b1" providerId="LiveId" clId="{3F6C6043-478B-42C2-B09D-8D7F423F19D1}" dt="2018-06-25T16:22:20.889" v="3897"/>
          <ac:spMkLst>
            <pc:docMk/>
            <pc:sldMk cId="0" sldId="290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7:20:50.277" v="5176"/>
          <ac:spMkLst>
            <pc:docMk/>
            <pc:sldMk cId="0" sldId="290"/>
            <ac:spMk id="3" creationId="{00000000-0000-0000-0000-000000000000}"/>
          </ac:spMkLst>
        </pc:spChg>
      </pc:sldChg>
      <pc:sldChg chg="del">
        <pc:chgData name="yu guang zhang" userId="e5c7b8d3772097b1" providerId="LiveId" clId="{3F6C6043-478B-42C2-B09D-8D7F423F19D1}" dt="2018-06-25T17:19:42.781" v="5142" actId="2696"/>
        <pc:sldMkLst>
          <pc:docMk/>
          <pc:sldMk cId="0" sldId="291"/>
        </pc:sldMkLst>
      </pc:sldChg>
      <pc:sldChg chg="del">
        <pc:chgData name="yu guang zhang" userId="e5c7b8d3772097b1" providerId="LiveId" clId="{3F6C6043-478B-42C2-B09D-8D7F423F19D1}" dt="2018-06-25T18:04:55.292" v="6218" actId="2696"/>
        <pc:sldMkLst>
          <pc:docMk/>
          <pc:sldMk cId="0" sldId="292"/>
        </pc:sldMkLst>
      </pc:sldChg>
      <pc:sldChg chg="del">
        <pc:chgData name="yu guang zhang" userId="e5c7b8d3772097b1" providerId="LiveId" clId="{3F6C6043-478B-42C2-B09D-8D7F423F19D1}" dt="2018-06-25T18:04:59.997" v="6219" actId="2696"/>
        <pc:sldMkLst>
          <pc:docMk/>
          <pc:sldMk cId="0" sldId="293"/>
        </pc:sldMkLst>
      </pc:sldChg>
      <pc:sldChg chg="del">
        <pc:chgData name="yu guang zhang" userId="e5c7b8d3772097b1" providerId="LiveId" clId="{3F6C6043-478B-42C2-B09D-8D7F423F19D1}" dt="2018-06-25T18:05:03.807" v="6220" actId="2696"/>
        <pc:sldMkLst>
          <pc:docMk/>
          <pc:sldMk cId="0" sldId="294"/>
        </pc:sldMkLst>
      </pc:sldChg>
      <pc:sldChg chg="del">
        <pc:chgData name="yu guang zhang" userId="e5c7b8d3772097b1" providerId="LiveId" clId="{3F6C6043-478B-42C2-B09D-8D7F423F19D1}" dt="2018-06-25T18:05:04.950" v="6221" actId="2696"/>
        <pc:sldMkLst>
          <pc:docMk/>
          <pc:sldMk cId="0" sldId="295"/>
        </pc:sldMkLst>
      </pc:sldChg>
      <pc:sldChg chg="del">
        <pc:chgData name="yu guang zhang" userId="e5c7b8d3772097b1" providerId="LiveId" clId="{3F6C6043-478B-42C2-B09D-8D7F423F19D1}" dt="2018-06-25T18:05:07.506" v="6223" actId="2696"/>
        <pc:sldMkLst>
          <pc:docMk/>
          <pc:sldMk cId="3804748923" sldId="297"/>
        </pc:sldMkLst>
      </pc:sldChg>
      <pc:sldChg chg="del">
        <pc:chgData name="yu guang zhang" userId="e5c7b8d3772097b1" providerId="LiveId" clId="{3F6C6043-478B-42C2-B09D-8D7F423F19D1}" dt="2018-06-25T18:05:08.228" v="6224" actId="2696"/>
        <pc:sldMkLst>
          <pc:docMk/>
          <pc:sldMk cId="0" sldId="298"/>
        </pc:sldMkLst>
      </pc:sldChg>
      <pc:sldChg chg="del">
        <pc:chgData name="yu guang zhang" userId="e5c7b8d3772097b1" providerId="LiveId" clId="{3F6C6043-478B-42C2-B09D-8D7F423F19D1}" dt="2018-06-25T18:05:06.120" v="6222" actId="2696"/>
        <pc:sldMkLst>
          <pc:docMk/>
          <pc:sldMk cId="0" sldId="299"/>
        </pc:sldMkLst>
      </pc:sldChg>
      <pc:sldChg chg="del">
        <pc:chgData name="yu guang zhang" userId="e5c7b8d3772097b1" providerId="LiveId" clId="{3F6C6043-478B-42C2-B09D-8D7F423F19D1}" dt="2018-06-25T14:36:46.133" v="502" actId="2696"/>
        <pc:sldMkLst>
          <pc:docMk/>
          <pc:sldMk cId="0" sldId="300"/>
        </pc:sldMkLst>
      </pc:sldChg>
      <pc:sldChg chg="del">
        <pc:chgData name="yu guang zhang" userId="e5c7b8d3772097b1" providerId="LiveId" clId="{3F6C6043-478B-42C2-B09D-8D7F423F19D1}" dt="2018-06-25T18:05:08.973" v="6225" actId="2696"/>
        <pc:sldMkLst>
          <pc:docMk/>
          <pc:sldMk cId="0" sldId="301"/>
        </pc:sldMkLst>
      </pc:sldChg>
      <pc:sldChg chg="del">
        <pc:chgData name="yu guang zhang" userId="e5c7b8d3772097b1" providerId="LiveId" clId="{3F6C6043-478B-42C2-B09D-8D7F423F19D1}" dt="2018-06-25T18:05:09.685" v="6226" actId="2696"/>
        <pc:sldMkLst>
          <pc:docMk/>
          <pc:sldMk cId="0" sldId="302"/>
        </pc:sldMkLst>
      </pc:sldChg>
      <pc:sldChg chg="del">
        <pc:chgData name="yu guang zhang" userId="e5c7b8d3772097b1" providerId="LiveId" clId="{3F6C6043-478B-42C2-B09D-8D7F423F19D1}" dt="2018-06-25T18:05:10.716" v="6227" actId="2696"/>
        <pc:sldMkLst>
          <pc:docMk/>
          <pc:sldMk cId="0" sldId="303"/>
        </pc:sldMkLst>
      </pc:sldChg>
      <pc:sldChg chg="del">
        <pc:chgData name="yu guang zhang" userId="e5c7b8d3772097b1" providerId="LiveId" clId="{3F6C6043-478B-42C2-B09D-8D7F423F19D1}" dt="2018-06-25T18:05:12.298" v="6229" actId="2696"/>
        <pc:sldMkLst>
          <pc:docMk/>
          <pc:sldMk cId="0" sldId="304"/>
        </pc:sldMkLst>
      </pc:sldChg>
      <pc:sldChg chg="del">
        <pc:chgData name="yu guang zhang" userId="e5c7b8d3772097b1" providerId="LiveId" clId="{3F6C6043-478B-42C2-B09D-8D7F423F19D1}" dt="2018-06-25T18:05:11.489" v="6228" actId="2696"/>
        <pc:sldMkLst>
          <pc:docMk/>
          <pc:sldMk cId="0" sldId="305"/>
        </pc:sldMkLst>
      </pc:sldChg>
      <pc:sldChg chg="del">
        <pc:chgData name="yu guang zhang" userId="e5c7b8d3772097b1" providerId="LiveId" clId="{3F6C6043-478B-42C2-B09D-8D7F423F19D1}" dt="2018-06-25T18:05:13.026" v="6230" actId="2696"/>
        <pc:sldMkLst>
          <pc:docMk/>
          <pc:sldMk cId="0" sldId="306"/>
        </pc:sldMkLst>
      </pc:sldChg>
      <pc:sldChg chg="del">
        <pc:chgData name="yu guang zhang" userId="e5c7b8d3772097b1" providerId="LiveId" clId="{3F6C6043-478B-42C2-B09D-8D7F423F19D1}" dt="2018-06-25T18:05:13.763" v="6231" actId="2696"/>
        <pc:sldMkLst>
          <pc:docMk/>
          <pc:sldMk cId="0" sldId="307"/>
        </pc:sldMkLst>
      </pc:sldChg>
      <pc:sldChg chg="del">
        <pc:chgData name="yu guang zhang" userId="e5c7b8d3772097b1" providerId="LiveId" clId="{3F6C6043-478B-42C2-B09D-8D7F423F19D1}" dt="2018-06-25T18:05:14.499" v="6232" actId="2696"/>
        <pc:sldMkLst>
          <pc:docMk/>
          <pc:sldMk cId="0" sldId="308"/>
        </pc:sldMkLst>
      </pc:sldChg>
      <pc:sldChg chg="del">
        <pc:chgData name="yu guang zhang" userId="e5c7b8d3772097b1" providerId="LiveId" clId="{3F6C6043-478B-42C2-B09D-8D7F423F19D1}" dt="2018-06-25T18:05:15.354" v="6233" actId="2696"/>
        <pc:sldMkLst>
          <pc:docMk/>
          <pc:sldMk cId="0" sldId="309"/>
        </pc:sldMkLst>
      </pc:sldChg>
      <pc:sldChg chg="del">
        <pc:chgData name="yu guang zhang" userId="e5c7b8d3772097b1" providerId="LiveId" clId="{3F6C6043-478B-42C2-B09D-8D7F423F19D1}" dt="2018-06-25T18:05:15.989" v="6234" actId="2696"/>
        <pc:sldMkLst>
          <pc:docMk/>
          <pc:sldMk cId="0" sldId="310"/>
        </pc:sldMkLst>
      </pc:sldChg>
      <pc:sldChg chg="del">
        <pc:chgData name="yu guang zhang" userId="e5c7b8d3772097b1" providerId="LiveId" clId="{3F6C6043-478B-42C2-B09D-8D7F423F19D1}" dt="2018-06-25T18:05:16.710" v="6235" actId="2696"/>
        <pc:sldMkLst>
          <pc:docMk/>
          <pc:sldMk cId="0" sldId="311"/>
        </pc:sldMkLst>
      </pc:sldChg>
      <pc:sldChg chg="del">
        <pc:chgData name="yu guang zhang" userId="e5c7b8d3772097b1" providerId="LiveId" clId="{3F6C6043-478B-42C2-B09D-8D7F423F19D1}" dt="2018-06-25T18:05:17.369" v="6236" actId="2696"/>
        <pc:sldMkLst>
          <pc:docMk/>
          <pc:sldMk cId="0" sldId="312"/>
        </pc:sldMkLst>
      </pc:sldChg>
      <pc:sldChg chg="del">
        <pc:chgData name="yu guang zhang" userId="e5c7b8d3772097b1" providerId="LiveId" clId="{3F6C6043-478B-42C2-B09D-8D7F423F19D1}" dt="2018-06-25T18:05:17.968" v="6237" actId="2696"/>
        <pc:sldMkLst>
          <pc:docMk/>
          <pc:sldMk cId="0" sldId="313"/>
        </pc:sldMkLst>
      </pc:sldChg>
      <pc:sldChg chg="del">
        <pc:chgData name="yu guang zhang" userId="e5c7b8d3772097b1" providerId="LiveId" clId="{3F6C6043-478B-42C2-B09D-8D7F423F19D1}" dt="2018-06-25T18:05:18.609" v="6238" actId="2696"/>
        <pc:sldMkLst>
          <pc:docMk/>
          <pc:sldMk cId="0" sldId="314"/>
        </pc:sldMkLst>
      </pc:sldChg>
      <pc:sldChg chg="del">
        <pc:chgData name="yu guang zhang" userId="e5c7b8d3772097b1" providerId="LiveId" clId="{3F6C6043-478B-42C2-B09D-8D7F423F19D1}" dt="2018-06-25T18:05:19.203" v="6239" actId="2696"/>
        <pc:sldMkLst>
          <pc:docMk/>
          <pc:sldMk cId="0" sldId="315"/>
        </pc:sldMkLst>
      </pc:sldChg>
      <pc:sldChg chg="del">
        <pc:chgData name="yu guang zhang" userId="e5c7b8d3772097b1" providerId="LiveId" clId="{3F6C6043-478B-42C2-B09D-8D7F423F19D1}" dt="2018-06-25T18:05:22.284" v="6243" actId="2696"/>
        <pc:sldMkLst>
          <pc:docMk/>
          <pc:sldMk cId="2798572064" sldId="316"/>
        </pc:sldMkLst>
      </pc:sldChg>
      <pc:sldChg chg="del">
        <pc:chgData name="yu guang zhang" userId="e5c7b8d3772097b1" providerId="LiveId" clId="{3F6C6043-478B-42C2-B09D-8D7F423F19D1}" dt="2018-06-25T18:05:22.874" v="6244" actId="2696"/>
        <pc:sldMkLst>
          <pc:docMk/>
          <pc:sldMk cId="2798572064" sldId="317"/>
        </pc:sldMkLst>
      </pc:sldChg>
      <pc:sldChg chg="del">
        <pc:chgData name="yu guang zhang" userId="e5c7b8d3772097b1" providerId="LiveId" clId="{3F6C6043-478B-42C2-B09D-8D7F423F19D1}" dt="2018-06-25T18:05:23.306" v="6245" actId="2696"/>
        <pc:sldMkLst>
          <pc:docMk/>
          <pc:sldMk cId="2798572064" sldId="318"/>
        </pc:sldMkLst>
      </pc:sldChg>
      <pc:sldChg chg="del">
        <pc:chgData name="yu guang zhang" userId="e5c7b8d3772097b1" providerId="LiveId" clId="{3F6C6043-478B-42C2-B09D-8D7F423F19D1}" dt="2018-06-25T18:05:23.672" v="6246" actId="2696"/>
        <pc:sldMkLst>
          <pc:docMk/>
          <pc:sldMk cId="2798572064" sldId="319"/>
        </pc:sldMkLst>
      </pc:sldChg>
      <pc:sldChg chg="del">
        <pc:chgData name="yu guang zhang" userId="e5c7b8d3772097b1" providerId="LiveId" clId="{3F6C6043-478B-42C2-B09D-8D7F423F19D1}" dt="2018-06-25T18:05:24.323" v="6247" actId="2696"/>
        <pc:sldMkLst>
          <pc:docMk/>
          <pc:sldMk cId="2798572064" sldId="320"/>
        </pc:sldMkLst>
      </pc:sldChg>
      <pc:sldChg chg="del">
        <pc:chgData name="yu guang zhang" userId="e5c7b8d3772097b1" providerId="LiveId" clId="{3F6C6043-478B-42C2-B09D-8D7F423F19D1}" dt="2018-06-25T18:05:24.775" v="6248" actId="2696"/>
        <pc:sldMkLst>
          <pc:docMk/>
          <pc:sldMk cId="2798572064" sldId="321"/>
        </pc:sldMkLst>
      </pc:sldChg>
      <pc:sldChg chg="del">
        <pc:chgData name="yu guang zhang" userId="e5c7b8d3772097b1" providerId="LiveId" clId="{3F6C6043-478B-42C2-B09D-8D7F423F19D1}" dt="2018-06-25T18:05:25.137" v="6249" actId="2696"/>
        <pc:sldMkLst>
          <pc:docMk/>
          <pc:sldMk cId="2798572064" sldId="322"/>
        </pc:sldMkLst>
      </pc:sldChg>
      <pc:sldChg chg="del">
        <pc:chgData name="yu guang zhang" userId="e5c7b8d3772097b1" providerId="LiveId" clId="{3F6C6043-478B-42C2-B09D-8D7F423F19D1}" dt="2018-06-25T18:05:25.455" v="6250" actId="2696"/>
        <pc:sldMkLst>
          <pc:docMk/>
          <pc:sldMk cId="0" sldId="323"/>
        </pc:sldMkLst>
      </pc:sldChg>
      <pc:sldChg chg="del">
        <pc:chgData name="yu guang zhang" userId="e5c7b8d3772097b1" providerId="LiveId" clId="{3F6C6043-478B-42C2-B09D-8D7F423F19D1}" dt="2018-06-25T18:05:25.753" v="6251" actId="2696"/>
        <pc:sldMkLst>
          <pc:docMk/>
          <pc:sldMk cId="0" sldId="324"/>
        </pc:sldMkLst>
      </pc:sldChg>
      <pc:sldChg chg="modSp add">
        <pc:chgData name="yu guang zhang" userId="e5c7b8d3772097b1" providerId="LiveId" clId="{3F6C6043-478B-42C2-B09D-8D7F423F19D1}" dt="2018-06-25T16:02:33.881" v="3817"/>
        <pc:sldMkLst>
          <pc:docMk/>
          <pc:sldMk cId="1189250896" sldId="325"/>
        </pc:sldMkLst>
        <pc:spChg chg="mod">
          <ac:chgData name="yu guang zhang" userId="e5c7b8d3772097b1" providerId="LiveId" clId="{3F6C6043-478B-42C2-B09D-8D7F423F19D1}" dt="2018-06-25T16:02:33.881" v="3817"/>
          <ac:spMkLst>
            <pc:docMk/>
            <pc:sldMk cId="1189250896" sldId="325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5:58:06.224" v="3774" actId="27636"/>
        <pc:sldMkLst>
          <pc:docMk/>
          <pc:sldMk cId="1053250179" sldId="326"/>
        </pc:sldMkLst>
        <pc:spChg chg="mod">
          <ac:chgData name="yu guang zhang" userId="e5c7b8d3772097b1" providerId="LiveId" clId="{3F6C6043-478B-42C2-B09D-8D7F423F19D1}" dt="2018-06-25T15:58:06.224" v="3774" actId="27636"/>
          <ac:spMkLst>
            <pc:docMk/>
            <pc:sldMk cId="1053250179" sldId="326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22:05.573" v="6617" actId="20577"/>
        <pc:sldMkLst>
          <pc:docMk/>
          <pc:sldMk cId="2391520613" sldId="327"/>
        </pc:sldMkLst>
        <pc:spChg chg="mod">
          <ac:chgData name="yu guang zhang" userId="e5c7b8d3772097b1" providerId="LiveId" clId="{3F6C6043-478B-42C2-B09D-8D7F423F19D1}" dt="2018-06-25T18:22:05.573" v="6617" actId="20577"/>
          <ac:spMkLst>
            <pc:docMk/>
            <pc:sldMk cId="2391520613" sldId="327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7:48:06.338" v="5806" actId="27636"/>
        <pc:sldMkLst>
          <pc:docMk/>
          <pc:sldMk cId="745358420" sldId="328"/>
        </pc:sldMkLst>
        <pc:spChg chg="mod">
          <ac:chgData name="yu guang zhang" userId="e5c7b8d3772097b1" providerId="LiveId" clId="{3F6C6043-478B-42C2-B09D-8D7F423F19D1}" dt="2018-06-25T17:48:06.338" v="5806" actId="27636"/>
          <ac:spMkLst>
            <pc:docMk/>
            <pc:sldMk cId="745358420" sldId="328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2:49.851" v="6210"/>
        <pc:sldMkLst>
          <pc:docMk/>
          <pc:sldMk cId="30814781" sldId="329"/>
        </pc:sldMkLst>
        <pc:spChg chg="mod">
          <ac:chgData name="yu guang zhang" userId="e5c7b8d3772097b1" providerId="LiveId" clId="{3F6C6043-478B-42C2-B09D-8D7F423F19D1}" dt="2018-06-25T18:02:49.851" v="6210"/>
          <ac:spMkLst>
            <pc:docMk/>
            <pc:sldMk cId="30814781" sldId="329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7:57:07.794" v="6039" actId="20577"/>
          <ac:spMkLst>
            <pc:docMk/>
            <pc:sldMk cId="30814781" sldId="329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2:38.245" v="6208"/>
        <pc:sldMkLst>
          <pc:docMk/>
          <pc:sldMk cId="3719871861" sldId="330"/>
        </pc:sldMkLst>
        <pc:spChg chg="mod">
          <ac:chgData name="yu guang zhang" userId="e5c7b8d3772097b1" providerId="LiveId" clId="{3F6C6043-478B-42C2-B09D-8D7F423F19D1}" dt="2018-06-25T18:02:38.245" v="6208"/>
          <ac:spMkLst>
            <pc:docMk/>
            <pc:sldMk cId="3719871861" sldId="330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03:49.771" v="6216" actId="20577"/>
        <pc:sldMkLst>
          <pc:docMk/>
          <pc:sldMk cId="219264446" sldId="331"/>
        </pc:sldMkLst>
        <pc:spChg chg="mod">
          <ac:chgData name="yu guang zhang" userId="e5c7b8d3772097b1" providerId="LiveId" clId="{3F6C6043-478B-42C2-B09D-8D7F423F19D1}" dt="2018-06-25T18:03:49.771" v="6216" actId="20577"/>
          <ac:spMkLst>
            <pc:docMk/>
            <pc:sldMk cId="219264446" sldId="331"/>
            <ac:spMk id="3" creationId="{00000000-0000-0000-0000-000000000000}"/>
          </ac:spMkLst>
        </pc:spChg>
      </pc:sldChg>
      <pc:sldChg chg="add del">
        <pc:chgData name="yu guang zhang" userId="e5c7b8d3772097b1" providerId="LiveId" clId="{3F6C6043-478B-42C2-B09D-8D7F423F19D1}" dt="2018-06-25T18:04:53.550" v="6217" actId="2696"/>
        <pc:sldMkLst>
          <pc:docMk/>
          <pc:sldMk cId="1179812696" sldId="332"/>
        </pc:sldMkLst>
      </pc:sldChg>
      <pc:sldChg chg="modSp add">
        <pc:chgData name="yu guang zhang" userId="e5c7b8d3772097b1" providerId="LiveId" clId="{3F6C6043-478B-42C2-B09D-8D7F423F19D1}" dt="2018-06-25T18:15:23.334" v="6347" actId="20577"/>
        <pc:sldMkLst>
          <pc:docMk/>
          <pc:sldMk cId="1931366876" sldId="332"/>
        </pc:sldMkLst>
        <pc:spChg chg="mod">
          <ac:chgData name="yu guang zhang" userId="e5c7b8d3772097b1" providerId="LiveId" clId="{3F6C6043-478B-42C2-B09D-8D7F423F19D1}" dt="2018-06-25T18:06:25.670" v="6273" actId="122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15:23.334" v="6347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26:36.150" v="7158"/>
        <pc:sldMkLst>
          <pc:docMk/>
          <pc:sldMk cId="3343455340" sldId="333"/>
        </pc:sldMkLst>
        <pc:spChg chg="mod">
          <ac:chgData name="yu guang zhang" userId="e5c7b8d3772097b1" providerId="LiveId" clId="{3F6C6043-478B-42C2-B09D-8D7F423F19D1}" dt="2018-06-25T18:26:36.150" v="7158"/>
          <ac:spMkLst>
            <pc:docMk/>
            <pc:sldMk cId="3343455340" sldId="333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36:40.099" v="7791"/>
        <pc:sldMkLst>
          <pc:docMk/>
          <pc:sldMk cId="442619972" sldId="334"/>
        </pc:sldMkLst>
        <pc:spChg chg="mod">
          <ac:chgData name="yu guang zhang" userId="e5c7b8d3772097b1" providerId="LiveId" clId="{3F6C6043-478B-42C2-B09D-8D7F423F19D1}" dt="2018-06-25T18:36:40.099" v="7791"/>
          <ac:spMkLst>
            <pc:docMk/>
            <pc:sldMk cId="442619972" sldId="334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32:45.203" v="7665"/>
        <pc:sldMkLst>
          <pc:docMk/>
          <pc:sldMk cId="4029988011" sldId="335"/>
        </pc:sldMkLst>
        <pc:spChg chg="mod">
          <ac:chgData name="yu guang zhang" userId="e5c7b8d3772097b1" providerId="LiveId" clId="{3F6C6043-478B-42C2-B09D-8D7F423F19D1}" dt="2018-06-25T18:32:10.021" v="7610" actId="20577"/>
          <ac:spMkLst>
            <pc:docMk/>
            <pc:sldMk cId="4029988011" sldId="335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32:45.203" v="7665"/>
          <ac:spMkLst>
            <pc:docMk/>
            <pc:sldMk cId="4029988011" sldId="335"/>
            <ac:spMk id="3" creationId="{00000000-0000-0000-0000-000000000000}"/>
          </ac:spMkLst>
        </pc:spChg>
      </pc:sldChg>
      <pc:sldChg chg="modSp add">
        <pc:chgData name="yu guang zhang" userId="e5c7b8d3772097b1" providerId="LiveId" clId="{3F6C6043-478B-42C2-B09D-8D7F423F19D1}" dt="2018-06-25T18:40:16.790" v="8037"/>
        <pc:sldMkLst>
          <pc:docMk/>
          <pc:sldMk cId="1590594949" sldId="336"/>
        </pc:sldMkLst>
        <pc:spChg chg="mod">
          <ac:chgData name="yu guang zhang" userId="e5c7b8d3772097b1" providerId="LiveId" clId="{3F6C6043-478B-42C2-B09D-8D7F423F19D1}" dt="2018-06-25T18:38:03.084" v="7857"/>
          <ac:spMkLst>
            <pc:docMk/>
            <pc:sldMk cId="1590594949" sldId="336"/>
            <ac:spMk id="2" creationId="{00000000-0000-0000-0000-000000000000}"/>
          </ac:spMkLst>
        </pc:spChg>
        <pc:spChg chg="mod">
          <ac:chgData name="yu guang zhang" userId="e5c7b8d3772097b1" providerId="LiveId" clId="{3F6C6043-478B-42C2-B09D-8D7F423F19D1}" dt="2018-06-25T18:40:16.790" v="8037"/>
          <ac:spMkLst>
            <pc:docMk/>
            <pc:sldMk cId="1590594949" sldId="336"/>
            <ac:spMk id="3" creationId="{00000000-0000-0000-0000-000000000000}"/>
          </ac:spMkLst>
        </pc:spChg>
      </pc:sldChg>
    </pc:docChg>
  </pc:docChgLst>
  <pc:docChgLst>
    <pc:chgData name="yu guang zhang" userId="e5c7b8d3772097b1" providerId="LiveId" clId="{FCBBA2D3-1D6F-4389-859C-25FF0BF20F5A}"/>
    <pc:docChg chg="modSld">
      <pc:chgData name="yu guang zhang" userId="e5c7b8d3772097b1" providerId="LiveId" clId="{FCBBA2D3-1D6F-4389-859C-25FF0BF20F5A}" dt="2018-06-25T18:46:45.887" v="8" actId="5793"/>
      <pc:docMkLst>
        <pc:docMk/>
      </pc:docMkLst>
      <pc:sldChg chg="modSp">
        <pc:chgData name="yu guang zhang" userId="e5c7b8d3772097b1" providerId="LiveId" clId="{FCBBA2D3-1D6F-4389-859C-25FF0BF20F5A}" dt="2018-06-25T18:46:08.888" v="6"/>
        <pc:sldMkLst>
          <pc:docMk/>
          <pc:sldMk cId="1053250179" sldId="326"/>
        </pc:sldMkLst>
        <pc:spChg chg="mod">
          <ac:chgData name="yu guang zhang" userId="e5c7b8d3772097b1" providerId="LiveId" clId="{FCBBA2D3-1D6F-4389-859C-25FF0BF20F5A}" dt="2018-06-25T18:46:08.888" v="6"/>
          <ac:spMkLst>
            <pc:docMk/>
            <pc:sldMk cId="1053250179" sldId="326"/>
            <ac:spMk id="3" creationId="{00000000-0000-0000-0000-000000000000}"/>
          </ac:spMkLst>
        </pc:spChg>
      </pc:sldChg>
      <pc:sldChg chg="modSp">
        <pc:chgData name="yu guang zhang" userId="e5c7b8d3772097b1" providerId="LiveId" clId="{FCBBA2D3-1D6F-4389-859C-25FF0BF20F5A}" dt="2018-06-25T18:46:45.887" v="8" actId="5793"/>
        <pc:sldMkLst>
          <pc:docMk/>
          <pc:sldMk cId="2391520613" sldId="327"/>
        </pc:sldMkLst>
        <pc:spChg chg="mod">
          <ac:chgData name="yu guang zhang" userId="e5c7b8d3772097b1" providerId="LiveId" clId="{FCBBA2D3-1D6F-4389-859C-25FF0BF20F5A}" dt="2018-06-25T18:46:45.887" v="8" actId="5793"/>
          <ac:spMkLst>
            <pc:docMk/>
            <pc:sldMk cId="2391520613" sldId="32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83327"/>
            <a:ext cx="6777317" cy="4322618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altLang="zh-CN" dirty="0" smtClean="0"/>
              <a:t>1.4</a:t>
            </a:r>
            <a:r>
              <a:rPr lang="zh-CN" altLang="en-US" dirty="0" smtClean="0"/>
              <a:t> 正信是五自圆满中的主要：</a:t>
            </a:r>
            <a:endParaRPr lang="en-US" altLang="zh-CN" dirty="0" smtClean="0"/>
          </a:p>
          <a:p>
            <a:r>
              <a:rPr lang="zh-CN" altLang="en-US" dirty="0" smtClean="0"/>
              <a:t>取</a:t>
            </a:r>
            <a:r>
              <a:rPr lang="zh-CN" altLang="en-US" dirty="0"/>
              <a:t>得了这个信心，或者生起了它，往后按</a:t>
            </a:r>
            <a:r>
              <a:rPr lang="zh-CN" altLang="en-US" dirty="0" smtClean="0"/>
              <a:t>照小</a:t>
            </a:r>
            <a:r>
              <a:rPr lang="zh-CN" altLang="en-US" dirty="0"/>
              <a:t>大密三乘体系圆融的佛道去行进，必然在自身上逐渐离过证德，实现现前和究竟的利乐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特</a:t>
            </a:r>
            <a:r>
              <a:rPr lang="zh-CN" altLang="en-US" dirty="0"/>
              <a:t>别就大圆满道而言，那就是按照外前行、内前行、正行一路地升进，由于自身上有了殊胜的信心，就可以实现人身的大义。就彻证大圆满心性之前这一切道的支分上面，都能逐步地引发功德，逐渐接近趣证本性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也</a:t>
            </a:r>
            <a:r>
              <a:rPr lang="zh-CN" altLang="en-US" dirty="0"/>
              <a:t>就是各方面的因缘，积资净障，内在的出离心、菩提心、无二慧等的善根都会引发出来，“信为道源功德母”故。之后，必然在因缘合聚时彻证本性，显发自身的一切力用，此后以悲力救度一切有情。因此它成为最关键的因素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得人</a:t>
            </a:r>
            <a:r>
              <a:rPr lang="zh-CN" altLang="en-US" dirty="0" smtClean="0"/>
              <a:t>身、根德 圆满、生中土，意乐圆满，</a:t>
            </a:r>
            <a:r>
              <a:rPr lang="zh-CN" altLang="en-US" dirty="0"/>
              <a:t>都是由对佛陀圣教所指示正道的胜解</a:t>
            </a:r>
            <a:r>
              <a:rPr lang="zh-CN" altLang="en-US" dirty="0" smtClean="0"/>
              <a:t>信（正信圆满）所</a:t>
            </a:r>
            <a:r>
              <a:rPr lang="zh-CN" altLang="en-US" dirty="0"/>
              <a:t>统率，而全部往法道上走</a:t>
            </a:r>
            <a:r>
              <a:rPr lang="zh-CN" altLang="en-US" dirty="0" smtClean="0"/>
              <a:t>。</a:t>
            </a:r>
            <a:endParaRPr lang="en-US" dirty="0"/>
          </a:p>
          <a:p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735682"/>
            <a:ext cx="7024744" cy="791782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</p:spTree>
    <p:extLst>
      <p:ext uri="{BB962C8B-B14F-4D97-AF65-F5344CB8AC3E}">
        <p14:creationId xmlns:p14="http://schemas.microsoft.com/office/powerpoint/2010/main" val="2594951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57400"/>
            <a:ext cx="6777317" cy="3775229"/>
          </a:xfrm>
        </p:spPr>
        <p:txBody>
          <a:bodyPr/>
          <a:lstStyle/>
          <a:p>
            <a:r>
              <a:rPr lang="en-US" altLang="zh-CN" dirty="0"/>
              <a:t>2.1</a:t>
            </a:r>
            <a:r>
              <a:rPr lang="zh-CN" altLang="en-US" dirty="0"/>
              <a:t> 五种他圆</a:t>
            </a:r>
            <a:r>
              <a:rPr lang="zh-CN" altLang="en-US" dirty="0" smtClean="0"/>
              <a:t>满</a:t>
            </a:r>
            <a:endParaRPr lang="en-US" altLang="zh-CN" dirty="0"/>
          </a:p>
          <a:p>
            <a:r>
              <a:rPr lang="en-US" altLang="zh-CN" dirty="0"/>
              <a:t>2.2</a:t>
            </a:r>
            <a:r>
              <a:rPr lang="zh-CN" altLang="en-US" dirty="0"/>
              <a:t> 导师圆满，也称为导师殊胜圆满，是指释迦牟尼佛出</a:t>
            </a:r>
            <a:r>
              <a:rPr lang="zh-CN" altLang="en-US" dirty="0" smtClean="0"/>
              <a:t>世</a:t>
            </a:r>
            <a:endParaRPr lang="en-US" altLang="zh-CN" dirty="0" smtClean="0"/>
          </a:p>
          <a:p>
            <a:r>
              <a:rPr lang="en-US" altLang="zh-CN" dirty="0"/>
              <a:t>2.3</a:t>
            </a:r>
            <a:r>
              <a:rPr lang="zh-CN" altLang="en-US" dirty="0"/>
              <a:t> 从反面思维 佛不出</a:t>
            </a:r>
            <a:r>
              <a:rPr lang="zh-CN" altLang="en-US" dirty="0" smtClean="0"/>
              <a:t>世</a:t>
            </a:r>
            <a:endParaRPr lang="en-US" altLang="zh-CN" dirty="0" smtClean="0"/>
          </a:p>
          <a:p>
            <a:r>
              <a:rPr lang="en-US" altLang="zh-CN" dirty="0" smtClean="0"/>
              <a:t>2.4</a:t>
            </a:r>
            <a:r>
              <a:rPr lang="zh-CN" altLang="en-US" dirty="0" smtClean="0"/>
              <a:t> 从</a:t>
            </a:r>
            <a:r>
              <a:rPr lang="zh-CN" altLang="en-US" dirty="0"/>
              <a:t>正面思维导师圆</a:t>
            </a:r>
            <a:r>
              <a:rPr lang="zh-CN" altLang="en-US" dirty="0" smtClean="0"/>
              <a:t>满</a:t>
            </a:r>
            <a:endParaRPr lang="en-US" altLang="zh-CN" dirty="0" smtClean="0"/>
          </a:p>
          <a:p>
            <a:r>
              <a:rPr lang="en-US" altLang="zh-CN" dirty="0"/>
              <a:t>2.5 </a:t>
            </a:r>
            <a:r>
              <a:rPr lang="zh-CN" altLang="en-US" dirty="0"/>
              <a:t>佛陀出世的来之不易</a:t>
            </a:r>
            <a:endParaRPr lang="en-US" altLang="zh-CN" dirty="0"/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43490" y="819846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6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19846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6064"/>
            <a:ext cx="6777317" cy="407656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altLang="zh-CN" dirty="0" smtClean="0"/>
              <a:t>2.1</a:t>
            </a:r>
            <a:r>
              <a:rPr lang="zh-CN" altLang="en-US" dirty="0" smtClean="0"/>
              <a:t> 五</a:t>
            </a:r>
            <a:r>
              <a:rPr lang="zh-CN" altLang="en-US" dirty="0"/>
              <a:t>种他圆</a:t>
            </a:r>
            <a:r>
              <a:rPr lang="zh-CN" altLang="en-US" dirty="0" smtClean="0"/>
              <a:t>满：</a:t>
            </a:r>
            <a:endParaRPr lang="en-US" altLang="zh-CN" dirty="0" smtClean="0"/>
          </a:p>
          <a:p>
            <a:pPr lvl="1">
              <a:spcBef>
                <a:spcPts val="0"/>
              </a:spcBef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佛</a:t>
            </a:r>
            <a:r>
              <a:rPr lang="zh-CN" altLang="en-US" dirty="0">
                <a:solidFill>
                  <a:srgbClr val="FF0000"/>
                </a:solidFill>
              </a:rPr>
              <a:t>陀出世</a:t>
            </a:r>
            <a:r>
              <a:rPr lang="zh-CN" altLang="en-US" dirty="0"/>
              <a:t>，佛已说法，佛法住世，入圣教，善知识</a:t>
            </a:r>
            <a:r>
              <a:rPr lang="zh-CN" altLang="en-US" dirty="0" smtClean="0"/>
              <a:t>的摄受。</a:t>
            </a:r>
            <a:endParaRPr lang="en-US" altLang="zh-CN" dirty="0" smtClean="0"/>
          </a:p>
          <a:p>
            <a:r>
              <a:rPr lang="zh-CN" altLang="en-US" dirty="0" smtClean="0"/>
              <a:t>如</a:t>
            </a:r>
            <a:r>
              <a:rPr lang="zh-CN" altLang="en-US" dirty="0"/>
              <a:t>颂云：“佛降说正法，教住随教转，为他心悲愍。”若不生在佛出世的明劫，尚且无有法的名字，而今值遇佛出世的时劫，故导师殊胜圆满。佛虽出世，若不说法仍无利益，而今佛已次第三转法轮，故圣教法圆满。佛虽说法，若法隐没则无利益，而今圣教住世期尚未满故，时节圆满。虽然圣教住世，若不趣入仍无利益，而今已入圣教之门，故自缘圆满。虽已趣入，若未得助缘善知识摄持，则不知法的真实性，故得彼摄持即是增上大悲圆满。此五者须观待他缘而具有，故称为“五他圆满</a:t>
            </a:r>
            <a:r>
              <a:rPr lang="zh-CN" altLang="en-US" dirty="0" smtClean="0"/>
              <a:t>”。</a:t>
            </a:r>
            <a:endParaRPr lang="en-CA" altLang="zh-CN" dirty="0"/>
          </a:p>
          <a:p>
            <a:endParaRPr lang="en-CA" altLang="zh-C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71801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66456"/>
            <a:ext cx="6777317" cy="4066174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US" altLang="zh-CN" dirty="0" smtClean="0"/>
              <a:t>2.2</a:t>
            </a:r>
            <a:r>
              <a:rPr lang="zh-CN" altLang="en-US" dirty="0" smtClean="0"/>
              <a:t> 导</a:t>
            </a:r>
            <a:r>
              <a:rPr lang="zh-CN" altLang="en-US" dirty="0"/>
              <a:t>师圆满，也称为导师殊胜圆</a:t>
            </a:r>
            <a:r>
              <a:rPr lang="zh-CN" altLang="en-US" dirty="0" smtClean="0"/>
              <a:t>满，是指释</a:t>
            </a:r>
            <a:r>
              <a:rPr lang="zh-CN" altLang="en-US" dirty="0"/>
              <a:t>迦牟尼佛出</a:t>
            </a:r>
            <a:r>
              <a:rPr lang="zh-CN" altLang="en-US" dirty="0" smtClean="0"/>
              <a:t>世。</a:t>
            </a:r>
            <a:endParaRPr lang="en-US" altLang="zh-CN" dirty="0" smtClean="0"/>
          </a:p>
          <a:p>
            <a:r>
              <a:rPr lang="zh-CN" altLang="en-US" dirty="0" smtClean="0"/>
              <a:t>“</a:t>
            </a:r>
            <a:r>
              <a:rPr lang="zh-CN" altLang="en-US" dirty="0"/>
              <a:t>导”是以先觉觉后觉。他自身现见了从凡夫到成就一切种智之间的所有路途、正确的方法，以及能观机逗教，特别应娑婆浊世众生的根性，来引导至无上菩提，这就叫大导师的殊胜圆</a:t>
            </a:r>
            <a:r>
              <a:rPr lang="zh-CN" altLang="en-US" dirty="0" smtClean="0"/>
              <a:t>满。</a:t>
            </a:r>
            <a:endParaRPr lang="en-US" altLang="zh-CN" dirty="0" smtClean="0"/>
          </a:p>
          <a:p>
            <a:r>
              <a:rPr lang="zh-CN" altLang="en-US" dirty="0"/>
              <a:t>圆满佛出世叫做“明劫”，这是殊胜导师的圆满，这又要透过佛出世和不出世，在导师相上的差别来领会。要看到，佛是最高的，他完全远离了一切迷惑，消除了最细的烦恼障和所知障的习气，现证无上正觉，所以他智慧最高、悲心最大。由这样的导师来引导，可以把我们从恶趣引导到善趣，从善趣引导到解脱，从小乘引导到大乘，从大乘波罗蜜多乘引导到金刚乘。就是说，他具有最圆满的导师的功德。</a:t>
            </a:r>
            <a:endParaRPr lang="en-US" dirty="0"/>
          </a:p>
          <a:p>
            <a:endParaRPr lang="en-US" altLang="zh-CN" dirty="0" smtClean="0"/>
          </a:p>
          <a:p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576357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71801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66456"/>
            <a:ext cx="6777317" cy="406617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 smtClean="0"/>
              <a:t>2.3</a:t>
            </a:r>
            <a:r>
              <a:rPr lang="zh-CN" altLang="en-US" dirty="0" smtClean="0"/>
              <a:t> 从反面思维 佛不出世</a:t>
            </a:r>
            <a:endParaRPr lang="en-US" altLang="zh-CN" dirty="0" smtClean="0"/>
          </a:p>
          <a:p>
            <a:r>
              <a:rPr lang="zh-CN" altLang="en-US" dirty="0"/>
              <a:t>与此相反，假使没有佛出世，即使世上有部分独觉出世也不会宣说教法，无法引导我们到达解脱。再者，世间善人最多只能知道一分善法，而且他没有宽阔的视野，一举认定所有安乐都是从善生，所有痛苦都是从恶生，也因此没办法引导我们发起对因果的胜解信，这样一切白法的根本没有，终究也是堕恶趣的。可见，离开佛出世，连善趣都没办法保</a:t>
            </a:r>
            <a:r>
              <a:rPr lang="zh-CN" altLang="en-US" dirty="0" smtClean="0"/>
              <a:t>住。</a:t>
            </a:r>
            <a:endParaRPr lang="en-US" altLang="zh-CN" dirty="0" smtClean="0"/>
          </a:p>
          <a:p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43809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71801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66456"/>
            <a:ext cx="6777317" cy="4066174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altLang="zh-CN" dirty="0" smtClean="0"/>
              <a:t>2.4</a:t>
            </a:r>
            <a:r>
              <a:rPr lang="zh-CN" altLang="en-US" dirty="0" smtClean="0"/>
              <a:t> 从正面思维导师圆满</a:t>
            </a:r>
            <a:endParaRPr lang="en-US" altLang="zh-CN" dirty="0" smtClean="0"/>
          </a:p>
          <a:p>
            <a:r>
              <a:rPr lang="zh-CN" altLang="en-US" dirty="0"/>
              <a:t>一个劫里面最关键是要有圆满正觉出世，逢到了这样的时劫，就在根本源头上具足了圆满，它意味着开始出现引导的因缘，有</a:t>
            </a:r>
            <a:r>
              <a:rPr lang="zh-CN" altLang="en-US" dirty="0" smtClean="0"/>
              <a:t>了趋至</a:t>
            </a:r>
            <a:r>
              <a:rPr lang="zh-CN" altLang="en-US" dirty="0"/>
              <a:t>善趣、解脱、佛果的可能性。</a:t>
            </a:r>
            <a:endParaRPr lang="en-US" dirty="0"/>
          </a:p>
          <a:p>
            <a:r>
              <a:rPr lang="zh-CN" altLang="en-US" dirty="0"/>
              <a:t>这样就了</a:t>
            </a:r>
            <a:r>
              <a:rPr lang="zh-CN" altLang="en-US" dirty="0" smtClean="0"/>
              <a:t>解有佛陀，</a:t>
            </a:r>
            <a:r>
              <a:rPr lang="zh-CN" altLang="en-US" dirty="0"/>
              <a:t>代表圆满的小大密三乘法道会逐渐地出现；没</a:t>
            </a:r>
            <a:r>
              <a:rPr lang="zh-CN" altLang="en-US" dirty="0" smtClean="0"/>
              <a:t>有佛陀，</a:t>
            </a:r>
            <a:r>
              <a:rPr lang="zh-CN" altLang="en-US" dirty="0"/>
              <a:t>意味着小大密三乘的出世法道一个也不会出现，也无人能够引导，这样的话，众生全部处在黑暗当中。要这样从正反面对比，在缘起上看到根源的导师如何，所出现的法道上的大缘起如何，就会了解，要修法一定要具有第一个导师殊胜圆满，它是源头的缘故。</a:t>
            </a:r>
            <a:endParaRPr lang="en-US" dirty="0"/>
          </a:p>
          <a:p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827414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71801"/>
            <a:ext cx="7024744" cy="7595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 五种他圆</a:t>
            </a:r>
            <a:r>
              <a:rPr lang="zh-CN" altLang="en-US" dirty="0"/>
              <a:t>满</a:t>
            </a:r>
            <a:r>
              <a:rPr lang="zh-CN" altLang="en-US" dirty="0" smtClean="0"/>
              <a:t>之一导师圆</a:t>
            </a:r>
            <a:r>
              <a:rPr lang="zh-CN" altLang="en-US" dirty="0"/>
              <a:t>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66456"/>
            <a:ext cx="6777317" cy="4066174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altLang="zh-CN" dirty="0" smtClean="0"/>
              <a:t>2.5 </a:t>
            </a:r>
            <a:r>
              <a:rPr lang="zh-CN" altLang="en-US" dirty="0" smtClean="0"/>
              <a:t>佛陀出世的来之不易</a:t>
            </a:r>
            <a:endParaRPr lang="en-US" altLang="zh-CN" dirty="0" smtClean="0"/>
          </a:p>
          <a:p>
            <a:r>
              <a:rPr lang="zh-CN" altLang="en-US" dirty="0"/>
              <a:t>有些人觉得佛陀出世很简单，其实并非那么容易。如</a:t>
            </a:r>
            <a:r>
              <a:rPr lang="en-US" altLang="zh-CN" dirty="0"/>
              <a:t>《</a:t>
            </a:r>
            <a:r>
              <a:rPr lang="zh-CN" altLang="en-US" dirty="0"/>
              <a:t>妙法莲华经</a:t>
            </a:r>
            <a:r>
              <a:rPr lang="en-US" altLang="zh-CN" dirty="0"/>
              <a:t>》</a:t>
            </a:r>
            <a:r>
              <a:rPr lang="zh-CN" altLang="en-US" dirty="0"/>
              <a:t>云：“诸佛兴出世，悬远值遇难。”</a:t>
            </a:r>
            <a:r>
              <a:rPr lang="en-US" altLang="zh-CN" dirty="0"/>
              <a:t>《</a:t>
            </a:r>
            <a:r>
              <a:rPr lang="zh-CN" altLang="en-US" dirty="0"/>
              <a:t>大般涅槃经义记</a:t>
            </a:r>
            <a:r>
              <a:rPr lang="en-US" altLang="zh-CN" dirty="0"/>
              <a:t>》</a:t>
            </a:r>
            <a:r>
              <a:rPr lang="zh-CN" altLang="en-US" dirty="0"/>
              <a:t>亦云：“一佛出世难，二得人身难。”</a:t>
            </a:r>
            <a:endParaRPr lang="en-US" altLang="zh-CN" dirty="0" smtClean="0"/>
          </a:p>
          <a:p>
            <a:r>
              <a:rPr lang="zh-CN" altLang="en-US" dirty="0"/>
              <a:t>此劫未成之前，一切三千世界成一大海水而有，其中出生一千朵具千瓣的莲花，生后安住。净居天们问：“此是何因？”以神通观察到，此劫将有千佛出世，以此义而了知此次的劫是个好劫，如是而取了“贤劫”的名称。</a:t>
            </a:r>
            <a:r>
              <a:rPr lang="en-US" altLang="zh-CN" dirty="0"/>
              <a:t>——</a:t>
            </a:r>
            <a:r>
              <a:rPr lang="zh-CN" altLang="en-US" dirty="0"/>
              <a:t>如此，从人寿八万岁时期拘留孙佛出世，至最后无量岁时期胜解佛出世之间，千佛于此世间界南瞻部洲的中央金刚座出世，而成就圆满正等觉后将转法轮，故是“明劫</a:t>
            </a:r>
            <a:r>
              <a:rPr lang="zh-CN" altLang="en-US" dirty="0" smtClean="0"/>
              <a:t>”。</a:t>
            </a:r>
            <a:endParaRPr lang="en-US" altLang="zh-CN" dirty="0" smtClean="0"/>
          </a:p>
          <a:p>
            <a:r>
              <a:rPr lang="zh-CN" altLang="en-US" dirty="0" smtClean="0"/>
              <a:t>过去，现在未来三世暗</a:t>
            </a:r>
            <a:r>
              <a:rPr lang="zh-CN" altLang="en-US" dirty="0"/>
              <a:t>劫有一万一千多个，明劫只有六七个，想想这之间的差别，简直太悬殊了</a:t>
            </a:r>
            <a:r>
              <a:rPr lang="zh-CN" altLang="en-US" dirty="0" smtClean="0"/>
              <a:t>。</a:t>
            </a:r>
            <a:r>
              <a:rPr lang="zh-CN" altLang="en-US" dirty="0"/>
              <a:t>尤其是密咒金刚乘的佛法，只是偶尔出现于世，我们现在遇到了，的确福报非</a:t>
            </a:r>
            <a:r>
              <a:rPr lang="zh-CN" altLang="en-US" dirty="0" smtClean="0"/>
              <a:t>浅。</a:t>
            </a:r>
            <a:endParaRPr lang="en-US" altLang="zh-CN" dirty="0" smtClean="0"/>
          </a:p>
          <a:p>
            <a:r>
              <a:rPr lang="zh-CN" altLang="en-US" dirty="0"/>
              <a:t>按照本师释迦牟尼佛而言，实际上释迦、遮那并非两个，释迦早已成佛，法报两身都成为毗卢遮那如来，常住不灭。与此土众生有缘的缘故，屡屡出兴于世，前后不下八千次。按照宁玛派如来心印传的不共说法，都是普贤王如来应此世众生的善缘而现世，这的确极其不可思议。也是由于此土众生福缘深厚，才在此时代感得释迦现世</a:t>
            </a:r>
            <a:r>
              <a:rPr lang="zh-CN" altLang="en-US" dirty="0" smtClean="0"/>
              <a:t>。</a:t>
            </a:r>
            <a:endParaRPr lang="en-CA" altLang="zh-CN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311489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18009"/>
          </a:xfrm>
        </p:spPr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 思</a:t>
            </a:r>
            <a:r>
              <a:rPr lang="zh-CN" altLang="en-US" dirty="0"/>
              <a:t>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47010"/>
            <a:ext cx="6777317" cy="3785620"/>
          </a:xfrm>
        </p:spPr>
        <p:txBody>
          <a:bodyPr>
            <a:normAutofit fontScale="92500" lnSpcReduction="20000"/>
          </a:bodyPr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什么叫做正信圆满</a:t>
            </a:r>
            <a:r>
              <a:rPr lang="zh-CN" altLang="en-US" dirty="0" smtClean="0"/>
              <a:t>？你信</a:t>
            </a:r>
            <a:r>
              <a:rPr lang="zh-CN" altLang="en-US" dirty="0"/>
              <a:t>佛法是因为道友友善，上师亲切吗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众</a:t>
            </a:r>
            <a:r>
              <a:rPr lang="zh-CN" altLang="en-US" dirty="0"/>
              <a:t>生如何能从恶趣苦和轮回苦中得以救度？为什么对佛的教法生信能得救度，对佛教外的一切法起再大的信心也不能得救度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为</a:t>
            </a:r>
            <a:r>
              <a:rPr lang="zh-CN" altLang="en-US" dirty="0"/>
              <a:t>什么正信圆满是五自圆满中的主要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佛陀出</a:t>
            </a:r>
            <a:r>
              <a:rPr lang="zh-CN" altLang="en-US" dirty="0"/>
              <a:t>世与否，在众生离苦得乐上有何差别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为</a:t>
            </a:r>
            <a:r>
              <a:rPr lang="zh-CN" altLang="en-US" dirty="0"/>
              <a:t>什么佛陀出世及其难得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请</a:t>
            </a:r>
            <a:r>
              <a:rPr lang="zh-CN" altLang="en-US" dirty="0"/>
              <a:t>总结一下信心圆满的的观修思考方法，和你对佛法的信心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请</a:t>
            </a:r>
            <a:r>
              <a:rPr lang="zh-CN" altLang="en-US" dirty="0"/>
              <a:t>总结一下导师圆满的的观修思考方</a:t>
            </a:r>
            <a:r>
              <a:rPr lang="zh-CN" altLang="en-US" dirty="0" smtClean="0"/>
              <a:t>法。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792732" y="654627"/>
            <a:ext cx="1692771" cy="51123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人身难得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r>
              <a:rPr kumimoji="1" lang="zh-CN" altLang="en-US" sz="32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十圆满</a:t>
            </a:r>
            <a:r>
              <a:rPr kumimoji="1" lang="zh-CN" altLang="en-US" sz="32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之信</a:t>
            </a:r>
            <a:r>
              <a:rPr kumimoji="1" lang="zh-CN" altLang="en-US" sz="32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佛法，佛陀出世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/>
              <a:t>    </a:t>
            </a:r>
            <a:r>
              <a:rPr kumimoji="1" lang="zh-CN" altLang="en-US" sz="2400" dirty="0"/>
              <a:t>本</a:t>
            </a:r>
            <a:r>
              <a:rPr kumimoji="1" lang="en-US" altLang="zh-CN" sz="2400" dirty="0"/>
              <a:t>PPT</a:t>
            </a:r>
            <a:r>
              <a:rPr kumimoji="1" lang="zh-CN" altLang="en-US" sz="2400" dirty="0"/>
              <a:t>演示文稿是按照慈诚罗珠堪</a:t>
            </a:r>
            <a:r>
              <a:rPr kumimoji="1" lang="zh-CN" altLang="en-US" sz="2400" dirty="0" smtClean="0"/>
              <a:t>布禅修教材内</a:t>
            </a:r>
            <a:r>
              <a:rPr kumimoji="1" lang="zh-CN" altLang="en-US" sz="2400" dirty="0"/>
              <a:t>容和其它补充资料整理制作。</a:t>
            </a:r>
            <a:endParaRPr kumimoji="1"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747110"/>
            <a:ext cx="7024744" cy="821918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818410"/>
            <a:ext cx="6777317" cy="4014220"/>
          </a:xfrm>
        </p:spPr>
        <p:txBody>
          <a:bodyPr/>
          <a:lstStyle/>
          <a:p>
            <a:r>
              <a:rPr lang="zh-CN" altLang="en-US" dirty="0"/>
              <a:t>从十种圆满思维人身难得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</a:t>
            </a:r>
            <a:r>
              <a:rPr lang="zh-CN" altLang="en-US" dirty="0" smtClean="0"/>
              <a:t>五</a:t>
            </a:r>
            <a:r>
              <a:rPr lang="zh-CN" altLang="en-US" dirty="0"/>
              <a:t>种自圆</a:t>
            </a:r>
            <a:r>
              <a:rPr lang="zh-CN" altLang="en-US" dirty="0" smtClean="0"/>
              <a:t>满：</a:t>
            </a:r>
            <a:endParaRPr lang="en-CA" altLang="zh-CN" dirty="0"/>
          </a:p>
          <a:p>
            <a:pPr>
              <a:buNone/>
            </a:pPr>
            <a:r>
              <a:rPr lang="zh-CN" altLang="en-US" dirty="0"/>
              <a:t>   </a:t>
            </a:r>
            <a:r>
              <a:rPr lang="zh-CN" altLang="en-US" dirty="0" smtClean="0"/>
              <a:t>得人</a:t>
            </a:r>
            <a:r>
              <a:rPr lang="zh-CN" altLang="en-US" dirty="0"/>
              <a:t>身，生中土，五根（六根）具足，业际不颠倒，</a:t>
            </a:r>
            <a:r>
              <a:rPr lang="zh-CN" altLang="en-US" dirty="0">
                <a:solidFill>
                  <a:srgbClr val="FF0000"/>
                </a:solidFill>
              </a:rPr>
              <a:t>信佛法</a:t>
            </a:r>
            <a:r>
              <a:rPr lang="zh-CN" altLang="en-US" dirty="0"/>
              <a:t>。五种自圆满层层递进展开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>
              <a:buNone/>
            </a:pPr>
            <a:r>
              <a:rPr lang="en-US" dirty="0"/>
              <a:t>   </a:t>
            </a:r>
            <a:r>
              <a:rPr lang="zh-CN" altLang="en-US" smtClean="0"/>
              <a:t>五</a:t>
            </a:r>
            <a:r>
              <a:rPr lang="zh-CN" altLang="en-US" dirty="0"/>
              <a:t>种他</a:t>
            </a:r>
            <a:r>
              <a:rPr lang="zh-CN" altLang="en-US"/>
              <a:t>圆</a:t>
            </a:r>
            <a:r>
              <a:rPr lang="zh-CN" altLang="en-US" smtClean="0"/>
              <a:t>满：</a:t>
            </a:r>
            <a:endParaRPr lang="en-US" altLang="zh-CN" dirty="0"/>
          </a:p>
          <a:p>
            <a:pPr lvl="1">
              <a:buNone/>
            </a:pPr>
            <a:r>
              <a:rPr lang="zh-CN" altLang="en-US" dirty="0">
                <a:solidFill>
                  <a:srgbClr val="FF0000"/>
                </a:solidFill>
              </a:rPr>
              <a:t>佛陀出世</a:t>
            </a:r>
            <a:r>
              <a:rPr lang="zh-CN" altLang="en-US" dirty="0"/>
              <a:t>，佛已说法，佛法住世，入圣教，善知识的摄受。</a:t>
            </a:r>
            <a:endParaRPr lang="en-US" dirty="0" smtClean="0"/>
          </a:p>
          <a:p>
            <a:pPr marL="68580" indent="0">
              <a:buNone/>
            </a:pP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22318"/>
            <a:ext cx="6777317" cy="3910311"/>
          </a:xfrm>
        </p:spPr>
        <p:txBody>
          <a:bodyPr/>
          <a:lstStyle/>
          <a:p>
            <a:r>
              <a:rPr lang="en-US" altLang="zh-CN" dirty="0" smtClean="0"/>
              <a:t>1.1</a:t>
            </a:r>
            <a:r>
              <a:rPr lang="zh-CN" altLang="en-US" dirty="0" smtClean="0"/>
              <a:t> 正信是指信佛法</a:t>
            </a:r>
            <a:endParaRPr lang="en-US" altLang="zh-CN" dirty="0" smtClean="0"/>
          </a:p>
          <a:p>
            <a:r>
              <a:rPr lang="en-US" altLang="zh-CN" dirty="0" smtClean="0"/>
              <a:t>1.2</a:t>
            </a:r>
            <a:r>
              <a:rPr lang="zh-CN" altLang="en-US" dirty="0" smtClean="0"/>
              <a:t> 从反面思维正信圆满</a:t>
            </a:r>
            <a:endParaRPr lang="en-US" altLang="zh-CN" dirty="0" smtClean="0"/>
          </a:p>
          <a:p>
            <a:r>
              <a:rPr lang="en-US" altLang="zh-CN" dirty="0" smtClean="0"/>
              <a:t>1.3</a:t>
            </a:r>
            <a:r>
              <a:rPr lang="zh-CN" altLang="en-US" dirty="0" smtClean="0"/>
              <a:t> 从正面思维正信圆满</a:t>
            </a:r>
            <a:endParaRPr lang="en-US" altLang="zh-CN" dirty="0" smtClean="0"/>
          </a:p>
          <a:p>
            <a:r>
              <a:rPr lang="en-US" altLang="zh-CN" dirty="0"/>
              <a:t>1.4</a:t>
            </a:r>
            <a:r>
              <a:rPr lang="zh-CN" altLang="en-US" dirty="0"/>
              <a:t> 正信是五自圆满中的主</a:t>
            </a:r>
            <a:r>
              <a:rPr lang="zh-CN" altLang="en-US" dirty="0" smtClean="0"/>
              <a:t>要</a:t>
            </a:r>
            <a:endParaRPr lang="en-US" altLang="zh-CN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2" y="726328"/>
            <a:ext cx="7024744" cy="832308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</p:spTree>
    <p:extLst>
      <p:ext uri="{BB962C8B-B14F-4D97-AF65-F5344CB8AC3E}">
        <p14:creationId xmlns:p14="http://schemas.microsoft.com/office/powerpoint/2010/main" val="9189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726328"/>
            <a:ext cx="7024744" cy="832308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87236"/>
            <a:ext cx="7198465" cy="39462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 smtClean="0"/>
              <a:t>1.1</a:t>
            </a:r>
            <a:r>
              <a:rPr lang="zh-CN" altLang="en-US" dirty="0" smtClean="0"/>
              <a:t> 正信是指信佛法</a:t>
            </a:r>
            <a:endParaRPr lang="en-US" altLang="zh-CN" dirty="0" smtClean="0"/>
          </a:p>
          <a:p>
            <a:r>
              <a:rPr lang="zh-CN" altLang="en-US" dirty="0" smtClean="0"/>
              <a:t>如果不信佛法，在一般情况下就不会去闻法。现在我们每个人对佛法可以算是有信心，尽管深浅不一，打这个条件也算是具备了。</a:t>
            </a:r>
            <a:endParaRPr lang="en-US" altLang="zh-CN" dirty="0" smtClean="0"/>
          </a:p>
          <a:p>
            <a:r>
              <a:rPr lang="zh-CN" altLang="en-US" dirty="0" smtClean="0"/>
              <a:t>如果于</a:t>
            </a:r>
            <a:r>
              <a:rPr lang="zh-CN" altLang="en-US" dirty="0"/>
              <a:t>正信处佛的正法不</a:t>
            </a:r>
            <a:r>
              <a:rPr lang="zh-CN" altLang="en-US" dirty="0" smtClean="0"/>
              <a:t>信，</a:t>
            </a:r>
            <a:r>
              <a:rPr lang="zh-CN" altLang="en-US" dirty="0"/>
              <a:t>其余世间的诸大力天龙等，以及外道的教等，无论做到了信多少</a:t>
            </a:r>
            <a:r>
              <a:rPr lang="zh-CN" altLang="en-US" dirty="0" smtClean="0"/>
              <a:t>，</a:t>
            </a:r>
            <a:r>
              <a:rPr lang="zh-CN" altLang="en-US" dirty="0"/>
              <a:t>都</a:t>
            </a:r>
            <a:r>
              <a:rPr lang="zh-CN" altLang="en-US" dirty="0" smtClean="0"/>
              <a:t>不</a:t>
            </a:r>
            <a:r>
              <a:rPr lang="zh-CN" altLang="en-US" dirty="0"/>
              <a:t>能从轮回和恶趣的苦中救</a:t>
            </a:r>
            <a:r>
              <a:rPr lang="zh-CN" altLang="en-US" dirty="0" smtClean="0"/>
              <a:t>护。于</a:t>
            </a:r>
            <a:r>
              <a:rPr lang="zh-CN" altLang="en-US" dirty="0"/>
              <a:t>佛的正法</a:t>
            </a:r>
            <a:r>
              <a:rPr lang="en-US" altLang="zh-CN" dirty="0"/>
              <a:t>——</a:t>
            </a:r>
            <a:r>
              <a:rPr lang="zh-CN" altLang="en-US" dirty="0"/>
              <a:t>教和证的体性者，获得因相知的信心者，是无谬的正法之</a:t>
            </a:r>
            <a:r>
              <a:rPr lang="zh-CN" altLang="en-US" dirty="0" smtClean="0"/>
              <a:t>器，</a:t>
            </a:r>
            <a:r>
              <a:rPr lang="zh-CN" altLang="en-US" dirty="0"/>
              <a:t>是五自圆满中的主要。</a:t>
            </a:r>
            <a:endParaRPr lang="en-US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2586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39191"/>
            <a:ext cx="6777317" cy="3993439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altLang="zh-CN" dirty="0" smtClean="0"/>
              <a:t>1.2</a:t>
            </a:r>
            <a:r>
              <a:rPr lang="zh-CN" altLang="en-US" dirty="0" smtClean="0"/>
              <a:t> 从反面思维正信：</a:t>
            </a:r>
            <a:endParaRPr lang="en-US" altLang="zh-CN" dirty="0" smtClean="0"/>
          </a:p>
          <a:p>
            <a:r>
              <a:rPr lang="zh-CN" altLang="en-US" dirty="0" smtClean="0"/>
              <a:t>佛</a:t>
            </a:r>
            <a:r>
              <a:rPr lang="zh-CN" altLang="en-US" dirty="0"/>
              <a:t>是导师，佛法是道路，佛以一切智眼见到了实现现前和究竟安乐的一切路径，所以佛的教法是按照自证境显示出的指示图标，这就是唯一的道路，因为在法界中只有佛彻见了真理。反面来说，如果对于最根本信心的依处</a:t>
            </a:r>
            <a:r>
              <a:rPr lang="en-US" altLang="zh-CN" dirty="0"/>
              <a:t>——</a:t>
            </a:r>
            <a:r>
              <a:rPr lang="zh-CN" altLang="en-US" dirty="0"/>
              <a:t>佛一切智所流现的正法不相信，而依止其他世间大力天龙等作为导师、外道的教法作为道路等，由于外道师没有彻见现前究竟实现安乐的途径，因此他的教法是不究竟的。顺着他的教法无论信多少，由此去起行，也无法从恶趣苦和轮回苦中得到救护。以这个缘故，假使没有信心这一点，那么以法道而获取安乐就成了泡影。</a:t>
            </a:r>
            <a:endParaRPr lang="en-US" dirty="0"/>
          </a:p>
          <a:p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830237"/>
            <a:ext cx="7024744" cy="790745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</p:spTree>
    <p:extLst>
      <p:ext uri="{BB962C8B-B14F-4D97-AF65-F5344CB8AC3E}">
        <p14:creationId xmlns:p14="http://schemas.microsoft.com/office/powerpoint/2010/main" val="16947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39191"/>
            <a:ext cx="6777317" cy="399343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 smtClean="0"/>
              <a:t>1.2</a:t>
            </a:r>
            <a:r>
              <a:rPr lang="zh-CN" altLang="en-US" dirty="0" smtClean="0"/>
              <a:t> 从反面思维正信：</a:t>
            </a:r>
            <a:endParaRPr lang="en-US" altLang="zh-CN" dirty="0" smtClean="0"/>
          </a:p>
          <a:p>
            <a:r>
              <a:rPr lang="zh-CN" altLang="en-US" dirty="0" smtClean="0"/>
              <a:t>譬喻：就</a:t>
            </a:r>
            <a:r>
              <a:rPr lang="zh-CN" altLang="en-US" dirty="0"/>
              <a:t>像沙子不是饭的因，无论蒸多少沙子也不能成饭；牛角里没有奶，无论费多少劲去挤都不可能出奶，非正因的缘故。同样，离开了信处的佛法，在非信处外道导师和教法上面，无论做到信多少，都绝对不可能从恶趣和轮回苦中得到救护，没有丝毫可能性。</a:t>
            </a:r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830237"/>
            <a:ext cx="7024744" cy="790745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</p:spTree>
    <p:extLst>
      <p:ext uri="{BB962C8B-B14F-4D97-AF65-F5344CB8AC3E}">
        <p14:creationId xmlns:p14="http://schemas.microsoft.com/office/powerpoint/2010/main" val="361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18409"/>
            <a:ext cx="6777317" cy="4014221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en-US" altLang="zh-CN" dirty="0" smtClean="0"/>
              <a:t>1.3</a:t>
            </a:r>
            <a:r>
              <a:rPr lang="zh-CN" altLang="en-US" dirty="0" smtClean="0"/>
              <a:t> 从正面思维正信：</a:t>
            </a:r>
            <a:endParaRPr lang="en-US" altLang="zh-CN" dirty="0" smtClean="0"/>
          </a:p>
          <a:p>
            <a:r>
              <a:rPr lang="zh-CN" altLang="en-US" dirty="0" smtClean="0"/>
              <a:t>“信心乃为佛法根，信心能增福资粮”</a:t>
            </a:r>
            <a:r>
              <a:rPr lang="en-US" altLang="zh-CN" dirty="0" smtClean="0"/>
              <a:t>-</a:t>
            </a:r>
            <a:r>
              <a:rPr lang="zh-CN" altLang="en-US" dirty="0" smtClean="0"/>
              <a:t> 麦彭仁波切</a:t>
            </a:r>
            <a:endParaRPr lang="en-US" altLang="zh-CN" dirty="0" smtClean="0"/>
          </a:p>
          <a:p>
            <a:r>
              <a:rPr lang="zh-CN" altLang="en-US" dirty="0" smtClean="0"/>
              <a:t>信</a:t>
            </a:r>
            <a:r>
              <a:rPr lang="zh-CN" altLang="en-US" dirty="0"/>
              <a:t>是对于一代教法以及实证体系理路上的信心。也就是这是至理、天理、自然之理、缘起之理，它是亘古亘今永不改变的法则，前佛如是说、现佛如是说、来佛如是说，因此它叫做真如、真实性，它是不会变的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一旦获得了由正理确认的信心就不会转移了，一定成为心中永不可改的信念。按照这样的正道去实行是不会错的，这叫无谬的正法之器。也就是，基于这种信心而起行，又是在一切智人佛陀的指点下行进的，一点都不会错谬，以此他就得到了一切道的根源，叫做对于圣法的胜解信</a:t>
            </a:r>
            <a:r>
              <a:rPr lang="zh-CN" altLang="en-US" dirty="0" smtClean="0"/>
              <a:t>。</a:t>
            </a:r>
            <a:endParaRPr 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43490" y="808418"/>
            <a:ext cx="7024744" cy="791782"/>
          </a:xfrm>
        </p:spPr>
        <p:txBody>
          <a:bodyPr/>
          <a:lstStyle/>
          <a:p>
            <a:r>
              <a:rPr kumimoji="1" lang="en-US" altLang="zh-CN" dirty="0"/>
              <a:t>1. </a:t>
            </a:r>
            <a:r>
              <a:rPr kumimoji="1" lang="zh-CN" altLang="en-US" dirty="0"/>
              <a:t>信佛法</a:t>
            </a:r>
            <a:r>
              <a:rPr kumimoji="1" lang="en-US" altLang="zh-CN" dirty="0" smtClean="0"/>
              <a:t>---</a:t>
            </a:r>
            <a:r>
              <a:rPr kumimoji="1" lang="zh-CN" altLang="en-US" dirty="0"/>
              <a:t>正</a:t>
            </a:r>
            <a:r>
              <a:rPr kumimoji="1" lang="zh-CN" altLang="en-US" dirty="0" smtClean="0"/>
              <a:t>信</a:t>
            </a:r>
            <a:r>
              <a:rPr kumimoji="1" lang="zh-CN" altLang="en-US" dirty="0" smtClean="0"/>
              <a:t>圆</a:t>
            </a:r>
            <a:r>
              <a:rPr kumimoji="1" lang="zh-CN" altLang="en-US" dirty="0"/>
              <a:t>满</a:t>
            </a:r>
          </a:p>
        </p:txBody>
      </p:sp>
    </p:spTree>
    <p:extLst>
      <p:ext uri="{BB962C8B-B14F-4D97-AF65-F5344CB8AC3E}">
        <p14:creationId xmlns:p14="http://schemas.microsoft.com/office/powerpoint/2010/main" val="1860958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1695</TotalTime>
  <Words>3149</Words>
  <Application>Microsoft Office PowerPoint</Application>
  <PresentationFormat>On-screen Show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奥斯汀</vt:lpstr>
      <vt:lpstr>发心偈</vt:lpstr>
      <vt:lpstr>PowerPoint Presentation</vt:lpstr>
      <vt:lpstr>说明</vt:lpstr>
      <vt:lpstr>提纲</vt:lpstr>
      <vt:lpstr>1. 信佛法---正信圆满</vt:lpstr>
      <vt:lpstr>1. 信佛法---正信圆满</vt:lpstr>
      <vt:lpstr>1. 信佛法---正信圆满</vt:lpstr>
      <vt:lpstr>1. 信佛法---正信圆满</vt:lpstr>
      <vt:lpstr>1. 信佛法---正信圆满</vt:lpstr>
      <vt:lpstr>1. 信佛法---正信圆满</vt:lpstr>
      <vt:lpstr>2 五种他圆满之一导师圆满</vt:lpstr>
      <vt:lpstr>2 五种他圆满之一导师圆满</vt:lpstr>
      <vt:lpstr>2 五种他圆满之一导师圆满</vt:lpstr>
      <vt:lpstr>2 五种他圆满之一导师圆满</vt:lpstr>
      <vt:lpstr>2 五种他圆满之一导师圆满</vt:lpstr>
      <vt:lpstr>2 五种他圆满之一导师圆满</vt:lpstr>
      <vt:lpstr>3 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226</cp:revision>
  <dcterms:created xsi:type="dcterms:W3CDTF">2016-07-06T00:16:41Z</dcterms:created>
  <dcterms:modified xsi:type="dcterms:W3CDTF">2018-07-02T17:09:19Z</dcterms:modified>
</cp:coreProperties>
</file>