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79" r:id="rId2"/>
    <p:sldId id="256" r:id="rId3"/>
    <p:sldId id="257" r:id="rId4"/>
    <p:sldId id="277" r:id="rId5"/>
    <p:sldId id="259" r:id="rId6"/>
    <p:sldId id="337" r:id="rId7"/>
    <p:sldId id="338" r:id="rId8"/>
    <p:sldId id="327" r:id="rId9"/>
    <p:sldId id="342" r:id="rId10"/>
    <p:sldId id="343" r:id="rId11"/>
    <p:sldId id="346" r:id="rId12"/>
    <p:sldId id="334" r:id="rId13"/>
    <p:sldId id="339" r:id="rId14"/>
    <p:sldId id="340" r:id="rId15"/>
    <p:sldId id="344" r:id="rId16"/>
    <p:sldId id="341" r:id="rId17"/>
    <p:sldId id="345" r:id="rId18"/>
    <p:sldId id="332" r:id="rId19"/>
    <p:sldId id="347" r:id="rId20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45" d="100"/>
          <a:sy n="45" d="100"/>
        </p:scale>
        <p:origin x="1164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 guang zhang" userId="e5c7b8d3772097b1" providerId="LiveId" clId="{BF112739-3F9C-4214-921A-CA7D2187718E}"/>
    <pc:docChg chg="undo custSel addSld delSld modSld sldOrd">
      <pc:chgData name="yu guang zhang" userId="e5c7b8d3772097b1" providerId="LiveId" clId="{BF112739-3F9C-4214-921A-CA7D2187718E}" dt="2018-07-12T20:03:01.362" v="5517"/>
      <pc:docMkLst>
        <pc:docMk/>
      </pc:docMkLst>
      <pc:sldChg chg="modSp">
        <pc:chgData name="yu guang zhang" userId="e5c7b8d3772097b1" providerId="LiveId" clId="{BF112739-3F9C-4214-921A-CA7D2187718E}" dt="2018-07-11T16:34:41.273" v="65" actId="20577"/>
        <pc:sldMkLst>
          <pc:docMk/>
          <pc:sldMk cId="3515514805" sldId="256"/>
        </pc:sldMkLst>
        <pc:spChg chg="mod">
          <ac:chgData name="yu guang zhang" userId="e5c7b8d3772097b1" providerId="LiveId" clId="{BF112739-3F9C-4214-921A-CA7D2187718E}" dt="2018-07-11T16:34:41.273" v="65" actId="20577"/>
          <ac:spMkLst>
            <pc:docMk/>
            <pc:sldMk cId="3515514805" sldId="256"/>
            <ac:spMk id="6" creationId="{00000000-0000-0000-0000-000000000000}"/>
          </ac:spMkLst>
        </pc:spChg>
      </pc:sldChg>
      <pc:sldChg chg="modSp">
        <pc:chgData name="yu guang zhang" userId="e5c7b8d3772097b1" providerId="LiveId" clId="{BF112739-3F9C-4214-921A-CA7D2187718E}" dt="2018-07-12T01:33:05.198" v="1905" actId="20577"/>
        <pc:sldMkLst>
          <pc:docMk/>
          <pc:sldMk cId="2125868432" sldId="259"/>
        </pc:sldMkLst>
        <pc:spChg chg="mod">
          <ac:chgData name="yu guang zhang" userId="e5c7b8d3772097b1" providerId="LiveId" clId="{BF112739-3F9C-4214-921A-CA7D2187718E}" dt="2018-07-12T01:33:05.198" v="1905" actId="20577"/>
          <ac:spMkLst>
            <pc:docMk/>
            <pc:sldMk cId="2125868432" sldId="259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0:31:06.667" v="1622" actId="20577"/>
          <ac:spMkLst>
            <pc:docMk/>
            <pc:sldMk cId="2125868432" sldId="259"/>
            <ac:spMk id="3" creationId="{00000000-0000-0000-0000-000000000000}"/>
          </ac:spMkLst>
        </pc:spChg>
      </pc:sldChg>
      <pc:sldChg chg="modSp">
        <pc:chgData name="yu guang zhang" userId="e5c7b8d3772097b1" providerId="LiveId" clId="{BF112739-3F9C-4214-921A-CA7D2187718E}" dt="2018-07-11T16:39:20.108" v="216" actId="20577"/>
        <pc:sldMkLst>
          <pc:docMk/>
          <pc:sldMk cId="2392023965" sldId="277"/>
        </pc:sldMkLst>
        <pc:spChg chg="mod">
          <ac:chgData name="yu guang zhang" userId="e5c7b8d3772097b1" providerId="LiveId" clId="{BF112739-3F9C-4214-921A-CA7D2187718E}" dt="2018-07-11T16:39:20.108" v="216" actId="20577"/>
          <ac:spMkLst>
            <pc:docMk/>
            <pc:sldMk cId="2392023965" sldId="277"/>
            <ac:spMk id="3" creationId="{00000000-0000-0000-0000-000000000000}"/>
          </ac:spMkLst>
        </pc:spChg>
      </pc:sldChg>
      <pc:sldChg chg="del">
        <pc:chgData name="yu guang zhang" userId="e5c7b8d3772097b1" providerId="LiveId" clId="{BF112739-3F9C-4214-921A-CA7D2187718E}" dt="2018-07-12T19:38:52.106" v="4700" actId="2696"/>
        <pc:sldMkLst>
          <pc:docMk/>
          <pc:sldMk cId="3900747083" sldId="289"/>
        </pc:sldMkLst>
      </pc:sldChg>
      <pc:sldChg chg="del">
        <pc:chgData name="yu guang zhang" userId="e5c7b8d3772097b1" providerId="LiveId" clId="{BF112739-3F9C-4214-921A-CA7D2187718E}" dt="2018-07-12T01:35:10.651" v="1918" actId="2696"/>
        <pc:sldMkLst>
          <pc:docMk/>
          <pc:sldMk cId="0" sldId="290"/>
        </pc:sldMkLst>
      </pc:sldChg>
      <pc:sldChg chg="del">
        <pc:chgData name="yu guang zhang" userId="e5c7b8d3772097b1" providerId="LiveId" clId="{BF112739-3F9C-4214-921A-CA7D2187718E}" dt="2018-07-12T00:39:38.595" v="1623" actId="2696"/>
        <pc:sldMkLst>
          <pc:docMk/>
          <pc:sldMk cId="1189250896" sldId="325"/>
        </pc:sldMkLst>
      </pc:sldChg>
      <pc:sldChg chg="del">
        <pc:chgData name="yu guang zhang" userId="e5c7b8d3772097b1" providerId="LiveId" clId="{BF112739-3F9C-4214-921A-CA7D2187718E}" dt="2018-07-12T00:39:58.042" v="1625" actId="2696"/>
        <pc:sldMkLst>
          <pc:docMk/>
          <pc:sldMk cId="1053250179" sldId="326"/>
        </pc:sldMkLst>
      </pc:sldChg>
      <pc:sldChg chg="modSp">
        <pc:chgData name="yu guang zhang" userId="e5c7b8d3772097b1" providerId="LiveId" clId="{BF112739-3F9C-4214-921A-CA7D2187718E}" dt="2018-07-12T01:57:33.295" v="2187"/>
        <pc:sldMkLst>
          <pc:docMk/>
          <pc:sldMk cId="2391520613" sldId="327"/>
        </pc:sldMkLst>
        <pc:spChg chg="mod">
          <ac:chgData name="yu guang zhang" userId="e5c7b8d3772097b1" providerId="LiveId" clId="{BF112739-3F9C-4214-921A-CA7D2187718E}" dt="2018-07-12T01:57:33.295" v="2187"/>
          <ac:spMkLst>
            <pc:docMk/>
            <pc:sldMk cId="2391520613" sldId="327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1:11:18.019" v="1804"/>
          <ac:spMkLst>
            <pc:docMk/>
            <pc:sldMk cId="2391520613" sldId="327"/>
            <ac:spMk id="3" creationId="{00000000-0000-0000-0000-000000000000}"/>
          </ac:spMkLst>
        </pc:spChg>
      </pc:sldChg>
      <pc:sldChg chg="del">
        <pc:chgData name="yu guang zhang" userId="e5c7b8d3772097b1" providerId="LiveId" clId="{BF112739-3F9C-4214-921A-CA7D2187718E}" dt="2018-07-12T17:32:29.412" v="4307" actId="2696"/>
        <pc:sldMkLst>
          <pc:docMk/>
          <pc:sldMk cId="745358420" sldId="328"/>
        </pc:sldMkLst>
      </pc:sldChg>
      <pc:sldChg chg="del">
        <pc:chgData name="yu guang zhang" userId="e5c7b8d3772097b1" providerId="LiveId" clId="{BF112739-3F9C-4214-921A-CA7D2187718E}" dt="2018-07-12T17:32:33.157" v="4308" actId="2696"/>
        <pc:sldMkLst>
          <pc:docMk/>
          <pc:sldMk cId="30814781" sldId="329"/>
        </pc:sldMkLst>
      </pc:sldChg>
      <pc:sldChg chg="del">
        <pc:chgData name="yu guang zhang" userId="e5c7b8d3772097b1" providerId="LiveId" clId="{BF112739-3F9C-4214-921A-CA7D2187718E}" dt="2018-07-12T17:32:36.621" v="4309" actId="2696"/>
        <pc:sldMkLst>
          <pc:docMk/>
          <pc:sldMk cId="3719871861" sldId="330"/>
        </pc:sldMkLst>
      </pc:sldChg>
      <pc:sldChg chg="del">
        <pc:chgData name="yu guang zhang" userId="e5c7b8d3772097b1" providerId="LiveId" clId="{BF112739-3F9C-4214-921A-CA7D2187718E}" dt="2018-07-12T17:32:39.642" v="4310" actId="2696"/>
        <pc:sldMkLst>
          <pc:docMk/>
          <pc:sldMk cId="219264446" sldId="331"/>
        </pc:sldMkLst>
      </pc:sldChg>
      <pc:sldChg chg="modSp">
        <pc:chgData name="yu guang zhang" userId="e5c7b8d3772097b1" providerId="LiveId" clId="{BF112739-3F9C-4214-921A-CA7D2187718E}" dt="2018-07-12T19:59:18.398" v="5348" actId="20577"/>
        <pc:sldMkLst>
          <pc:docMk/>
          <pc:sldMk cId="1931366876" sldId="332"/>
        </pc:sldMkLst>
        <pc:spChg chg="mod">
          <ac:chgData name="yu guang zhang" userId="e5c7b8d3772097b1" providerId="LiveId" clId="{BF112739-3F9C-4214-921A-CA7D2187718E}" dt="2018-07-12T19:57:12.699" v="5201" actId="27636"/>
          <ac:spMkLst>
            <pc:docMk/>
            <pc:sldMk cId="1931366876" sldId="332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9:59:18.398" v="5348" actId="20577"/>
          <ac:spMkLst>
            <pc:docMk/>
            <pc:sldMk cId="1931366876" sldId="332"/>
            <ac:spMk id="3" creationId="{00000000-0000-0000-0000-000000000000}"/>
          </ac:spMkLst>
        </pc:spChg>
      </pc:sldChg>
      <pc:sldChg chg="del">
        <pc:chgData name="yu guang zhang" userId="e5c7b8d3772097b1" providerId="LiveId" clId="{BF112739-3F9C-4214-921A-CA7D2187718E}" dt="2018-07-12T01:32:33.743" v="1900" actId="2696"/>
        <pc:sldMkLst>
          <pc:docMk/>
          <pc:sldMk cId="3343455340" sldId="333"/>
        </pc:sldMkLst>
      </pc:sldChg>
      <pc:sldChg chg="addSp delSp modSp">
        <pc:chgData name="yu guang zhang" userId="e5c7b8d3772097b1" providerId="LiveId" clId="{BF112739-3F9C-4214-921A-CA7D2187718E}" dt="2018-07-12T18:07:55.994" v="4519" actId="14100"/>
        <pc:sldMkLst>
          <pc:docMk/>
          <pc:sldMk cId="442619972" sldId="334"/>
        </pc:sldMkLst>
        <pc:spChg chg="mod">
          <ac:chgData name="yu guang zhang" userId="e5c7b8d3772097b1" providerId="LiveId" clId="{BF112739-3F9C-4214-921A-CA7D2187718E}" dt="2018-07-12T18:07:55.994" v="4519" actId="14100"/>
          <ac:spMkLst>
            <pc:docMk/>
            <pc:sldMk cId="442619972" sldId="334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1:38:31.799" v="2000"/>
          <ac:spMkLst>
            <pc:docMk/>
            <pc:sldMk cId="442619972" sldId="334"/>
            <ac:spMk id="3" creationId="{00000000-0000-0000-0000-000000000000}"/>
          </ac:spMkLst>
        </pc:spChg>
        <pc:spChg chg="add del mod">
          <ac:chgData name="yu guang zhang" userId="e5c7b8d3772097b1" providerId="LiveId" clId="{BF112739-3F9C-4214-921A-CA7D2187718E}" dt="2018-07-12T01:22:53.960" v="1821" actId="478"/>
          <ac:spMkLst>
            <pc:docMk/>
            <pc:sldMk cId="442619972" sldId="334"/>
            <ac:spMk id="4" creationId="{81ED8DC9-8B6E-45DE-8B02-4BBFF8872D0C}"/>
          </ac:spMkLst>
        </pc:spChg>
        <pc:spChg chg="add mod">
          <ac:chgData name="yu guang zhang" userId="e5c7b8d3772097b1" providerId="LiveId" clId="{BF112739-3F9C-4214-921A-CA7D2187718E}" dt="2018-07-12T01:26:37.388" v="1823" actId="14100"/>
          <ac:spMkLst>
            <pc:docMk/>
            <pc:sldMk cId="442619972" sldId="334"/>
            <ac:spMk id="5" creationId="{7982E5F1-6562-4CAE-9555-A0CC05162A77}"/>
          </ac:spMkLst>
        </pc:spChg>
        <pc:spChg chg="add mod">
          <ac:chgData name="yu guang zhang" userId="e5c7b8d3772097b1" providerId="LiveId" clId="{BF112739-3F9C-4214-921A-CA7D2187718E}" dt="2018-07-12T01:28:59.141" v="1876" actId="255"/>
          <ac:spMkLst>
            <pc:docMk/>
            <pc:sldMk cId="442619972" sldId="334"/>
            <ac:spMk id="6" creationId="{8AF8744B-E3F4-4B33-9D14-5F89BAA77FAE}"/>
          </ac:spMkLst>
        </pc:spChg>
      </pc:sldChg>
      <pc:sldChg chg="del">
        <pc:chgData name="yu guang zhang" userId="e5c7b8d3772097b1" providerId="LiveId" clId="{BF112739-3F9C-4214-921A-CA7D2187718E}" dt="2018-07-12T17:48:05.628" v="4362" actId="2696"/>
        <pc:sldMkLst>
          <pc:docMk/>
          <pc:sldMk cId="4029988011" sldId="335"/>
        </pc:sldMkLst>
      </pc:sldChg>
      <pc:sldChg chg="del">
        <pc:chgData name="yu guang zhang" userId="e5c7b8d3772097b1" providerId="LiveId" clId="{BF112739-3F9C-4214-921A-CA7D2187718E}" dt="2018-07-12T19:36:38.188" v="4547" actId="2696"/>
        <pc:sldMkLst>
          <pc:docMk/>
          <pc:sldMk cId="1590594949" sldId="336"/>
        </pc:sldMkLst>
      </pc:sldChg>
      <pc:sldChg chg="modSp add">
        <pc:chgData name="yu guang zhang" userId="e5c7b8d3772097b1" providerId="LiveId" clId="{BF112739-3F9C-4214-921A-CA7D2187718E}" dt="2018-07-12T01:33:18.207" v="1908" actId="20577"/>
        <pc:sldMkLst>
          <pc:docMk/>
          <pc:sldMk cId="596824056" sldId="337"/>
        </pc:sldMkLst>
        <pc:spChg chg="mod">
          <ac:chgData name="yu guang zhang" userId="e5c7b8d3772097b1" providerId="LiveId" clId="{BF112739-3F9C-4214-921A-CA7D2187718E}" dt="2018-07-12T01:33:18.207" v="1908" actId="20577"/>
          <ac:spMkLst>
            <pc:docMk/>
            <pc:sldMk cId="596824056" sldId="337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0:53:02.382" v="1731" actId="20577"/>
          <ac:spMkLst>
            <pc:docMk/>
            <pc:sldMk cId="596824056" sldId="337"/>
            <ac:spMk id="3" creationId="{00000000-0000-0000-0000-000000000000}"/>
          </ac:spMkLst>
        </pc:spChg>
      </pc:sldChg>
      <pc:sldChg chg="modSp add">
        <pc:chgData name="yu guang zhang" userId="e5c7b8d3772097b1" providerId="LiveId" clId="{BF112739-3F9C-4214-921A-CA7D2187718E}" dt="2018-07-12T01:33:37.331" v="1911" actId="20577"/>
        <pc:sldMkLst>
          <pc:docMk/>
          <pc:sldMk cId="3531860531" sldId="338"/>
        </pc:sldMkLst>
        <pc:spChg chg="mod">
          <ac:chgData name="yu guang zhang" userId="e5c7b8d3772097b1" providerId="LiveId" clId="{BF112739-3F9C-4214-921A-CA7D2187718E}" dt="2018-07-12T01:33:37.331" v="1911" actId="20577"/>
          <ac:spMkLst>
            <pc:docMk/>
            <pc:sldMk cId="3531860531" sldId="338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0:56:27.003" v="1738" actId="20577"/>
          <ac:spMkLst>
            <pc:docMk/>
            <pc:sldMk cId="3531860531" sldId="338"/>
            <ac:spMk id="3" creationId="{00000000-0000-0000-0000-000000000000}"/>
          </ac:spMkLst>
        </pc:spChg>
      </pc:sldChg>
      <pc:sldChg chg="delSp modSp add">
        <pc:chgData name="yu guang zhang" userId="e5c7b8d3772097b1" providerId="LiveId" clId="{BF112739-3F9C-4214-921A-CA7D2187718E}" dt="2018-07-12T02:20:51.624" v="4276" actId="478"/>
        <pc:sldMkLst>
          <pc:docMk/>
          <pc:sldMk cId="194824389" sldId="339"/>
        </pc:sldMkLst>
        <pc:spChg chg="mod">
          <ac:chgData name="yu guang zhang" userId="e5c7b8d3772097b1" providerId="LiveId" clId="{BF112739-3F9C-4214-921A-CA7D2187718E}" dt="2018-07-12T01:36:04.257" v="1923" actId="20577"/>
          <ac:spMkLst>
            <pc:docMk/>
            <pc:sldMk cId="194824389" sldId="339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1:35:49.925" v="1919"/>
          <ac:spMkLst>
            <pc:docMk/>
            <pc:sldMk cId="194824389" sldId="339"/>
            <ac:spMk id="3" creationId="{00000000-0000-0000-0000-000000000000}"/>
          </ac:spMkLst>
        </pc:spChg>
        <pc:spChg chg="del">
          <ac:chgData name="yu guang zhang" userId="e5c7b8d3772097b1" providerId="LiveId" clId="{BF112739-3F9C-4214-921A-CA7D2187718E}" dt="2018-07-12T02:20:51.624" v="4276" actId="478"/>
          <ac:spMkLst>
            <pc:docMk/>
            <pc:sldMk cId="194824389" sldId="339"/>
            <ac:spMk id="5" creationId="{7982E5F1-6562-4CAE-9555-A0CC05162A77}"/>
          </ac:spMkLst>
        </pc:spChg>
        <pc:spChg chg="del mod">
          <ac:chgData name="yu guang zhang" userId="e5c7b8d3772097b1" providerId="LiveId" clId="{BF112739-3F9C-4214-921A-CA7D2187718E}" dt="2018-07-12T01:35:56.980" v="1921" actId="478"/>
          <ac:spMkLst>
            <pc:docMk/>
            <pc:sldMk cId="194824389" sldId="339"/>
            <ac:spMk id="6" creationId="{8AF8744B-E3F4-4B33-9D14-5F89BAA77FAE}"/>
          </ac:spMkLst>
        </pc:spChg>
      </pc:sldChg>
      <pc:sldChg chg="modSp add">
        <pc:chgData name="yu guang zhang" userId="e5c7b8d3772097b1" providerId="LiveId" clId="{BF112739-3F9C-4214-921A-CA7D2187718E}" dt="2018-07-12T01:40:30.148" v="2081"/>
        <pc:sldMkLst>
          <pc:docMk/>
          <pc:sldMk cId="2822152362" sldId="340"/>
        </pc:sldMkLst>
        <pc:spChg chg="mod">
          <ac:chgData name="yu guang zhang" userId="e5c7b8d3772097b1" providerId="LiveId" clId="{BF112739-3F9C-4214-921A-CA7D2187718E}" dt="2018-07-12T01:37:14.400" v="1926" actId="20577"/>
          <ac:spMkLst>
            <pc:docMk/>
            <pc:sldMk cId="2822152362" sldId="340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1:40:11.616" v="2061"/>
          <ac:spMkLst>
            <pc:docMk/>
            <pc:sldMk cId="2822152362" sldId="340"/>
            <ac:spMk id="3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1:40:30.148" v="2081"/>
          <ac:spMkLst>
            <pc:docMk/>
            <pc:sldMk cId="2822152362" sldId="340"/>
            <ac:spMk id="6" creationId="{8AF8744B-E3F4-4B33-9D14-5F89BAA77FAE}"/>
          </ac:spMkLst>
        </pc:spChg>
      </pc:sldChg>
      <pc:sldChg chg="delSp modSp add">
        <pc:chgData name="yu guang zhang" userId="e5c7b8d3772097b1" providerId="LiveId" clId="{BF112739-3F9C-4214-921A-CA7D2187718E}" dt="2018-07-12T18:09:40.427" v="4544" actId="14100"/>
        <pc:sldMkLst>
          <pc:docMk/>
          <pc:sldMk cId="992551047" sldId="341"/>
        </pc:sldMkLst>
        <pc:spChg chg="mod">
          <ac:chgData name="yu guang zhang" userId="e5c7b8d3772097b1" providerId="LiveId" clId="{BF112739-3F9C-4214-921A-CA7D2187718E}" dt="2018-07-12T18:09:40.427" v="4544" actId="14100"/>
          <ac:spMkLst>
            <pc:docMk/>
            <pc:sldMk cId="992551047" sldId="341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7:45:37.488" v="4361" actId="27636"/>
          <ac:spMkLst>
            <pc:docMk/>
            <pc:sldMk cId="992551047" sldId="341"/>
            <ac:spMk id="3" creationId="{00000000-0000-0000-0000-000000000000}"/>
          </ac:spMkLst>
        </pc:spChg>
        <pc:spChg chg="del">
          <ac:chgData name="yu guang zhang" userId="e5c7b8d3772097b1" providerId="LiveId" clId="{BF112739-3F9C-4214-921A-CA7D2187718E}" dt="2018-07-12T01:44:46.273" v="2093" actId="478"/>
          <ac:spMkLst>
            <pc:docMk/>
            <pc:sldMk cId="992551047" sldId="341"/>
            <ac:spMk id="5" creationId="{7982E5F1-6562-4CAE-9555-A0CC05162A77}"/>
          </ac:spMkLst>
        </pc:spChg>
        <pc:spChg chg="del mod">
          <ac:chgData name="yu guang zhang" userId="e5c7b8d3772097b1" providerId="LiveId" clId="{BF112739-3F9C-4214-921A-CA7D2187718E}" dt="2018-07-12T01:44:44.267" v="2092" actId="478"/>
          <ac:spMkLst>
            <pc:docMk/>
            <pc:sldMk cId="992551047" sldId="341"/>
            <ac:spMk id="6" creationId="{8AF8744B-E3F4-4B33-9D14-5F89BAA77FAE}"/>
          </ac:spMkLst>
        </pc:spChg>
      </pc:sldChg>
      <pc:sldChg chg="modSp add ord">
        <pc:chgData name="yu guang zhang" userId="e5c7b8d3772097b1" providerId="LiveId" clId="{BF112739-3F9C-4214-921A-CA7D2187718E}" dt="2018-07-12T02:07:01.400" v="2957"/>
        <pc:sldMkLst>
          <pc:docMk/>
          <pc:sldMk cId="3498068021" sldId="342"/>
        </pc:sldMkLst>
        <pc:spChg chg="mod">
          <ac:chgData name="yu guang zhang" userId="e5c7b8d3772097b1" providerId="LiveId" clId="{BF112739-3F9C-4214-921A-CA7D2187718E}" dt="2018-07-12T01:58:51.114" v="2192"/>
          <ac:spMkLst>
            <pc:docMk/>
            <pc:sldMk cId="3498068021" sldId="342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02:07:01.400" v="2957"/>
          <ac:spMkLst>
            <pc:docMk/>
            <pc:sldMk cId="3498068021" sldId="342"/>
            <ac:spMk id="3" creationId="{00000000-0000-0000-0000-000000000000}"/>
          </ac:spMkLst>
        </pc:spChg>
      </pc:sldChg>
      <pc:sldChg chg="modSp add">
        <pc:chgData name="yu guang zhang" userId="e5c7b8d3772097b1" providerId="LiveId" clId="{BF112739-3F9C-4214-921A-CA7D2187718E}" dt="2018-07-12T19:52:31.618" v="4984"/>
        <pc:sldMkLst>
          <pc:docMk/>
          <pc:sldMk cId="617147563" sldId="343"/>
        </pc:sldMkLst>
        <pc:spChg chg="mod">
          <ac:chgData name="yu guang zhang" userId="e5c7b8d3772097b1" providerId="LiveId" clId="{BF112739-3F9C-4214-921A-CA7D2187718E}" dt="2018-07-12T02:19:31.977" v="4141" actId="14100"/>
          <ac:spMkLst>
            <pc:docMk/>
            <pc:sldMk cId="617147563" sldId="343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9:52:31.618" v="4984"/>
          <ac:spMkLst>
            <pc:docMk/>
            <pc:sldMk cId="617147563" sldId="343"/>
            <ac:spMk id="3" creationId="{00000000-0000-0000-0000-000000000000}"/>
          </ac:spMkLst>
        </pc:spChg>
      </pc:sldChg>
      <pc:sldChg chg="add del">
        <pc:chgData name="yu guang zhang" userId="e5c7b8d3772097b1" providerId="LiveId" clId="{BF112739-3F9C-4214-921A-CA7D2187718E}" dt="2018-07-12T17:38:48.637" v="4312" actId="2696"/>
        <pc:sldMkLst>
          <pc:docMk/>
          <pc:sldMk cId="2798965708" sldId="344"/>
        </pc:sldMkLst>
      </pc:sldChg>
      <pc:sldChg chg="modSp add ord">
        <pc:chgData name="yu guang zhang" userId="e5c7b8d3772097b1" providerId="LiveId" clId="{BF112739-3F9C-4214-921A-CA7D2187718E}" dt="2018-07-12T18:08:37.786" v="4535"/>
        <pc:sldMkLst>
          <pc:docMk/>
          <pc:sldMk cId="3456258694" sldId="344"/>
        </pc:sldMkLst>
        <pc:spChg chg="mod">
          <ac:chgData name="yu guang zhang" userId="e5c7b8d3772097b1" providerId="LiveId" clId="{BF112739-3F9C-4214-921A-CA7D2187718E}" dt="2018-07-12T18:06:51.491" v="4508"/>
          <ac:spMkLst>
            <pc:docMk/>
            <pc:sldMk cId="3456258694" sldId="344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8:08:37.786" v="4535"/>
          <ac:spMkLst>
            <pc:docMk/>
            <pc:sldMk cId="3456258694" sldId="344"/>
            <ac:spMk id="3" creationId="{00000000-0000-0000-0000-000000000000}"/>
          </ac:spMkLst>
        </pc:spChg>
      </pc:sldChg>
      <pc:sldChg chg="modSp add">
        <pc:chgData name="yu guang zhang" userId="e5c7b8d3772097b1" providerId="LiveId" clId="{BF112739-3F9C-4214-921A-CA7D2187718E}" dt="2018-07-12T18:10:02.261" v="4546" actId="5793"/>
        <pc:sldMkLst>
          <pc:docMk/>
          <pc:sldMk cId="3877496555" sldId="345"/>
        </pc:sldMkLst>
        <pc:spChg chg="mod">
          <ac:chgData name="yu guang zhang" userId="e5c7b8d3772097b1" providerId="LiveId" clId="{BF112739-3F9C-4214-921A-CA7D2187718E}" dt="2018-07-12T18:09:09.976" v="4539" actId="14100"/>
          <ac:spMkLst>
            <pc:docMk/>
            <pc:sldMk cId="3877496555" sldId="345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8:10:02.261" v="4546" actId="5793"/>
          <ac:spMkLst>
            <pc:docMk/>
            <pc:sldMk cId="3877496555" sldId="345"/>
            <ac:spMk id="3" creationId="{00000000-0000-0000-0000-000000000000}"/>
          </ac:spMkLst>
        </pc:spChg>
      </pc:sldChg>
      <pc:sldChg chg="modSp add">
        <pc:chgData name="yu guang zhang" userId="e5c7b8d3772097b1" providerId="LiveId" clId="{BF112739-3F9C-4214-921A-CA7D2187718E}" dt="2018-07-12T18:05:25.738" v="4505"/>
        <pc:sldMkLst>
          <pc:docMk/>
          <pc:sldMk cId="2760881335" sldId="346"/>
        </pc:sldMkLst>
        <pc:spChg chg="mod">
          <ac:chgData name="yu guang zhang" userId="e5c7b8d3772097b1" providerId="LiveId" clId="{BF112739-3F9C-4214-921A-CA7D2187718E}" dt="2018-07-12T18:03:14.973" v="4389"/>
          <ac:spMkLst>
            <pc:docMk/>
            <pc:sldMk cId="2760881335" sldId="346"/>
            <ac:spMk id="2" creationId="{00000000-0000-0000-0000-000000000000}"/>
          </ac:spMkLst>
        </pc:spChg>
        <pc:spChg chg="mod">
          <ac:chgData name="yu guang zhang" userId="e5c7b8d3772097b1" providerId="LiveId" clId="{BF112739-3F9C-4214-921A-CA7D2187718E}" dt="2018-07-12T18:05:25.738" v="4505"/>
          <ac:spMkLst>
            <pc:docMk/>
            <pc:sldMk cId="2760881335" sldId="346"/>
            <ac:spMk id="3" creationId="{00000000-0000-0000-0000-000000000000}"/>
          </ac:spMkLst>
        </pc:spChg>
      </pc:sldChg>
      <pc:sldChg chg="modSp add">
        <pc:chgData name="yu guang zhang" userId="e5c7b8d3772097b1" providerId="LiveId" clId="{BF112739-3F9C-4214-921A-CA7D2187718E}" dt="2018-07-12T20:03:01.362" v="5517"/>
        <pc:sldMkLst>
          <pc:docMk/>
          <pc:sldMk cId="414343346" sldId="347"/>
        </pc:sldMkLst>
        <pc:spChg chg="mod">
          <ac:chgData name="yu guang zhang" userId="e5c7b8d3772097b1" providerId="LiveId" clId="{BF112739-3F9C-4214-921A-CA7D2187718E}" dt="2018-07-12T20:03:01.362" v="5517"/>
          <ac:spMkLst>
            <pc:docMk/>
            <pc:sldMk cId="414343346" sldId="347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2018/7/11</a:t>
            </a:fld>
            <a:endParaRPr kumimoji="1" lang="zh-CN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2018/7/11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2018/7/11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2018/7/11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2018/7/11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2018/7/11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2018/7/11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2018/7/11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2018/7/11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2018/7/11</a:t>
            </a:fld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2018/7/11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2018/7/11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9833" y="655420"/>
            <a:ext cx="3304572" cy="518872"/>
          </a:xfrm>
        </p:spPr>
        <p:txBody>
          <a:bodyPr/>
          <a:lstStyle/>
          <a:p>
            <a:pPr algn="ctr"/>
            <a:r>
              <a:rPr kumimoji="1" lang="zh-CN" altLang="en-US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6592" y="1447382"/>
            <a:ext cx="3298784" cy="420751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/>
              </a:rPr>
              <a:t>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无上甚深微妙法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百千万劫难遭遇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我今见闻得受持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愿解如来真实义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为度化一切众生，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请大家发无上殊胜的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菩提心！</a:t>
            </a: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454" y="519493"/>
            <a:ext cx="3629260" cy="5733024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552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614364"/>
            <a:ext cx="7024744" cy="685799"/>
          </a:xfrm>
        </p:spPr>
        <p:txBody>
          <a:bodyPr>
            <a:normAutofit fontScale="90000"/>
          </a:bodyPr>
          <a:lstStyle/>
          <a:p>
            <a:r>
              <a:rPr kumimoji="1" lang="zh-CN" altLang="en-US" dirty="0"/>
              <a:t>五种他圆满之五</a:t>
            </a:r>
            <a:r>
              <a:rPr kumimoji="1" lang="en-US" altLang="zh-CN" dirty="0"/>
              <a:t>—</a:t>
            </a:r>
            <a:r>
              <a:rPr kumimoji="1" lang="zh-CN" altLang="en-US" dirty="0"/>
              <a:t>善知识摄受（</a:t>
            </a:r>
            <a:r>
              <a:rPr kumimoji="1" lang="en-US" altLang="zh-CN" dirty="0"/>
              <a:t>3</a:t>
            </a:r>
            <a:r>
              <a:rPr kumimoji="1" lang="zh-CN" altLang="en-US" dirty="0"/>
              <a:t>）</a:t>
            </a:r>
            <a:endParaRPr kumimoji="1"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00188"/>
            <a:ext cx="7198465" cy="4872037"/>
          </a:xfrm>
        </p:spPr>
        <p:txBody>
          <a:bodyPr>
            <a:normAutofit lnSpcReduction="10000"/>
          </a:bodyPr>
          <a:lstStyle/>
          <a:p>
            <a:r>
              <a:rPr lang="zh-CN" altLang="en-US" dirty="0"/>
              <a:t>三人继续请教：如果完整地归纳上师口诀的修法，能否概括为净持三种律仪与三门勤奋行善呢？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答：这样概况还不足够。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问：这是为什么？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答：即便三戒守护得清清静静，但如果对三界轮回没有心生厌离，就仍然是轮回之因。即使是三门日日夜夜勤勤恳恳地奉行善法，但如果不懂得将善根回向圆满菩提，那么善法也会被颠倒分别念一扫而光。纵然具备智慧超群，戒律清静，讲经说法，观修境界等一系列功德，但如果没有舍弃时间八法，一切所为也只能成为现世的生计，而不可能获得来世之道。</a:t>
            </a:r>
            <a:endParaRPr lang="en-CA" altLang="zh-CN" dirty="0"/>
          </a:p>
          <a:p>
            <a:r>
              <a:rPr lang="zh-CN" altLang="en-US" dirty="0"/>
              <a:t>所以，得到上师善知识的摄受是非常非常重要的。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617147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614364"/>
            <a:ext cx="7024744" cy="685799"/>
          </a:xfrm>
        </p:spPr>
        <p:txBody>
          <a:bodyPr>
            <a:normAutofit fontScale="90000"/>
          </a:bodyPr>
          <a:lstStyle/>
          <a:p>
            <a:r>
              <a:rPr kumimoji="1" lang="zh-CN" altLang="en-US" dirty="0"/>
              <a:t>五种他圆满之五</a:t>
            </a:r>
            <a:r>
              <a:rPr kumimoji="1" lang="en-US" altLang="zh-CN" dirty="0"/>
              <a:t>—</a:t>
            </a:r>
            <a:r>
              <a:rPr kumimoji="1" lang="zh-CN" altLang="en-US" dirty="0"/>
              <a:t>善知识摄受（</a:t>
            </a:r>
            <a:r>
              <a:rPr kumimoji="1" lang="en-US" altLang="zh-CN" dirty="0"/>
              <a:t>4</a:t>
            </a:r>
            <a:r>
              <a:rPr kumimoji="1" lang="zh-CN" altLang="en-US" dirty="0"/>
              <a:t>）</a:t>
            </a:r>
            <a:endParaRPr kumimoji="1"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1500188"/>
            <a:ext cx="7198465" cy="4872037"/>
          </a:xfrm>
        </p:spPr>
        <p:txBody>
          <a:bodyPr>
            <a:normAutofit/>
          </a:bodyPr>
          <a:lstStyle/>
          <a:p>
            <a:r>
              <a:rPr lang="zh-CN" altLang="en-US" dirty="0"/>
              <a:t>以前的布玛莫扎和嘉纳思扎，历史中记载，曾五百世转世为班智达，纵然如此，他们也分别于</a:t>
            </a:r>
            <a:r>
              <a:rPr lang="en-CA" dirty="0"/>
              <a:t>21</a:t>
            </a:r>
            <a:r>
              <a:rPr lang="zh-CN" altLang="en-US" dirty="0"/>
              <a:t>年、</a:t>
            </a:r>
            <a:r>
              <a:rPr lang="en-CA" dirty="0"/>
              <a:t>9</a:t>
            </a:r>
            <a:r>
              <a:rPr lang="zh-CN" altLang="en-US" dirty="0"/>
              <a:t>年中承侍上师。圣者尚且如是显现，我们业障深重的凡夫俗子，可能刚从地狱、饿鬼中爬出来，好不容易有了依止善知识的机会，就更应值得珍惜了。虽然依止的过程中，也许有点辛苦、有点累，但求法没有一个快乐的，此时必须要有耐心。</a:t>
            </a:r>
            <a:endParaRPr lang="en-CA" altLang="zh-CN" dirty="0"/>
          </a:p>
          <a:p>
            <a:r>
              <a:rPr lang="zh-CN" altLang="en-US" dirty="0"/>
              <a:t>不要离开上师善知识的摄受。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2760881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758274"/>
          </a:xfrm>
        </p:spPr>
        <p:txBody>
          <a:bodyPr/>
          <a:lstStyle/>
          <a:p>
            <a:r>
              <a:rPr lang="zh-CN" altLang="en-US" b="1" u="sng" dirty="0"/>
              <a:t>利用暇满人身来取得实义</a:t>
            </a:r>
            <a:r>
              <a:rPr lang="en-US" altLang="zh-CN" b="1" u="sng" dirty="0"/>
              <a:t>(1)</a:t>
            </a:r>
            <a:endParaRPr lang="en-CA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2323652"/>
            <a:ext cx="7198465" cy="3409883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CA" dirty="0"/>
              <a:t>1.</a:t>
            </a:r>
            <a:r>
              <a:rPr lang="zh-CN" altLang="en-US" dirty="0"/>
              <a:t>修行微妙善法，从安乐走向安乐：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下半生会比上半生快乐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中阴会比下半生快乐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后世要比中阴快乐</a:t>
            </a:r>
            <a:endParaRPr lang="en-CA" dirty="0"/>
          </a:p>
          <a:p>
            <a:r>
              <a:rPr lang="en-US" altLang="zh-CN" dirty="0"/>
              <a:t>《</a:t>
            </a:r>
            <a:r>
              <a:rPr lang="zh-CN" altLang="en-US" dirty="0"/>
              <a:t>入行论</a:t>
            </a:r>
            <a:r>
              <a:rPr lang="en-US" altLang="zh-CN" dirty="0"/>
              <a:t>》</a:t>
            </a:r>
            <a:r>
              <a:rPr lang="zh-CN" altLang="en-US" dirty="0"/>
              <a:t>中所说：“驾驭觉心驹，由乐趋胜乐，智者谁退怯？”</a:t>
            </a:r>
            <a:endParaRPr lang="en-CA" altLang="zh-CN" dirty="0"/>
          </a:p>
          <a:p>
            <a:r>
              <a:rPr lang="zh-CN" altLang="en-US" dirty="0"/>
              <a:t>“福德引身适，智巧令心安，为众住生死，菩萨岂疲厌？”</a:t>
            </a:r>
            <a:endParaRPr lang="en-CA" altLang="zh-CN" dirty="0"/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7982E5F1-6562-4CAE-9555-A0CC05162A77}"/>
              </a:ext>
            </a:extLst>
          </p:cNvPr>
          <p:cNvSpPr/>
          <p:nvPr/>
        </p:nvSpPr>
        <p:spPr>
          <a:xfrm>
            <a:off x="4786313" y="2857500"/>
            <a:ext cx="628650" cy="1143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F8744B-E3F4-4B33-9D14-5F89BAA77FAE}"/>
              </a:ext>
            </a:extLst>
          </p:cNvPr>
          <p:cNvSpPr/>
          <p:nvPr/>
        </p:nvSpPr>
        <p:spPr>
          <a:xfrm>
            <a:off x="5414963" y="2857501"/>
            <a:ext cx="2653271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/>
              <a:t>如此称为从安乐走向安乐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442619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u="sng" dirty="0"/>
              <a:t>利用暇满人身来取得实义</a:t>
            </a:r>
            <a:r>
              <a:rPr lang="en-US" altLang="zh-CN" b="1" u="sng" dirty="0"/>
              <a:t>(2)</a:t>
            </a:r>
            <a:endParaRPr lang="en-CA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2323652"/>
            <a:ext cx="7198465" cy="3409883"/>
          </a:xfrm>
        </p:spPr>
        <p:txBody>
          <a:bodyPr>
            <a:normAutofit/>
          </a:bodyPr>
          <a:lstStyle/>
          <a:p>
            <a:r>
              <a:rPr lang="zh-CN" altLang="en-US" dirty="0"/>
              <a:t>依靠有现福德使身体舒适，荣得种姓、功德圆满的果位，借助证悟无我的智慧令内心安乐，现见诸法胜义离戏、世俗如梦自性，从而远离一切轮回的痛苦恐怖，拥有安宁快乐。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4824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u="sng" dirty="0"/>
              <a:t>利用暇满人身来取得实义</a:t>
            </a:r>
            <a:r>
              <a:rPr lang="en-US" altLang="zh-CN" b="1" u="sng" dirty="0"/>
              <a:t>(3)</a:t>
            </a:r>
            <a:endParaRPr lang="en-CA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2323652"/>
            <a:ext cx="7198465" cy="3409883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CA" dirty="0"/>
              <a:t>1.</a:t>
            </a:r>
            <a:r>
              <a:rPr lang="zh-CN" altLang="en-US" dirty="0"/>
              <a:t>倘若一度作恶，从痛苦走向痛苦：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下半生会比上半生痛苦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中阴会比下半生痛苦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后世要比中阴痛苦</a:t>
            </a:r>
            <a:endParaRPr lang="en-CA" dirty="0"/>
          </a:p>
          <a:p>
            <a:r>
              <a:rPr lang="zh-CN" altLang="en-US" dirty="0"/>
              <a:t>我们务必要在如今的这个身份上修行正法，实现人生的价值，取得实义。</a:t>
            </a:r>
            <a:endParaRPr lang="en-CA" dirty="0"/>
          </a:p>
        </p:txBody>
      </p:sp>
      <p:sp>
        <p:nvSpPr>
          <p:cNvPr id="5" name="Right Brace 4">
            <a:extLst>
              <a:ext uri="{FF2B5EF4-FFF2-40B4-BE49-F238E27FC236}">
                <a16:creationId xmlns:a16="http://schemas.microsoft.com/office/drawing/2014/main" id="{7982E5F1-6562-4CAE-9555-A0CC05162A77}"/>
              </a:ext>
            </a:extLst>
          </p:cNvPr>
          <p:cNvSpPr/>
          <p:nvPr/>
        </p:nvSpPr>
        <p:spPr>
          <a:xfrm>
            <a:off x="4786313" y="2857500"/>
            <a:ext cx="628650" cy="1143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AF8744B-E3F4-4B33-9D14-5F89BAA77FAE}"/>
              </a:ext>
            </a:extLst>
          </p:cNvPr>
          <p:cNvSpPr/>
          <p:nvPr/>
        </p:nvSpPr>
        <p:spPr>
          <a:xfrm>
            <a:off x="5414963" y="2857501"/>
            <a:ext cx="2653271" cy="1143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/>
              <a:t>如此称为从痛苦走向痛苦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822152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zh-CN" altLang="en-US" b="1" u="sng" dirty="0"/>
              <a:t>利用暇满人身来取得实义</a:t>
            </a:r>
            <a:r>
              <a:rPr lang="en-US" altLang="zh-CN" b="1" u="sng" dirty="0"/>
              <a:t>(4)</a:t>
            </a:r>
            <a:br>
              <a:rPr lang="en-US" altLang="zh-CN" b="1" u="sng" dirty="0"/>
            </a:br>
            <a:r>
              <a:rPr lang="en-US" altLang="zh-CN" b="1" u="sng" dirty="0"/>
              <a:t>-</a:t>
            </a:r>
            <a:r>
              <a:rPr lang="zh-CN" altLang="en-US" b="1" dirty="0"/>
              <a:t>取得实义的方式</a:t>
            </a:r>
            <a:endParaRPr lang="en-CA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2767" y="2323652"/>
            <a:ext cx="7198465" cy="3409883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CN" altLang="en-US" dirty="0"/>
              <a:t>小士道修行人的实义：</a:t>
            </a:r>
            <a:endParaRPr lang="en-CA" altLang="zh-CN" dirty="0"/>
          </a:p>
          <a:p>
            <a:r>
              <a:rPr lang="zh-CN" altLang="en-US" dirty="0"/>
              <a:t>知晓三恶趣是痛苦的自性，进而为了修成善趣人天果位</a:t>
            </a:r>
            <a:endParaRPr lang="en-CA" altLang="zh-CN" dirty="0"/>
          </a:p>
          <a:p>
            <a:r>
              <a:rPr lang="zh-CN" altLang="en-US" dirty="0"/>
              <a:t>修行戒律所生的福德事</a:t>
            </a:r>
            <a:r>
              <a:rPr lang="en-US" altLang="zh-CN" dirty="0"/>
              <a:t>—</a:t>
            </a:r>
            <a:r>
              <a:rPr lang="zh-CN" altLang="en-US" dirty="0"/>
              <a:t>弃离十不善、奉行十善</a:t>
            </a:r>
            <a:endParaRPr lang="en-CA" altLang="zh-CN" dirty="0"/>
          </a:p>
          <a:p>
            <a:r>
              <a:rPr lang="zh-CN" altLang="en-US" dirty="0"/>
              <a:t>布施所生的福德事</a:t>
            </a:r>
            <a:r>
              <a:rPr lang="en-US" altLang="zh-CN" dirty="0"/>
              <a:t>——</a:t>
            </a:r>
            <a:r>
              <a:rPr lang="zh-CN" altLang="en-US" dirty="0"/>
              <a:t>上供三宝、下济乞者</a:t>
            </a:r>
            <a:endParaRPr lang="en-CA" altLang="zh-CN" dirty="0"/>
          </a:p>
          <a:p>
            <a:r>
              <a:rPr lang="zh-CN" altLang="en-US" dirty="0"/>
              <a:t>不动业所生的福德事</a:t>
            </a:r>
            <a:r>
              <a:rPr lang="en-US" altLang="zh-CN" dirty="0"/>
              <a:t>——</a:t>
            </a:r>
            <a:r>
              <a:rPr lang="zh-CN" altLang="en-US" dirty="0"/>
              <a:t>四禅四无色定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小士道只是道的基础，而并不是道的本体，所以并没有取到中士道和大士道的实义</a:t>
            </a:r>
            <a:endParaRPr lang="en-CA" altLang="zh-CN" dirty="0"/>
          </a:p>
          <a:p>
            <a:endParaRPr lang="en-CA" altLang="zh-CN" dirty="0"/>
          </a:p>
          <a:p>
            <a:pPr marL="6858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562586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2767" y="942975"/>
            <a:ext cx="7024744" cy="900113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b="1" u="sng" dirty="0"/>
              <a:t>利用暇满人身来取得实义</a:t>
            </a:r>
            <a:r>
              <a:rPr lang="en-US" altLang="zh-CN" b="1" u="sng" dirty="0"/>
              <a:t>(5)</a:t>
            </a:r>
            <a:br>
              <a:rPr lang="en-US" altLang="zh-CN" b="1" u="sng" dirty="0"/>
            </a:br>
            <a:r>
              <a:rPr lang="en-US" altLang="zh-CN" b="1" u="sng" dirty="0"/>
              <a:t>-</a:t>
            </a:r>
            <a:r>
              <a:rPr lang="zh-CN" altLang="en-US" b="1" dirty="0"/>
              <a:t>取得实义的方式</a:t>
            </a:r>
            <a:endParaRPr lang="en-CA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2767" y="1843088"/>
            <a:ext cx="7198465" cy="4243387"/>
          </a:xfrm>
        </p:spPr>
        <p:txBody>
          <a:bodyPr>
            <a:normAutofit lnSpcReduction="10000"/>
          </a:bodyPr>
          <a:lstStyle/>
          <a:p>
            <a:pPr marL="68580" indent="0">
              <a:buNone/>
            </a:pPr>
            <a:endParaRPr lang="en-CA" altLang="zh-CN" dirty="0"/>
          </a:p>
          <a:p>
            <a:r>
              <a:rPr lang="zh-CN" altLang="en-US" dirty="0"/>
              <a:t>中士道的道谛主要是证悟无我的慧学，戒学和定学作为附属，修学珍贵的三学，虽然取得了中士道的精华，却也并非取得了大士道的精华所在。</a:t>
            </a:r>
            <a:endParaRPr lang="en-CA" altLang="zh-CN" dirty="0"/>
          </a:p>
          <a:p>
            <a:r>
              <a:rPr lang="zh-CN" altLang="en-US" dirty="0"/>
              <a:t>就大士道的宗轨来说，远道因相乘，近道金刚乘，其内部也有事续、行续、瑜伽续外三续远道，内续玛哈约嘎、阿努约嘎（即生起次第和圆满次第）近道，捷径光明大圆满，我们必须依靠其中任何一法来实现暇满人身的价值，取得实义。尤其是由经光明大圆满道，在数年数月中就能证得大虹身果位，所以要下决心由经此道来取得真义。</a:t>
            </a:r>
            <a:endParaRPr lang="en-CA" dirty="0"/>
          </a:p>
          <a:p>
            <a:endParaRPr lang="en-CA" altLang="zh-CN" dirty="0"/>
          </a:p>
          <a:p>
            <a:pPr marL="6858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92551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2767" y="771525"/>
            <a:ext cx="7024744" cy="1071563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b="1" u="sng" dirty="0"/>
              <a:t>利用暇满人身来取得实义</a:t>
            </a:r>
            <a:r>
              <a:rPr lang="en-US" altLang="zh-CN" b="1" u="sng" dirty="0"/>
              <a:t>(6)</a:t>
            </a:r>
            <a:br>
              <a:rPr lang="en-US" altLang="zh-CN" b="1" u="sng" dirty="0"/>
            </a:br>
            <a:r>
              <a:rPr lang="en-US" altLang="zh-CN" b="1" u="sng" dirty="0"/>
              <a:t>-</a:t>
            </a:r>
            <a:r>
              <a:rPr lang="zh-CN" altLang="en-US" b="1" dirty="0"/>
              <a:t>取得实义的方式</a:t>
            </a:r>
            <a:endParaRPr lang="en-CA" b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72767" y="1843088"/>
            <a:ext cx="7198465" cy="4243387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lang="en-CA" altLang="zh-CN" dirty="0"/>
          </a:p>
          <a:p>
            <a:pPr marL="68580" indent="0">
              <a:buNone/>
            </a:pPr>
            <a:r>
              <a:rPr lang="zh-CN" altLang="en-US" b="1" dirty="0"/>
              <a:t>应当日夜精勤修法：</a:t>
            </a:r>
            <a:endParaRPr lang="en-CA" altLang="zh-CN" b="1" dirty="0"/>
          </a:p>
          <a:p>
            <a:pPr marL="68580" indent="0">
              <a:buNone/>
            </a:pPr>
            <a:r>
              <a:rPr lang="zh-CN" altLang="en-US" dirty="0"/>
              <a:t>我如今已获得暇满人身，为令其具有实义，必须精进修持正法。</a:t>
            </a:r>
            <a:endParaRPr lang="en-CA" dirty="0"/>
          </a:p>
          <a:p>
            <a:endParaRPr lang="en-CA" altLang="zh-CN" dirty="0"/>
          </a:p>
          <a:p>
            <a:pPr marL="6858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8774965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72536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/>
              <a:t>思考题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00200"/>
            <a:ext cx="6777317" cy="4232429"/>
          </a:xfrm>
        </p:spPr>
        <p:txBody>
          <a:bodyPr>
            <a:normAutofit lnSpcReduction="10000"/>
          </a:bodyPr>
          <a:lstStyle/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虽然圣教存住于世，但如果自己没有步入佛门，那么自相续依然不能得受教法和证法？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相似的佛教徒是指什么样的人？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严格意义上说什么才是真正的入道者或者说佛教徒？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为什么说虽然已入佛教，但若没有被具相善知识摄受，那么对佛法的甚深教理将一无所知。自己有什么实际的体会？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什么是从安乐走向安乐和从痛苦从痛苦走向痛苦？从中有什么感悟？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小，中，大士道修行人的道谛是什么？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19313668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572536"/>
          </a:xfrm>
        </p:spPr>
        <p:txBody>
          <a:bodyPr>
            <a:normAutofit fontScale="90000"/>
          </a:bodyPr>
          <a:lstStyle/>
          <a:p>
            <a:pPr algn="ctr"/>
            <a:r>
              <a:rPr lang="zh-CN" altLang="en-US" dirty="0"/>
              <a:t>思考题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1600200"/>
            <a:ext cx="6777317" cy="4232429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altLang="zh-CN" dirty="0"/>
              <a:t>7.</a:t>
            </a:r>
            <a:r>
              <a:rPr lang="zh-CN" altLang="en-US" u="sng" dirty="0"/>
              <a:t>利用暇满人身来取得实义的方法</a:t>
            </a:r>
            <a:endParaRPr lang="en-US" altLang="zh-CN" dirty="0"/>
          </a:p>
          <a:p>
            <a:pPr marL="68580" indent="0">
              <a:buNone/>
            </a:pPr>
            <a:r>
              <a:rPr lang="en-US" altLang="zh-CN" dirty="0"/>
              <a:t>8. </a:t>
            </a:r>
            <a:r>
              <a:rPr lang="zh-CN" altLang="en-US" dirty="0"/>
              <a:t>自入圣教的观想重点？</a:t>
            </a:r>
            <a:endParaRPr lang="en-CA" altLang="zh-CN" dirty="0"/>
          </a:p>
          <a:p>
            <a:pPr marL="68580" indent="0">
              <a:buNone/>
            </a:pPr>
            <a:r>
              <a:rPr lang="en-US" altLang="zh-CN" dirty="0"/>
              <a:t>9. </a:t>
            </a:r>
            <a:r>
              <a:rPr lang="zh-CN" altLang="en-US" dirty="0"/>
              <a:t>师已摄受的观想重点？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414343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854287" y="989739"/>
            <a:ext cx="1631216" cy="487852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66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人身难得</a:t>
            </a:r>
            <a:r>
              <a:rPr kumimoji="1" lang="zh-CN" altLang="en-US" sz="40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         </a:t>
            </a:r>
            <a:r>
              <a:rPr kumimoji="1" lang="zh-CN" altLang="en-US" sz="28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十圆满之 自入圣教 师已摄受 </a:t>
            </a:r>
          </a:p>
        </p:txBody>
      </p:sp>
    </p:spTree>
    <p:extLst>
      <p:ext uri="{BB962C8B-B14F-4D97-AF65-F5344CB8AC3E}">
        <p14:creationId xmlns:p14="http://schemas.microsoft.com/office/powerpoint/2010/main" val="351551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34424" y="693795"/>
            <a:ext cx="3300984" cy="726279"/>
          </a:xfrm>
        </p:spPr>
        <p:txBody>
          <a:bodyPr/>
          <a:lstStyle/>
          <a:p>
            <a:pPr algn="ctr"/>
            <a:r>
              <a:rPr kumimoji="1" lang="zh-CN" altLang="en-US" dirty="0"/>
              <a:t>说明</a:t>
            </a:r>
          </a:p>
        </p:txBody>
      </p:sp>
      <p:sp>
        <p:nvSpPr>
          <p:cNvPr id="3" name="内容占位符 2"/>
          <p:cNvSpPr>
            <a:spLocks noGrp="1"/>
          </p:cNvSpPr>
          <p:nvPr>
            <p:ph type="body" sz="half" idx="2"/>
          </p:nvPr>
        </p:nvSpPr>
        <p:spPr>
          <a:xfrm>
            <a:off x="4734835" y="1734128"/>
            <a:ext cx="3300573" cy="3918521"/>
          </a:xfrm>
        </p:spPr>
        <p:txBody>
          <a:bodyPr>
            <a:normAutofit/>
          </a:bodyPr>
          <a:lstStyle/>
          <a:p>
            <a:r>
              <a:rPr kumimoji="1" lang="en-US" altLang="zh-CN" sz="2400" dirty="0"/>
              <a:t>    </a:t>
            </a:r>
            <a:r>
              <a:rPr kumimoji="1" lang="zh-CN" altLang="en-US" sz="2400" dirty="0"/>
              <a:t>本</a:t>
            </a:r>
            <a:r>
              <a:rPr kumimoji="1" lang="en-US" altLang="zh-CN" sz="2400" dirty="0"/>
              <a:t>PPT</a:t>
            </a:r>
            <a:r>
              <a:rPr kumimoji="1" lang="zh-CN" altLang="en-US" sz="2400" dirty="0"/>
              <a:t>演示文稿是按照慈诚罗珠堪布课文内容和其它补充资料整理制作。</a:t>
            </a:r>
            <a:endParaRPr kumimoji="1" lang="en-US" altLang="zh-CN" sz="2400" dirty="0"/>
          </a:p>
          <a:p>
            <a:endParaRPr kumimoji="1" lang="zh-CN" altLang="en-US" sz="2400" dirty="0"/>
          </a:p>
        </p:txBody>
      </p:sp>
      <p:pic>
        <p:nvPicPr>
          <p:cNvPr id="10" name="图片占位符 9" descr="tooopen_14463276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8" r="21568"/>
          <a:stretch>
            <a:fillRect/>
          </a:stretch>
        </p:blipFill>
        <p:spPr>
          <a:xfrm>
            <a:off x="901257" y="573491"/>
            <a:ext cx="3577715" cy="5748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683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dirty="0"/>
              <a:t>提纲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从十种圆满思维人身难得</a:t>
            </a:r>
            <a:endParaRPr lang="en-US" altLang="zh-CN" dirty="0"/>
          </a:p>
          <a:p>
            <a:pPr>
              <a:buNone/>
            </a:pPr>
            <a:r>
              <a:rPr lang="en-US" altLang="zh-CN" dirty="0"/>
              <a:t>   1. </a:t>
            </a:r>
            <a:r>
              <a:rPr lang="zh-CN" altLang="en-US" dirty="0"/>
              <a:t>五种自圆满</a:t>
            </a:r>
            <a:endParaRPr lang="en-CA" altLang="zh-CN" dirty="0"/>
          </a:p>
          <a:p>
            <a:pPr>
              <a:buNone/>
            </a:pPr>
            <a:r>
              <a:rPr lang="zh-CN" altLang="en-US" dirty="0"/>
              <a:t>   得人身，生中土，五根（六根）具足，业际不颠倒，信佛法。</a:t>
            </a:r>
            <a:endParaRPr lang="en-CA" altLang="zh-CN" dirty="0"/>
          </a:p>
          <a:p>
            <a:pPr>
              <a:buNone/>
            </a:pPr>
            <a:endParaRPr lang="en-US" altLang="zh-CN" dirty="0"/>
          </a:p>
          <a:p>
            <a:pPr>
              <a:buNone/>
            </a:pPr>
            <a:r>
              <a:rPr lang="en-US" dirty="0"/>
              <a:t>   </a:t>
            </a:r>
            <a:r>
              <a:rPr lang="en-US" altLang="zh-CN" dirty="0"/>
              <a:t>2. </a:t>
            </a:r>
            <a:r>
              <a:rPr lang="zh-CN" altLang="en-US" dirty="0"/>
              <a:t>五种他圆满</a:t>
            </a:r>
            <a:endParaRPr lang="en-CA" altLang="zh-CN" dirty="0"/>
          </a:p>
          <a:p>
            <a:pPr>
              <a:buNone/>
            </a:pPr>
            <a:r>
              <a:rPr lang="zh-CN" altLang="en-US" dirty="0"/>
              <a:t>如来出世，佛已说法，佛法住世，</a:t>
            </a:r>
            <a:r>
              <a:rPr lang="zh-CN" altLang="en-US" dirty="0">
                <a:solidFill>
                  <a:srgbClr val="FF0000"/>
                </a:solidFill>
              </a:rPr>
              <a:t>自入圣教，师已摄受。</a:t>
            </a:r>
            <a:endParaRPr lang="en-US" dirty="0">
              <a:solidFill>
                <a:srgbClr val="FF0000"/>
              </a:solidFill>
            </a:endParaRPr>
          </a:p>
          <a:p>
            <a:pPr marL="68580" indent="0">
              <a:buNone/>
            </a:pPr>
            <a:endParaRPr kumimoji="1"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39202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z="3200" dirty="0"/>
              <a:t>五种他圆满之四</a:t>
            </a:r>
            <a:r>
              <a:rPr kumimoji="1" lang="en-US" altLang="zh-CN" sz="3200" dirty="0"/>
              <a:t>—</a:t>
            </a:r>
            <a:r>
              <a:rPr kumimoji="1" lang="zh-CN" altLang="en-US" sz="3200" dirty="0"/>
              <a:t>自入圣教</a:t>
            </a:r>
            <a:r>
              <a:rPr kumimoji="1" lang="en-CA" altLang="zh-CN" sz="3200" dirty="0"/>
              <a:t>(1)</a:t>
            </a:r>
            <a:endParaRPr kumimoji="1"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2323652"/>
            <a:ext cx="7198465" cy="3409883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dirty="0"/>
              <a:t>如果不自入圣教：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虽然圣教存住于世，但如果自己没有步入佛门，那么自相续依然不能得受教法和证法。</a:t>
            </a:r>
            <a:endParaRPr lang="en-CA" altLang="zh-CN" dirty="0"/>
          </a:p>
          <a:p>
            <a:r>
              <a:rPr lang="zh-CN" altLang="en-US" dirty="0"/>
              <a:t>皈依佛门是不是趣入正道？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相似的佛教徒：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       救怖之发心：只是为了今生的消灾祛病或者为了来世不堕恶趣而皈依佛门</a:t>
            </a:r>
            <a:r>
              <a:rPr lang="en-US" altLang="zh-CN" dirty="0"/>
              <a:t>—</a:t>
            </a:r>
            <a:r>
              <a:rPr lang="zh-CN" altLang="en-US" dirty="0"/>
              <a:t>法只能成为救怖之法，不能趣入正道。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       只为今生风衣足食或者只为来世人天乐果而皈依佛门</a:t>
            </a:r>
            <a:r>
              <a:rPr lang="en-US" altLang="zh-CN" dirty="0"/>
              <a:t>—</a:t>
            </a:r>
            <a:r>
              <a:rPr lang="zh-CN" altLang="en-US" dirty="0"/>
              <a:t>法只能称为善愿之法，不能趣入正道。</a:t>
            </a:r>
            <a:endParaRPr lang="en-CA" altLang="zh-CN" dirty="0"/>
          </a:p>
          <a:p>
            <a:pPr marL="525780" indent="-457200">
              <a:buFont typeface="+mj-lt"/>
              <a:buAutoNum type="arabicPeriod"/>
            </a:pPr>
            <a:r>
              <a:rPr lang="zh-CN" altLang="en-US" dirty="0"/>
              <a:t>只有正真认识到生死轮回无是实义，为求解脱而趣人佛门，才是真正的入道者或者说佛教徒。</a:t>
            </a:r>
            <a:endParaRPr lang="en-CA" altLang="zh-CN" dirty="0"/>
          </a:p>
          <a:p>
            <a:pPr marL="68580" indent="0">
              <a:buNone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2125868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z="3200" dirty="0"/>
              <a:t>五种他圆满之四</a:t>
            </a:r>
            <a:r>
              <a:rPr kumimoji="1" lang="en-US" altLang="zh-CN" sz="3200" dirty="0"/>
              <a:t>—</a:t>
            </a:r>
            <a:r>
              <a:rPr kumimoji="1" lang="zh-CN" altLang="en-US" sz="3200" dirty="0"/>
              <a:t>自入圣教</a:t>
            </a:r>
            <a:r>
              <a:rPr kumimoji="1" lang="en-CA" altLang="zh-CN" sz="3200" dirty="0"/>
              <a:t>(2)</a:t>
            </a:r>
            <a:endParaRPr kumimoji="1"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2323652"/>
            <a:ext cx="7198465" cy="340988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zh-CN" altLang="en-US" dirty="0"/>
              <a:t>我们对小乘、大乘、密乘各种法都具有信心，欣乐趣入佛法，是自身的缘分上极其圆满、极其稀有。这也必定是由于过去在诸佛面前种下过诸多善根，否则不可能以信心来趣入。我们应该珍惜自己自入圣教的圆满。</a:t>
            </a:r>
            <a:endParaRPr lang="en-CA" altLang="zh-CN" dirty="0"/>
          </a:p>
          <a:p>
            <a:pPr>
              <a:lnSpc>
                <a:spcPct val="120000"/>
              </a:lnSpc>
            </a:pPr>
            <a:r>
              <a:rPr lang="zh-CN" altLang="en-US" u="sng" dirty="0"/>
              <a:t>重点是放在我们所皈入的佛门本身</a:t>
            </a:r>
            <a:endParaRPr lang="en-CA" altLang="zh-CN" u="sng" dirty="0"/>
          </a:p>
          <a:p>
            <a:pPr marL="68580" indent="0">
              <a:lnSpc>
                <a:spcPct val="120000"/>
              </a:lnSpc>
              <a:buNone/>
            </a:pPr>
            <a:r>
              <a:rPr lang="zh-CN" altLang="en-US" dirty="0"/>
              <a:t>    也就是说如果有佛法，我们可以皈入；如果没有佛法就没办     法皈入。虽然这里面有自己的因素，但重点是放在所进入的佛门本身的。皈入者是我，所皈入的是佛门，佛门和我之间的因缘是圆满的。</a:t>
            </a:r>
            <a:r>
              <a:rPr lang="zh-CN" altLang="en-US" u="sng" dirty="0"/>
              <a:t>虽然也有我自己的因素，但主要是佛法在住世期间，佛法和我之间的缘分已经成熟了</a:t>
            </a:r>
            <a:r>
              <a:rPr lang="zh-CN" altLang="en-US" dirty="0"/>
              <a:t>。</a:t>
            </a:r>
            <a:endParaRPr lang="en-CA" dirty="0"/>
          </a:p>
          <a:p>
            <a:pPr marL="68580" indent="0">
              <a:lnSpc>
                <a:spcPct val="120000"/>
              </a:lnSpc>
              <a:buNone/>
            </a:pPr>
            <a:endParaRPr lang="en-CA" altLang="zh-CN" dirty="0"/>
          </a:p>
          <a:p>
            <a:pPr marL="68580" indent="0">
              <a:buNone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596824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z="3200" dirty="0"/>
              <a:t>五种他圆满之四</a:t>
            </a:r>
            <a:r>
              <a:rPr kumimoji="1" lang="en-US" altLang="zh-CN" sz="3200" dirty="0"/>
              <a:t>—</a:t>
            </a:r>
            <a:r>
              <a:rPr kumimoji="1" lang="zh-CN" altLang="en-US" sz="3200" dirty="0"/>
              <a:t>自入圣教</a:t>
            </a:r>
            <a:r>
              <a:rPr kumimoji="1" lang="en-CA" altLang="zh-CN" sz="3200" dirty="0"/>
              <a:t>(3)</a:t>
            </a:r>
            <a:endParaRPr kumimoji="1"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2323652"/>
            <a:ext cx="7198465" cy="3409883"/>
          </a:xfrm>
        </p:spPr>
        <p:txBody>
          <a:bodyPr>
            <a:normAutofit lnSpcReduction="10000"/>
          </a:bodyPr>
          <a:lstStyle/>
          <a:p>
            <a:r>
              <a:rPr lang="zh-CN" altLang="en-US" u="sng" dirty="0"/>
              <a:t>一定要观待佛门本身的他缘，佛门本身的他缘具有了，并且我也进去了，这个缘分就圆满了。因为这个缘分是两方面的，既要有我自己的善根，也要有佛门本身的外缘存在。</a:t>
            </a:r>
            <a:r>
              <a:rPr lang="zh-CN" altLang="en-US" dirty="0"/>
              <a:t>此处主要是强调这个外缘是存在的。那么我的这个因缘，也是在这里面成熟的。所以说我和佛门之间连上了这个缘分，这方面叫做自之缘分圆满。看起来很像自圆满，但是理解重点是放在他圆满、放在我们所入的佛门、有佛门我们才可以入。可以这样去理解自之缘分的圆满。</a:t>
            </a:r>
            <a:r>
              <a:rPr lang="en-CA" dirty="0"/>
              <a:t>------</a:t>
            </a:r>
            <a:r>
              <a:rPr lang="zh-CN" altLang="en-US" b="1" dirty="0"/>
              <a:t>智诚堪布</a:t>
            </a:r>
            <a:endParaRPr lang="en-CA" dirty="0"/>
          </a:p>
          <a:p>
            <a:pPr marL="68580" indent="0">
              <a:buNone/>
            </a:pP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5318605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</p:spPr>
        <p:txBody>
          <a:bodyPr>
            <a:normAutofit fontScale="90000"/>
          </a:bodyPr>
          <a:lstStyle/>
          <a:p>
            <a:r>
              <a:rPr kumimoji="1" lang="zh-CN" altLang="en-US" dirty="0"/>
              <a:t>五种他圆满之五</a:t>
            </a:r>
            <a:r>
              <a:rPr kumimoji="1" lang="en-US" altLang="zh-CN" dirty="0"/>
              <a:t>—</a:t>
            </a:r>
            <a:r>
              <a:rPr kumimoji="1" lang="zh-CN" altLang="en-US" dirty="0"/>
              <a:t>善知识摄受（</a:t>
            </a:r>
            <a:r>
              <a:rPr kumimoji="1" lang="en-US" altLang="zh-CN" dirty="0"/>
              <a:t>1</a:t>
            </a:r>
            <a:r>
              <a:rPr kumimoji="1" lang="zh-CN" altLang="en-US" dirty="0"/>
              <a:t>）</a:t>
            </a:r>
            <a:endParaRPr kumimoji="1"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2323652"/>
            <a:ext cx="7198465" cy="3409883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dirty="0"/>
              <a:t>虽然已入佛教，但若没有被具相善知识摄受，那么对佛法的甚深教理将一无所知。</a:t>
            </a:r>
            <a:endParaRPr lang="en-CA" altLang="zh-CN" dirty="0"/>
          </a:p>
          <a:p>
            <a:r>
              <a:rPr lang="en-US" altLang="zh-CN" dirty="0"/>
              <a:t>《</a:t>
            </a:r>
            <a:r>
              <a:rPr lang="zh-CN" altLang="en-US" dirty="0"/>
              <a:t>般若摄颂</a:t>
            </a:r>
            <a:r>
              <a:rPr lang="en-US" altLang="zh-CN" dirty="0"/>
              <a:t>》</a:t>
            </a:r>
            <a:r>
              <a:rPr lang="zh-CN" altLang="en-US" dirty="0"/>
              <a:t>云：“佛法皆依善知识，功德胜主佛所说。”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因为佛经浩瀚无垠、圣教多之又多、所知无穷无尽，假设没有依靠上师的窍诀，就不会懂得总结诸法的要领而加以修行。自己看法本往往不能了解其中的真正含义，只能了解一些字面上的意思。如果前面四个条件都存在，但善知识却没有给我们传法、灌顶，不摄受我们，我们也没有办法真正去修行。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2391520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</p:spPr>
        <p:txBody>
          <a:bodyPr>
            <a:normAutofit fontScale="90000"/>
          </a:bodyPr>
          <a:lstStyle/>
          <a:p>
            <a:r>
              <a:rPr kumimoji="1" lang="zh-CN" altLang="en-US" dirty="0"/>
              <a:t>五种他圆满之五</a:t>
            </a:r>
            <a:r>
              <a:rPr kumimoji="1" lang="en-US" altLang="zh-CN" dirty="0"/>
              <a:t>—</a:t>
            </a:r>
            <a:r>
              <a:rPr kumimoji="1" lang="zh-CN" altLang="en-US" dirty="0"/>
              <a:t>善知识摄受（</a:t>
            </a:r>
            <a:r>
              <a:rPr kumimoji="1" lang="en-US" altLang="zh-CN" dirty="0"/>
              <a:t>2</a:t>
            </a:r>
            <a:r>
              <a:rPr kumimoji="1" lang="zh-CN" altLang="en-US" dirty="0"/>
              <a:t>）</a:t>
            </a:r>
            <a:endParaRPr kumimoji="1" lang="zh-CN" altLang="en-US" sz="32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43492" y="2323652"/>
            <a:ext cx="7198465" cy="3409883"/>
          </a:xfrm>
        </p:spPr>
        <p:txBody>
          <a:bodyPr>
            <a:normAutofit/>
          </a:bodyPr>
          <a:lstStyle/>
          <a:p>
            <a:r>
              <a:rPr lang="zh-CN" altLang="en-US" dirty="0"/>
              <a:t>库鄂仲三人问阿底峡尊者：一个修行人要获得解脱或遍知果位，经论教典与上师诀窍二者哪个更重要呢？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答：当然是上师的窍诀重要。</a:t>
            </a:r>
            <a:endParaRPr lang="en-CA" altLang="zh-CN" dirty="0"/>
          </a:p>
          <a:p>
            <a:r>
              <a:rPr lang="zh-CN" altLang="en-US" dirty="0"/>
              <a:t>三人又问：这是为什么？</a:t>
            </a:r>
            <a:endParaRPr lang="en-CA" altLang="zh-CN" dirty="0"/>
          </a:p>
          <a:p>
            <a:pPr marL="68580" indent="0">
              <a:buNone/>
            </a:pPr>
            <a:r>
              <a:rPr lang="zh-CN" altLang="en-US" dirty="0"/>
              <a:t>答：即使对读诵传讲三藏无所不知，对诸法的法相无所不晓，但如果实地修行时不具备上师指点的实修口诀，就会造成正法和行人相互脱离的结局。</a:t>
            </a:r>
            <a:endParaRPr lang="en-CA" altLang="zh-CN" dirty="0"/>
          </a:p>
        </p:txBody>
      </p:sp>
    </p:spTree>
    <p:extLst>
      <p:ext uri="{BB962C8B-B14F-4D97-AF65-F5344CB8AC3E}">
        <p14:creationId xmlns:p14="http://schemas.microsoft.com/office/powerpoint/2010/main" val="349806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3188</TotalTime>
  <Words>2640</Words>
  <Application>Microsoft Office PowerPoint</Application>
  <PresentationFormat>On-screen Show (4:3)</PresentationFormat>
  <Paragraphs>97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微软雅黑</vt:lpstr>
      <vt:lpstr>华文隶书</vt:lpstr>
      <vt:lpstr>Arial</vt:lpstr>
      <vt:lpstr>Century Gothic</vt:lpstr>
      <vt:lpstr>Wingdings 2</vt:lpstr>
      <vt:lpstr>奥斯汀</vt:lpstr>
      <vt:lpstr>发心偈</vt:lpstr>
      <vt:lpstr>PowerPoint Presentation</vt:lpstr>
      <vt:lpstr>说明</vt:lpstr>
      <vt:lpstr>提纲</vt:lpstr>
      <vt:lpstr>五种他圆满之四—自入圣教(1)</vt:lpstr>
      <vt:lpstr>五种他圆满之四—自入圣教(2)</vt:lpstr>
      <vt:lpstr>五种他圆满之四—自入圣教(3)</vt:lpstr>
      <vt:lpstr>五种他圆满之五—善知识摄受（1）</vt:lpstr>
      <vt:lpstr>五种他圆满之五—善知识摄受（2）</vt:lpstr>
      <vt:lpstr>五种他圆满之五—善知识摄受（3）</vt:lpstr>
      <vt:lpstr>五种他圆满之五—善知识摄受（4）</vt:lpstr>
      <vt:lpstr>利用暇满人身来取得实义(1)</vt:lpstr>
      <vt:lpstr>利用暇满人身来取得实义(2)</vt:lpstr>
      <vt:lpstr>利用暇满人身来取得实义(3)</vt:lpstr>
      <vt:lpstr>利用暇满人身来取得实义(4) -取得实义的方式</vt:lpstr>
      <vt:lpstr>利用暇满人身来取得实义(5) -取得实义的方式</vt:lpstr>
      <vt:lpstr>利用暇满人身来取得实义(6) -取得实义的方式</vt:lpstr>
      <vt:lpstr>思考题</vt:lpstr>
      <vt:lpstr>思考题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yu guang zhang</cp:lastModifiedBy>
  <cp:revision>217</cp:revision>
  <dcterms:created xsi:type="dcterms:W3CDTF">2016-07-06T00:16:41Z</dcterms:created>
  <dcterms:modified xsi:type="dcterms:W3CDTF">2018-07-12T20:03:04Z</dcterms:modified>
</cp:coreProperties>
</file>