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9"/>
  </p:notesMasterIdLst>
  <p:sldIdLst>
    <p:sldId id="279" r:id="rId2"/>
    <p:sldId id="256" r:id="rId3"/>
    <p:sldId id="257" r:id="rId4"/>
    <p:sldId id="277" r:id="rId5"/>
    <p:sldId id="281" r:id="rId6"/>
    <p:sldId id="291" r:id="rId7"/>
    <p:sldId id="292" r:id="rId8"/>
    <p:sldId id="282" r:id="rId9"/>
    <p:sldId id="294" r:id="rId10"/>
    <p:sldId id="285" r:id="rId11"/>
    <p:sldId id="273" r:id="rId12"/>
    <p:sldId id="303" r:id="rId13"/>
    <p:sldId id="308" r:id="rId14"/>
    <p:sldId id="309" r:id="rId15"/>
    <p:sldId id="307" r:id="rId16"/>
    <p:sldId id="310" r:id="rId17"/>
    <p:sldId id="311" r:id="rId18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1317" autoAdjust="0"/>
  </p:normalViewPr>
  <p:slideViewPr>
    <p:cSldViewPr snapToGrid="0" snapToObjects="1">
      <p:cViewPr varScale="1">
        <p:scale>
          <a:sx n="91" d="100"/>
          <a:sy n="91" d="100"/>
        </p:scale>
        <p:origin x="72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CC1B0579-70A4-40B1-87E2-9B02145BAF1A}"/>
    <pc:docChg chg="custSel addSld delSld modSld sldOrd">
      <pc:chgData name="yu guang zhang" userId="e5c7b8d3772097b1" providerId="LiveId" clId="{CC1B0579-70A4-40B1-87E2-9B02145BAF1A}" dt="2018-12-04T16:21:19.251" v="514" actId="20577"/>
      <pc:docMkLst>
        <pc:docMk/>
      </pc:docMkLst>
      <pc:sldChg chg="modSp">
        <pc:chgData name="yu guang zhang" userId="e5c7b8d3772097b1" providerId="LiveId" clId="{CC1B0579-70A4-40B1-87E2-9B02145BAF1A}" dt="2018-12-04T16:20:49.384" v="509"/>
        <pc:sldMkLst>
          <pc:docMk/>
          <pc:sldMk cId="3515514805" sldId="256"/>
        </pc:sldMkLst>
        <pc:spChg chg="mod">
          <ac:chgData name="yu guang zhang" userId="e5c7b8d3772097b1" providerId="LiveId" clId="{CC1B0579-70A4-40B1-87E2-9B02145BAF1A}" dt="2018-12-04T16:20:49.384" v="509"/>
          <ac:spMkLst>
            <pc:docMk/>
            <pc:sldMk cId="3515514805" sldId="256"/>
            <ac:spMk id="6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3T19:52:29.452" v="441"/>
        <pc:sldMkLst>
          <pc:docMk/>
          <pc:sldMk cId="3036837210" sldId="257"/>
        </pc:sldMkLst>
        <pc:spChg chg="mod">
          <ac:chgData name="yu guang zhang" userId="e5c7b8d3772097b1" providerId="LiveId" clId="{CC1B0579-70A4-40B1-87E2-9B02145BAF1A}" dt="2018-12-03T19:52:29.452" v="441"/>
          <ac:spMkLst>
            <pc:docMk/>
            <pc:sldMk cId="3036837210" sldId="257"/>
            <ac:spMk id="3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3T19:28:53.472" v="376"/>
        <pc:sldMkLst>
          <pc:docMk/>
          <pc:sldMk cId="0" sldId="273"/>
        </pc:sldMkLst>
        <pc:spChg chg="mod">
          <ac:chgData name="yu guang zhang" userId="e5c7b8d3772097b1" providerId="LiveId" clId="{CC1B0579-70A4-40B1-87E2-9B02145BAF1A}" dt="2018-12-03T19:28:53.472" v="376"/>
          <ac:spMkLst>
            <pc:docMk/>
            <pc:sldMk cId="0" sldId="273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3T19:07:16.442" v="368" actId="27636"/>
          <ac:spMkLst>
            <pc:docMk/>
            <pc:sldMk cId="0" sldId="273"/>
            <ac:spMk id="4" creationId="{542016A8-1D12-4486-B215-60A06E81F4C0}"/>
          </ac:spMkLst>
        </pc:spChg>
      </pc:sldChg>
      <pc:sldChg chg="modSp">
        <pc:chgData name="yu guang zhang" userId="e5c7b8d3772097b1" providerId="LiveId" clId="{CC1B0579-70A4-40B1-87E2-9B02145BAF1A}" dt="2018-12-04T16:21:19.251" v="514" actId="20577"/>
        <pc:sldMkLst>
          <pc:docMk/>
          <pc:sldMk cId="2392023965" sldId="277"/>
        </pc:sldMkLst>
        <pc:spChg chg="mod">
          <ac:chgData name="yu guang zhang" userId="e5c7b8d3772097b1" providerId="LiveId" clId="{CC1B0579-70A4-40B1-87E2-9B02145BAF1A}" dt="2018-12-04T16:21:19.251" v="514" actId="20577"/>
          <ac:spMkLst>
            <pc:docMk/>
            <pc:sldMk cId="2392023965" sldId="277"/>
            <ac:spMk id="3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2T22:47:23.335" v="54" actId="255"/>
        <pc:sldMkLst>
          <pc:docMk/>
          <pc:sldMk cId="919352375" sldId="281"/>
        </pc:sldMkLst>
        <pc:spChg chg="mod">
          <ac:chgData name="yu guang zhang" userId="e5c7b8d3772097b1" providerId="LiveId" clId="{CC1B0579-70A4-40B1-87E2-9B02145BAF1A}" dt="2018-12-02T22:40:15.163" v="26"/>
          <ac:spMkLst>
            <pc:docMk/>
            <pc:sldMk cId="919352375" sldId="281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2T22:47:23.335" v="54" actId="255"/>
          <ac:spMkLst>
            <pc:docMk/>
            <pc:sldMk cId="919352375" sldId="281"/>
            <ac:spMk id="3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2T23:43:22.203" v="217"/>
        <pc:sldMkLst>
          <pc:docMk/>
          <pc:sldMk cId="2185097418" sldId="282"/>
        </pc:sldMkLst>
        <pc:spChg chg="mod">
          <ac:chgData name="yu guang zhang" userId="e5c7b8d3772097b1" providerId="LiveId" clId="{CC1B0579-70A4-40B1-87E2-9B02145BAF1A}" dt="2018-12-02T23:43:22.203" v="217"/>
          <ac:spMkLst>
            <pc:docMk/>
            <pc:sldMk cId="2185097418" sldId="282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2T23:43:10.270" v="216" actId="255"/>
          <ac:spMkLst>
            <pc:docMk/>
            <pc:sldMk cId="2185097418" sldId="282"/>
            <ac:spMk id="3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2T23:56:27.451" v="271"/>
        <pc:sldMkLst>
          <pc:docMk/>
          <pc:sldMk cId="2029807629" sldId="285"/>
        </pc:sldMkLst>
        <pc:spChg chg="mod">
          <ac:chgData name="yu guang zhang" userId="e5c7b8d3772097b1" providerId="LiveId" clId="{CC1B0579-70A4-40B1-87E2-9B02145BAF1A}" dt="2018-12-02T23:56:11.709" v="270" actId="27636"/>
          <ac:spMkLst>
            <pc:docMk/>
            <pc:sldMk cId="2029807629" sldId="285"/>
            <ac:spMk id="3" creationId="{00000000-0000-0000-0000-000000000000}"/>
          </ac:spMkLst>
        </pc:spChg>
        <pc:spChg chg="mod">
          <ac:chgData name="yu guang zhang" userId="e5c7b8d3772097b1" providerId="LiveId" clId="{CC1B0579-70A4-40B1-87E2-9B02145BAF1A}" dt="2018-12-02T23:56:27.451" v="271"/>
          <ac:spMkLst>
            <pc:docMk/>
            <pc:sldMk cId="2029807629" sldId="285"/>
            <ac:spMk id="4" creationId="{106D8F5A-C959-4FD8-90BA-BA73B025E3A0}"/>
          </ac:spMkLst>
        </pc:spChg>
      </pc:sldChg>
      <pc:sldChg chg="modSp">
        <pc:chgData name="yu guang zhang" userId="e5c7b8d3772097b1" providerId="LiveId" clId="{CC1B0579-70A4-40B1-87E2-9B02145BAF1A}" dt="2018-12-02T22:56:59.854" v="168"/>
        <pc:sldMkLst>
          <pc:docMk/>
          <pc:sldMk cId="1595587698" sldId="291"/>
        </pc:sldMkLst>
        <pc:spChg chg="mod">
          <ac:chgData name="yu guang zhang" userId="e5c7b8d3772097b1" providerId="LiveId" clId="{CC1B0579-70A4-40B1-87E2-9B02145BAF1A}" dt="2018-12-02T22:50:06.155" v="58"/>
          <ac:spMkLst>
            <pc:docMk/>
            <pc:sldMk cId="1595587698" sldId="291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2T22:56:59.854" v="168"/>
          <ac:spMkLst>
            <pc:docMk/>
            <pc:sldMk cId="1595587698" sldId="291"/>
            <ac:spMk id="3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2T23:23:06.148" v="199" actId="27636"/>
        <pc:sldMkLst>
          <pc:docMk/>
          <pc:sldMk cId="989480699" sldId="292"/>
        </pc:sldMkLst>
        <pc:spChg chg="mod">
          <ac:chgData name="yu guang zhang" userId="e5c7b8d3772097b1" providerId="LiveId" clId="{CC1B0579-70A4-40B1-87E2-9B02145BAF1A}" dt="2018-12-02T22:58:35.538" v="170"/>
          <ac:spMkLst>
            <pc:docMk/>
            <pc:sldMk cId="989480699" sldId="292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2T23:23:06.148" v="199" actId="27636"/>
          <ac:spMkLst>
            <pc:docMk/>
            <pc:sldMk cId="989480699" sldId="292"/>
            <ac:spMk id="3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2T23:50:06.850" v="248"/>
        <pc:sldMkLst>
          <pc:docMk/>
          <pc:sldMk cId="1683168081" sldId="294"/>
        </pc:sldMkLst>
        <pc:spChg chg="mod">
          <ac:chgData name="yu guang zhang" userId="e5c7b8d3772097b1" providerId="LiveId" clId="{CC1B0579-70A4-40B1-87E2-9B02145BAF1A}" dt="2018-12-02T23:50:06.850" v="248"/>
          <ac:spMkLst>
            <pc:docMk/>
            <pc:sldMk cId="1683168081" sldId="294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2T23:49:46.283" v="247" actId="27636"/>
          <ac:spMkLst>
            <pc:docMk/>
            <pc:sldMk cId="1683168081" sldId="294"/>
            <ac:spMk id="3" creationId="{00000000-0000-0000-0000-000000000000}"/>
          </ac:spMkLst>
        </pc:spChg>
      </pc:sldChg>
      <pc:sldChg chg="addSp delSp modSp">
        <pc:chgData name="yu guang zhang" userId="e5c7b8d3772097b1" providerId="LiveId" clId="{CC1B0579-70A4-40B1-87E2-9B02145BAF1A}" dt="2018-12-03T19:36:28.222" v="393"/>
        <pc:sldMkLst>
          <pc:docMk/>
          <pc:sldMk cId="979441854" sldId="303"/>
        </pc:sldMkLst>
        <pc:spChg chg="mod">
          <ac:chgData name="yu guang zhang" userId="e5c7b8d3772097b1" providerId="LiveId" clId="{CC1B0579-70A4-40B1-87E2-9B02145BAF1A}" dt="2018-12-03T19:36:28.222" v="393"/>
          <ac:spMkLst>
            <pc:docMk/>
            <pc:sldMk cId="979441854" sldId="303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3T19:33:30.937" v="384" actId="20577"/>
          <ac:spMkLst>
            <pc:docMk/>
            <pc:sldMk cId="979441854" sldId="303"/>
            <ac:spMk id="3" creationId="{00000000-0000-0000-0000-000000000000}"/>
          </ac:spMkLst>
        </pc:spChg>
        <pc:spChg chg="add del">
          <ac:chgData name="yu guang zhang" userId="e5c7b8d3772097b1" providerId="LiveId" clId="{CC1B0579-70A4-40B1-87E2-9B02145BAF1A}" dt="2018-12-03T19:35:17.320" v="386"/>
          <ac:spMkLst>
            <pc:docMk/>
            <pc:sldMk cId="979441854" sldId="303"/>
            <ac:spMk id="4" creationId="{5B8783DA-BA87-408E-90E0-7457D19E869D}"/>
          </ac:spMkLst>
        </pc:spChg>
      </pc:sldChg>
      <pc:sldChg chg="modSp">
        <pc:chgData name="yu guang zhang" userId="e5c7b8d3772097b1" providerId="LiveId" clId="{CC1B0579-70A4-40B1-87E2-9B02145BAF1A}" dt="2018-12-03T20:13:04.239" v="497" actId="5793"/>
        <pc:sldMkLst>
          <pc:docMk/>
          <pc:sldMk cId="3832295409" sldId="307"/>
        </pc:sldMkLst>
        <pc:spChg chg="mod">
          <ac:chgData name="yu guang zhang" userId="e5c7b8d3772097b1" providerId="LiveId" clId="{CC1B0579-70A4-40B1-87E2-9B02145BAF1A}" dt="2018-12-03T19:37:29.165" v="407"/>
          <ac:spMkLst>
            <pc:docMk/>
            <pc:sldMk cId="3832295409" sldId="307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3T20:13:04.239" v="497" actId="5793"/>
          <ac:spMkLst>
            <pc:docMk/>
            <pc:sldMk cId="3832295409" sldId="307"/>
            <ac:spMk id="3" creationId="{00000000-0000-0000-0000-000000000000}"/>
          </ac:spMkLst>
        </pc:spChg>
      </pc:sldChg>
      <pc:sldChg chg="modSp ord">
        <pc:chgData name="yu guang zhang" userId="e5c7b8d3772097b1" providerId="LiveId" clId="{CC1B0579-70A4-40B1-87E2-9B02145BAF1A}" dt="2018-12-03T19:41:51.536" v="415" actId="255"/>
        <pc:sldMkLst>
          <pc:docMk/>
          <pc:sldMk cId="1945078261" sldId="308"/>
        </pc:sldMkLst>
        <pc:spChg chg="mod">
          <ac:chgData name="yu guang zhang" userId="e5c7b8d3772097b1" providerId="LiveId" clId="{CC1B0579-70A4-40B1-87E2-9B02145BAF1A}" dt="2018-12-03T19:36:55.318" v="397"/>
          <ac:spMkLst>
            <pc:docMk/>
            <pc:sldMk cId="1945078261" sldId="308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3T19:41:51.536" v="415" actId="255"/>
          <ac:spMkLst>
            <pc:docMk/>
            <pc:sldMk cId="1945078261" sldId="308"/>
            <ac:spMk id="3" creationId="{00000000-0000-0000-0000-000000000000}"/>
          </ac:spMkLst>
        </pc:spChg>
      </pc:sldChg>
      <pc:sldChg chg="modSp ord">
        <pc:chgData name="yu guang zhang" userId="e5c7b8d3772097b1" providerId="LiveId" clId="{CC1B0579-70A4-40B1-87E2-9B02145BAF1A}" dt="2018-12-03T19:45:24.304" v="423" actId="255"/>
        <pc:sldMkLst>
          <pc:docMk/>
          <pc:sldMk cId="1268803355" sldId="309"/>
        </pc:sldMkLst>
        <pc:spChg chg="mod">
          <ac:chgData name="yu guang zhang" userId="e5c7b8d3772097b1" providerId="LiveId" clId="{CC1B0579-70A4-40B1-87E2-9B02145BAF1A}" dt="2018-12-03T19:37:07.125" v="401"/>
          <ac:spMkLst>
            <pc:docMk/>
            <pc:sldMk cId="1268803355" sldId="309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3T19:45:24.304" v="423" actId="255"/>
          <ac:spMkLst>
            <pc:docMk/>
            <pc:sldMk cId="1268803355" sldId="309"/>
            <ac:spMk id="3" creationId="{00000000-0000-0000-0000-000000000000}"/>
          </ac:spMkLst>
        </pc:spChg>
      </pc:sldChg>
      <pc:sldChg chg="modSp">
        <pc:chgData name="yu guang zhang" userId="e5c7b8d3772097b1" providerId="LiveId" clId="{CC1B0579-70A4-40B1-87E2-9B02145BAF1A}" dt="2018-12-03T20:13:24.623" v="502" actId="5793"/>
        <pc:sldMkLst>
          <pc:docMk/>
          <pc:sldMk cId="331603251" sldId="310"/>
        </pc:sldMkLst>
        <pc:spChg chg="mod">
          <ac:chgData name="yu guang zhang" userId="e5c7b8d3772097b1" providerId="LiveId" clId="{CC1B0579-70A4-40B1-87E2-9B02145BAF1A}" dt="2018-12-03T20:12:11.899" v="493"/>
          <ac:spMkLst>
            <pc:docMk/>
            <pc:sldMk cId="331603251" sldId="310"/>
            <ac:spMk id="2" creationId="{00000000-0000-0000-0000-000000000000}"/>
          </ac:spMkLst>
        </pc:spChg>
        <pc:spChg chg="mod">
          <ac:chgData name="yu guang zhang" userId="e5c7b8d3772097b1" providerId="LiveId" clId="{CC1B0579-70A4-40B1-87E2-9B02145BAF1A}" dt="2018-12-03T20:13:24.623" v="502" actId="5793"/>
          <ac:spMkLst>
            <pc:docMk/>
            <pc:sldMk cId="331603251" sldId="310"/>
            <ac:spMk id="3" creationId="{00000000-0000-0000-0000-000000000000}"/>
          </ac:spMkLst>
        </pc:spChg>
      </pc:sldChg>
    </pc:docChg>
  </pc:docChgLst>
  <pc:docChgLst>
    <pc:chgData name="yu guang zhang" userId="e5c7b8d3772097b1" providerId="LiveId" clId="{C666DDC7-0D1A-4B86-9171-36A20EFE89F8}"/>
    <pc:docChg chg="custSel addSld delSld modSld">
      <pc:chgData name="yu guang zhang" userId="e5c7b8d3772097b1" providerId="LiveId" clId="{C666DDC7-0D1A-4B86-9171-36A20EFE89F8}" dt="2018-12-05T15:06:57.900" v="140" actId="5793"/>
      <pc:docMkLst>
        <pc:docMk/>
      </pc:docMkLst>
      <pc:sldChg chg="modSp">
        <pc:chgData name="yu guang zhang" userId="e5c7b8d3772097b1" providerId="LiveId" clId="{C666DDC7-0D1A-4B86-9171-36A20EFE89F8}" dt="2018-12-04T17:21:24" v="52"/>
        <pc:sldMkLst>
          <pc:docMk/>
          <pc:sldMk cId="919352375" sldId="281"/>
        </pc:sldMkLst>
        <pc:spChg chg="mod">
          <ac:chgData name="yu guang zhang" userId="e5c7b8d3772097b1" providerId="LiveId" clId="{C666DDC7-0D1A-4B86-9171-36A20EFE89F8}" dt="2018-12-04T17:21:24" v="52"/>
          <ac:spMkLst>
            <pc:docMk/>
            <pc:sldMk cId="919352375" sldId="281"/>
            <ac:spMk id="2" creationId="{00000000-0000-0000-0000-000000000000}"/>
          </ac:spMkLst>
        </pc:spChg>
      </pc:sldChg>
      <pc:sldChg chg="modSp">
        <pc:chgData name="yu guang zhang" userId="e5c7b8d3772097b1" providerId="LiveId" clId="{C666DDC7-0D1A-4B86-9171-36A20EFE89F8}" dt="2018-12-04T17:21:48.014" v="55"/>
        <pc:sldMkLst>
          <pc:docMk/>
          <pc:sldMk cId="2185097418" sldId="282"/>
        </pc:sldMkLst>
        <pc:spChg chg="mod">
          <ac:chgData name="yu guang zhang" userId="e5c7b8d3772097b1" providerId="LiveId" clId="{C666DDC7-0D1A-4B86-9171-36A20EFE89F8}" dt="2018-12-04T17:21:48.014" v="55"/>
          <ac:spMkLst>
            <pc:docMk/>
            <pc:sldMk cId="2185097418" sldId="282"/>
            <ac:spMk id="2" creationId="{00000000-0000-0000-0000-000000000000}"/>
          </ac:spMkLst>
        </pc:spChg>
      </pc:sldChg>
      <pc:sldChg chg="modSp">
        <pc:chgData name="yu guang zhang" userId="e5c7b8d3772097b1" providerId="LiveId" clId="{C666DDC7-0D1A-4B86-9171-36A20EFE89F8}" dt="2018-12-04T17:21:59.577" v="57"/>
        <pc:sldMkLst>
          <pc:docMk/>
          <pc:sldMk cId="2029807629" sldId="285"/>
        </pc:sldMkLst>
        <pc:spChg chg="mod">
          <ac:chgData name="yu guang zhang" userId="e5c7b8d3772097b1" providerId="LiveId" clId="{C666DDC7-0D1A-4B86-9171-36A20EFE89F8}" dt="2018-12-04T17:21:59.577" v="57"/>
          <ac:spMkLst>
            <pc:docMk/>
            <pc:sldMk cId="2029807629" sldId="285"/>
            <ac:spMk id="4" creationId="{106D8F5A-C959-4FD8-90BA-BA73B025E3A0}"/>
          </ac:spMkLst>
        </pc:spChg>
      </pc:sldChg>
      <pc:sldChg chg="modSp">
        <pc:chgData name="yu guang zhang" userId="e5c7b8d3772097b1" providerId="LiveId" clId="{C666DDC7-0D1A-4B86-9171-36A20EFE89F8}" dt="2018-12-04T17:21:36.339" v="53"/>
        <pc:sldMkLst>
          <pc:docMk/>
          <pc:sldMk cId="1595587698" sldId="291"/>
        </pc:sldMkLst>
        <pc:spChg chg="mod">
          <ac:chgData name="yu guang zhang" userId="e5c7b8d3772097b1" providerId="LiveId" clId="{C666DDC7-0D1A-4B86-9171-36A20EFE89F8}" dt="2018-12-04T17:21:36.339" v="53"/>
          <ac:spMkLst>
            <pc:docMk/>
            <pc:sldMk cId="1595587698" sldId="291"/>
            <ac:spMk id="2" creationId="{00000000-0000-0000-0000-000000000000}"/>
          </ac:spMkLst>
        </pc:spChg>
      </pc:sldChg>
      <pc:sldChg chg="modSp">
        <pc:chgData name="yu guang zhang" userId="e5c7b8d3772097b1" providerId="LiveId" clId="{C666DDC7-0D1A-4B86-9171-36A20EFE89F8}" dt="2018-12-04T17:21:42.879" v="54"/>
        <pc:sldMkLst>
          <pc:docMk/>
          <pc:sldMk cId="989480699" sldId="292"/>
        </pc:sldMkLst>
        <pc:spChg chg="mod">
          <ac:chgData name="yu guang zhang" userId="e5c7b8d3772097b1" providerId="LiveId" clId="{C666DDC7-0D1A-4B86-9171-36A20EFE89F8}" dt="2018-12-04T17:21:42.879" v="54"/>
          <ac:spMkLst>
            <pc:docMk/>
            <pc:sldMk cId="989480699" sldId="292"/>
            <ac:spMk id="2" creationId="{00000000-0000-0000-0000-000000000000}"/>
          </ac:spMkLst>
        </pc:spChg>
      </pc:sldChg>
      <pc:sldChg chg="modSp">
        <pc:chgData name="yu guang zhang" userId="e5c7b8d3772097b1" providerId="LiveId" clId="{C666DDC7-0D1A-4B86-9171-36A20EFE89F8}" dt="2018-12-04T17:21:54.057" v="56"/>
        <pc:sldMkLst>
          <pc:docMk/>
          <pc:sldMk cId="1683168081" sldId="294"/>
        </pc:sldMkLst>
        <pc:spChg chg="mod">
          <ac:chgData name="yu guang zhang" userId="e5c7b8d3772097b1" providerId="LiveId" clId="{C666DDC7-0D1A-4B86-9171-36A20EFE89F8}" dt="2018-12-04T17:21:54.057" v="56"/>
          <ac:spMkLst>
            <pc:docMk/>
            <pc:sldMk cId="1683168081" sldId="294"/>
            <ac:spMk id="2" creationId="{00000000-0000-0000-0000-000000000000}"/>
          </ac:spMkLst>
        </pc:spChg>
      </pc:sldChg>
      <pc:sldChg chg="del">
        <pc:chgData name="yu guang zhang" userId="e5c7b8d3772097b1" providerId="LiveId" clId="{C666DDC7-0D1A-4B86-9171-36A20EFE89F8}" dt="2018-12-04T17:23:24.391" v="58" actId="2696"/>
        <pc:sldMkLst>
          <pc:docMk/>
          <pc:sldMk cId="3225517359" sldId="306"/>
        </pc:sldMkLst>
      </pc:sldChg>
      <pc:sldChg chg="modSp">
        <pc:chgData name="yu guang zhang" userId="e5c7b8d3772097b1" providerId="LiveId" clId="{C666DDC7-0D1A-4B86-9171-36A20EFE89F8}" dt="2018-12-05T15:06:37.830" v="136"/>
        <pc:sldMkLst>
          <pc:docMk/>
          <pc:sldMk cId="331603251" sldId="310"/>
        </pc:sldMkLst>
        <pc:spChg chg="mod">
          <ac:chgData name="yu guang zhang" userId="e5c7b8d3772097b1" providerId="LiveId" clId="{C666DDC7-0D1A-4B86-9171-36A20EFE89F8}" dt="2018-12-04T17:20:43.389" v="17" actId="14100"/>
          <ac:spMkLst>
            <pc:docMk/>
            <pc:sldMk cId="331603251" sldId="310"/>
            <ac:spMk id="2" creationId="{00000000-0000-0000-0000-000000000000}"/>
          </ac:spMkLst>
        </pc:spChg>
        <pc:spChg chg="mod">
          <ac:chgData name="yu guang zhang" userId="e5c7b8d3772097b1" providerId="LiveId" clId="{C666DDC7-0D1A-4B86-9171-36A20EFE89F8}" dt="2018-12-05T15:06:37.830" v="136"/>
          <ac:spMkLst>
            <pc:docMk/>
            <pc:sldMk cId="331603251" sldId="310"/>
            <ac:spMk id="3" creationId="{00000000-0000-0000-0000-000000000000}"/>
          </ac:spMkLst>
        </pc:spChg>
      </pc:sldChg>
      <pc:sldChg chg="modSp">
        <pc:chgData name="yu guang zhang" userId="e5c7b8d3772097b1" providerId="LiveId" clId="{C666DDC7-0D1A-4B86-9171-36A20EFE89F8}" dt="2018-12-05T15:06:57.900" v="140" actId="5793"/>
        <pc:sldMkLst>
          <pc:docMk/>
          <pc:sldMk cId="1032738831" sldId="311"/>
        </pc:sldMkLst>
        <pc:spChg chg="mod">
          <ac:chgData name="yu guang zhang" userId="e5c7b8d3772097b1" providerId="LiveId" clId="{C666DDC7-0D1A-4B86-9171-36A20EFE89F8}" dt="2018-12-04T18:03:08.413" v="123"/>
          <ac:spMkLst>
            <pc:docMk/>
            <pc:sldMk cId="1032738831" sldId="311"/>
            <ac:spMk id="2" creationId="{00000000-0000-0000-0000-000000000000}"/>
          </ac:spMkLst>
        </pc:spChg>
        <pc:spChg chg="mod">
          <ac:chgData name="yu guang zhang" userId="e5c7b8d3772097b1" providerId="LiveId" clId="{C666DDC7-0D1A-4B86-9171-36A20EFE89F8}" dt="2018-12-05T15:06:57.900" v="140" actId="5793"/>
          <ac:spMkLst>
            <pc:docMk/>
            <pc:sldMk cId="1032738831" sldId="311"/>
            <ac:spMk id="3" creationId="{00000000-0000-0000-0000-000000000000}"/>
          </ac:spMkLst>
        </pc:spChg>
      </pc:sldChg>
      <pc:sldChg chg="add del">
        <pc:chgData name="yu guang zhang" userId="e5c7b8d3772097b1" providerId="LiveId" clId="{C666DDC7-0D1A-4B86-9171-36A20EFE89F8}" dt="2018-12-04T17:38:17.248" v="84"/>
        <pc:sldMkLst>
          <pc:docMk/>
          <pc:sldMk cId="3771346125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D2BB-5F75-4ACA-B1DA-1C4D9A20A83B}" type="datetimeFigureOut">
              <a:rPr lang="en-CA" smtClean="0"/>
              <a:t>2018-12-05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9A5B80-205D-47FC-AFFB-E3DE38FCBE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41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184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1427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8842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9A5B80-205D-47FC-AFFB-E3DE38FCBECC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46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2018/12/5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6D8F5A-C959-4FD8-90BA-BA73B025E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606288"/>
            <a:ext cx="7024744" cy="665922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400" dirty="0"/>
              <a:t>思维世间尊主（索达吉堪布开示</a:t>
            </a:r>
            <a:r>
              <a:rPr kumimoji="1" lang="en-US" altLang="zh-CN" sz="2400" dirty="0"/>
              <a:t>6</a:t>
            </a:r>
            <a:r>
              <a:rPr kumimoji="1" lang="zh-CN" altLang="en-US" sz="2400" dirty="0"/>
              <a:t>）</a:t>
            </a:r>
            <a:endParaRPr lang="en-CA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72210"/>
            <a:ext cx="6777317" cy="4560419"/>
          </a:xfrm>
        </p:spPr>
        <p:txBody>
          <a:bodyPr>
            <a:normAutofit lnSpcReduction="10000"/>
          </a:bodyPr>
          <a:lstStyle/>
          <a:p>
            <a:r>
              <a:rPr lang="zh-CN" altLang="en-US" sz="1900" dirty="0"/>
              <a:t>但一般来讲，凡夫人无常观特别差，除非是前世善根不错的人，才会对无常有一种感觉。</a:t>
            </a:r>
            <a:endParaRPr lang="en-CA" altLang="zh-CN" sz="1900" dirty="0"/>
          </a:p>
          <a:p>
            <a:r>
              <a:rPr lang="zh-CN" altLang="en-US" sz="1900" dirty="0"/>
              <a:t>如果我们也像这些大德一样，把无常深深地刻在心中，那修行就会很容易。这些大德一辈子想的都是佛法，不图名也不求利，毕生中一直认真修行。可我们现在不是这样，很多人对世间的执著特别强，口头上说要修行佛法，实则无法摆脱各种诱惑。</a:t>
            </a:r>
            <a:endParaRPr lang="en-CA" altLang="zh-CN" sz="1900" dirty="0"/>
          </a:p>
          <a:p>
            <a:r>
              <a:rPr lang="zh-CN" altLang="en-US" sz="1900" dirty="0"/>
              <a:t>所以，有时候看了汉地有些大德的传记，真的令人心生惭愧。包括</a:t>
            </a:r>
            <a:r>
              <a:rPr lang="en-US" altLang="zh-CN" sz="1900" dirty="0"/>
              <a:t>《</a:t>
            </a:r>
            <a:r>
              <a:rPr lang="zh-CN" altLang="en-US" sz="1900" dirty="0"/>
              <a:t>敦珠佛教史</a:t>
            </a:r>
            <a:r>
              <a:rPr lang="en-US" altLang="zh-CN" sz="1900" dirty="0"/>
              <a:t>》</a:t>
            </a:r>
            <a:r>
              <a:rPr lang="zh-CN" altLang="en-US" sz="1900" dirty="0"/>
              <a:t>（又名</a:t>
            </a:r>
            <a:r>
              <a:rPr lang="en-US" altLang="zh-CN" sz="1900" dirty="0"/>
              <a:t>《</a:t>
            </a:r>
            <a:r>
              <a:rPr lang="zh-CN" altLang="en-US" sz="1900" dirty="0"/>
              <a:t>藏密佛教史</a:t>
            </a:r>
            <a:r>
              <a:rPr lang="en-US" altLang="zh-CN" sz="1900" dirty="0"/>
              <a:t>》</a:t>
            </a:r>
            <a:r>
              <a:rPr lang="zh-CN" altLang="en-US" sz="1900" dirty="0"/>
              <a:t>）中，也有许多伏藏大师、密宗瑜伽士及藏地修行人，他们一辈子是怎么过的？我们又是怎么过的？两相对比之下，确实我们不管是居士还是出家人，实在无法与古人相提并论。</a:t>
            </a:r>
            <a:endParaRPr lang="en-CA" altLang="zh-CN" sz="1900" dirty="0"/>
          </a:p>
          <a:p>
            <a:r>
              <a:rPr lang="zh-CN" altLang="en-US" sz="1900" dirty="0"/>
              <a:t>在此世间上，除了修行佛法和利益众生，世间欲妙没有任何意义，对此理当深信不疑，因此，我们要发愿尽心尽力以佛法来利益众生，有时间的话，好好修持无常为主的一些妙法。</a:t>
            </a:r>
            <a:endParaRPr lang="en-CA" altLang="zh-CN" sz="1900" dirty="0"/>
          </a:p>
        </p:txBody>
      </p:sp>
    </p:spTree>
    <p:extLst>
      <p:ext uri="{BB962C8B-B14F-4D97-AF65-F5344CB8AC3E}">
        <p14:creationId xmlns:p14="http://schemas.microsoft.com/office/powerpoint/2010/main" val="202980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09295"/>
            <a:ext cx="7024744" cy="365125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思维世间尊主（益西堪布 </a:t>
            </a:r>
            <a:r>
              <a:rPr lang="en-US" altLang="zh-CN" dirty="0"/>
              <a:t>01</a:t>
            </a:r>
            <a:r>
              <a:rPr lang="zh-CN" altLang="en-US" dirty="0"/>
              <a:t>）</a:t>
            </a:r>
            <a:endParaRPr lang="en-CA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11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2016A8-1D12-4486-B215-60A06E81F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5678" y="1074420"/>
            <a:ext cx="7742583" cy="5177293"/>
          </a:xfrm>
        </p:spPr>
        <p:txBody>
          <a:bodyPr>
            <a:normAutofit lnSpcReduction="10000"/>
          </a:bodyPr>
          <a:lstStyle/>
          <a:p>
            <a:r>
              <a:rPr lang="zh-CN" altLang="en-US" sz="1900" dirty="0"/>
              <a:t>又譬如观察轮王出世、天王出世等的情形，再一比较就感觉自身特别渺小、微不足道。他们尚且出现无常，我焉能常住。他们的财富受用尚且坏灭一空，我这些蜂巢般的受用、蚁窝般的生活有何意义等等。诸如此类，一个一个都要透过经教做具体思维。当经过一段密集浓厚的熏染、抉择等后，的确会出现一分定解相，然而很快就会消失，所以要数数不断地去思维、引起。只有经过多次思择，千锤百炼，串习达到坚固，才会有稍长一点定解的相；再延续下去会有稳固的定解相；再持续修下去，会出现不夺的定解，那时处处都是无常的定解起作用，不再贪求各种今生琐事。</a:t>
            </a:r>
            <a:endParaRPr lang="en-CA" altLang="zh-CN" sz="1900" dirty="0"/>
          </a:p>
          <a:p>
            <a:endParaRPr lang="en-CA" altLang="zh-CN" sz="1900" dirty="0"/>
          </a:p>
          <a:p>
            <a:r>
              <a:rPr lang="zh-CN" altLang="en-US" sz="1900" dirty="0"/>
              <a:t>正如经中所说：“一切迹中，象迹第一；一切想中，无常死想是为第一。”这样修利益很大。超越分别心境界的“三大”</a:t>
            </a:r>
            <a:r>
              <a:rPr lang="en-US" altLang="zh-CN" sz="1900" dirty="0"/>
              <a:t>——</a:t>
            </a:r>
            <a:r>
              <a:rPr lang="zh-CN" altLang="en-US" sz="1900" dirty="0"/>
              <a:t>大中观、大圆满、大手印，修的是胜义谛无为法，当然无上殊胜。然而对一般人来说，修起来很困难。相比之下，我们修无常容易出现结果。它不像生起次第、圆满次第、大圆满那么难懂，而且，思择细无常也不像抉择大中观、大圆满、大手印三大正见那样，它毕竟是有为法，可以由比量衡量而发生定解，出现比量的认识。我们对此不是不知道，而是不修持，所以关键是要修。</a:t>
            </a:r>
            <a:endParaRPr lang="en-CA" sz="1900" dirty="0"/>
          </a:p>
          <a:p>
            <a:endParaRPr lang="en-US" altLang="zh-CN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/>
              <a:t>思维世间尊主（益西堪布 </a:t>
            </a:r>
            <a:r>
              <a:rPr lang="en-US" altLang="zh-CN" dirty="0"/>
              <a:t>02</a:t>
            </a:r>
            <a:r>
              <a:rPr lang="zh-CN" altLang="en-US" dirty="0"/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r>
              <a:rPr lang="zh-CN" altLang="en-US" sz="1800" dirty="0"/>
              <a:t>首先用非常宽广的镜头，看到天界崇高的天人们、大仙们都脱不了死，之后反观自身，一对比就知道，自己这样低级的人身决定无法避免死亡。进一步把镜头集中在人类世间，先追溯到久远的古代，再联系今朝，看到过去曾经有过的人类都归于灭亡；再缩近到百年之中，自己记忆里曾经存在的那些人们，现在都归于无有；再缩近到去年和今年，很多人去年还在今年就没有了，像这样看到人类一个个都归于无常。</a:t>
            </a:r>
            <a:endParaRPr lang="en-CA" altLang="zh-CN" sz="1800" dirty="0"/>
          </a:p>
          <a:p>
            <a:endParaRPr lang="en-CA" sz="1800" dirty="0"/>
          </a:p>
          <a:p>
            <a:r>
              <a:rPr lang="zh-CN" altLang="en-US" sz="1800" dirty="0"/>
              <a:t>我们要引起认识，无非是现量引起和比量引起两种。我们没有以现量引起认识的福分，佛带着我们到天界去看，再追溯到远古人类一代一代一直到今天，以及对四洲状况作比较，唯一的途径是依随教量发生比量认识。为了后面能发生大无常的观念，前面要有充足的闻思质量，否则只停留在几句简单的鹦鹉学舌上，内心并没有发生观念的话，那在前行的修法上决定是苍白的。</a:t>
            </a:r>
            <a:endParaRPr lang="en-CA" sz="1800" dirty="0"/>
          </a:p>
          <a:p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97944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/>
              <a:t>思维世间尊主（益西堪布 </a:t>
            </a:r>
            <a:r>
              <a:rPr lang="en-US" altLang="zh-CN" dirty="0"/>
              <a:t>03</a:t>
            </a:r>
            <a:r>
              <a:rPr lang="zh-CN" altLang="en-US" dirty="0"/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r>
              <a:rPr lang="zh-CN" altLang="en-US" sz="2300" dirty="0"/>
              <a:t>现在首先要了解修心的理路、途径。就这一分无常的修习来说，必须引生“故”字之前两方面的闻慧思慧，才能达成后面的观念。这两方面叫做“强烈对比观”。首先要有一个大背景，看到下面是广阔深遂的三恶趣，充满了苦难，有情的心识频率非常快，苦受极其粗重，那是惨不忍睹的世界，上面有愉悦、轻安、充满喜乐的天人世界，人类就处在这中间。当心中呈现出广大的世界相后，首先要看到天人世界里的状况，以及他们一个个都归入死亡。之后作对比：我是南瞻部洲末世的人类，在四洲里作横向比较，发现这是寿命不定之处；纵观人类历史，先是光音天人下降为人类，之后出现王，经过历代转轮王的辗转演变，如今处在福薄、寿短、非常糟糕的时代状况中。</a:t>
            </a:r>
            <a:endParaRPr lang="en-CA" sz="2300" dirty="0"/>
          </a:p>
          <a:p>
            <a:endParaRPr lang="en-CA" sz="1800" dirty="0"/>
          </a:p>
          <a:p>
            <a:r>
              <a:rPr lang="zh-CN" altLang="en-US" sz="2300" dirty="0"/>
              <a:t>要产生这个观念，就不能停留在空洞、狭小的认识上，心中要出现广阔的世界观。通过一处一处地具体认识，产生“那是高等世界”的观念，之后在佛一分分地引导下，看到他们都无法超出死殁。他们的寿命那么长，在百千万年乃至大劫之间住世，连感冒等的小苦都不会出现，有那么大的身量、光明、享受，整天逍遥快乐，没有烦心事。但是，随着时光的推移终究到了死位，先是现前衰相，当死亡到来时，天人们丝毫抵御能力也没有，顿时会被死魔吞没。这样一级级看上去，每一个高级世界都是如此，这就给我们提供了跟人类作对比的很好的材料。</a:t>
            </a:r>
            <a:endParaRPr kumimoji="1" lang="en-US" altLang="zh-CN" sz="2300" dirty="0"/>
          </a:p>
        </p:txBody>
      </p:sp>
    </p:spTree>
    <p:extLst>
      <p:ext uri="{BB962C8B-B14F-4D97-AF65-F5344CB8AC3E}">
        <p14:creationId xmlns:p14="http://schemas.microsoft.com/office/powerpoint/2010/main" val="194507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/>
              <a:t>思维世间尊主（益西堪布 </a:t>
            </a:r>
            <a:r>
              <a:rPr lang="en-US" altLang="zh-CN" dirty="0"/>
              <a:t>04</a:t>
            </a:r>
            <a:r>
              <a:rPr lang="zh-CN" altLang="en-US" dirty="0"/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r>
              <a:rPr lang="zh-CN" altLang="en-US" sz="1900" dirty="0"/>
              <a:t>第二分认识是了解南瞻部洲浊苦人类的现状。这又要横向对比四洲情况，纵向了解人类退化史，开发出极广大的认识后，才知道我们当处当点的状况以及将要发生的情形。首先要按照</a:t>
            </a:r>
            <a:r>
              <a:rPr lang="en-US" altLang="zh-CN" sz="1900" dirty="0"/>
              <a:t>《</a:t>
            </a:r>
            <a:r>
              <a:rPr lang="zh-CN" altLang="en-US" sz="1900" dirty="0"/>
              <a:t>阿含经</a:t>
            </a:r>
            <a:r>
              <a:rPr lang="en-US" altLang="zh-CN" sz="1900" dirty="0"/>
              <a:t>》</a:t>
            </a:r>
            <a:r>
              <a:rPr lang="zh-CN" altLang="en-US" sz="1900" dirty="0"/>
              <a:t>等中世尊的指导，了解四洲人类的状况，对比后会发现南瞻部洲的人类寿命不定。北洲固定千岁，东西二洲也有大致稳定的寿量，唯独南洲寿量不定。也就是必须发展出广阔的眼光，真切地看到四洲的情形，再一对比才会有强烈的观感：这个世界的突发性太大、偶发因素太多、死缘太重了，是这样飘摇不定，时时可能死。</a:t>
            </a:r>
            <a:endParaRPr lang="en-CA" altLang="zh-CN" sz="1900" dirty="0"/>
          </a:p>
          <a:p>
            <a:r>
              <a:rPr lang="zh-CN" altLang="en-US" sz="1900" dirty="0"/>
              <a:t>其次要有纵向的历史观照。这又要从</a:t>
            </a:r>
            <a:r>
              <a:rPr lang="en-US" altLang="zh-CN" sz="1900" dirty="0"/>
              <a:t>《</a:t>
            </a:r>
            <a:r>
              <a:rPr lang="zh-CN" altLang="en-US" sz="1900" dirty="0"/>
              <a:t>阿含经</a:t>
            </a:r>
            <a:r>
              <a:rPr lang="en-US" altLang="zh-CN" sz="1900" dirty="0"/>
              <a:t>》</a:t>
            </a:r>
            <a:r>
              <a:rPr lang="zh-CN" altLang="en-US" sz="1900" dirty="0"/>
              <a:t>等中了解到，光音天人们怎么在劫初时下行于人间，堕落成了人，之后有了夫妻、家庭、城邦、国主等，以及转轮王世代递减的历史、人类的堕落史。人类的始祖是高级的光音天人，经过逐步递减，到了今天人寿七十岁时，已经跌落到谷底了。或者从</a:t>
            </a:r>
            <a:r>
              <a:rPr lang="en-US" altLang="zh-CN" sz="1900" dirty="0"/>
              <a:t>《</a:t>
            </a:r>
            <a:r>
              <a:rPr lang="zh-CN" altLang="en-US" sz="1900" dirty="0"/>
              <a:t>悲华经</a:t>
            </a:r>
            <a:r>
              <a:rPr lang="en-US" altLang="zh-CN" sz="1900" dirty="0"/>
              <a:t>》</a:t>
            </a:r>
            <a:r>
              <a:rPr lang="zh-CN" altLang="en-US" sz="1900" dirty="0"/>
              <a:t>中也能知道这个世界的恶浊。像这样，了解到人类演化到了末端，处在业力深重的时期，就会感觉：我是这么糟糕的时代里出现的一个报体，真是太沉重、太污浊了！对这上发生的削减寿命、缺乏威德等事就会了然而知。这是第二分认识。</a:t>
            </a:r>
            <a:endParaRPr lang="en-CA" sz="1900" dirty="0"/>
          </a:p>
          <a:p>
            <a:endParaRPr lang="en-CA" sz="1900" dirty="0"/>
          </a:p>
          <a:p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26880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/>
              <a:t>思维世间尊主（益西堪布 </a:t>
            </a:r>
            <a:r>
              <a:rPr lang="en-US" altLang="zh-CN" dirty="0"/>
              <a:t>05</a:t>
            </a:r>
            <a:r>
              <a:rPr lang="zh-CN" altLang="en-US" dirty="0"/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r>
              <a:rPr lang="zh-CN" altLang="en-US" sz="1800" dirty="0"/>
              <a:t>第三分是两者对比，叫做“极度的对比观”。有了前两分的观念就有了思维的材料，之后由比量智去想：在偌大的三界领域里，上面高级世间里的天人们具足威德，能安住长劫，他们都没办法避免死亡，何况我是在寿量不定之地的南洲业重末世出生的蕴体，这么低级、不堪能，肯定无法住持寿命。就像一个饥虚羸弱、食不果腹的难民跟转轮王对比，连转轮王都过不了死关，何况自己呢？决定是要速死的。</a:t>
            </a:r>
            <a:endParaRPr lang="en-CA" altLang="zh-CN" sz="1800" dirty="0"/>
          </a:p>
          <a:p>
            <a:pPr marL="68580" indent="0">
              <a:buNone/>
            </a:pPr>
            <a:endParaRPr lang="en-CA" altLang="zh-CN" sz="1800" dirty="0"/>
          </a:p>
          <a:p>
            <a:r>
              <a:rPr lang="zh-CN" altLang="en-US" sz="1800" dirty="0"/>
              <a:t>像这样，把两方面的认识结合起来作对比，就会出现“唯仅速死”的结论，有比量智慧的人由灵性自然会产生这种观念。开启了对上界高级世间的认识，知道他们都无法超脱死亡，要被死魔吞噬化为乌有，之后对比观察：我是在这个星球最黑暗时期出生的人，这么脆弱不堪，哪里能长久保持？决定很快报废。这种认识会出来。</a:t>
            </a:r>
            <a:endParaRPr lang="en-CA" altLang="zh-CN" sz="1800" dirty="0"/>
          </a:p>
          <a:p>
            <a:pPr marL="68580" indent="0">
              <a:buNone/>
            </a:pPr>
            <a:endParaRPr kumimoji="1"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83229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820093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/>
              <a:t>思维世间尊主（益西堪布 </a:t>
            </a:r>
            <a:r>
              <a:rPr lang="en-US" altLang="zh-CN" dirty="0"/>
              <a:t>06</a:t>
            </a:r>
            <a:r>
              <a:rPr lang="zh-CN" altLang="en-US" dirty="0"/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313793"/>
            <a:ext cx="7154356" cy="5189843"/>
          </a:xfrm>
        </p:spPr>
        <p:txBody>
          <a:bodyPr>
            <a:normAutofit fontScale="47500" lnSpcReduction="20000"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r>
              <a:rPr lang="zh-CN" altLang="en-US" sz="3400" dirty="0"/>
              <a:t>结合具体事例相当重要，没有这一环很难成功。如果能研习</a:t>
            </a:r>
            <a:r>
              <a:rPr lang="en-US" altLang="zh-CN" sz="3400" dirty="0"/>
              <a:t>《</a:t>
            </a:r>
            <a:r>
              <a:rPr lang="zh-CN" altLang="en-US" sz="3400" dirty="0"/>
              <a:t>正法念处经</a:t>
            </a:r>
            <a:r>
              <a:rPr lang="en-US" altLang="zh-CN" sz="3400" dirty="0"/>
              <a:t>》</a:t>
            </a:r>
            <a:r>
              <a:rPr lang="zh-CN" altLang="en-US" sz="3400" dirty="0"/>
              <a:t>和</a:t>
            </a:r>
            <a:r>
              <a:rPr lang="en-US" altLang="zh-CN" sz="3400" dirty="0"/>
              <a:t>《</a:t>
            </a:r>
            <a:r>
              <a:rPr lang="zh-CN" altLang="en-US" sz="3400" dirty="0"/>
              <a:t>阿含经</a:t>
            </a:r>
            <a:r>
              <a:rPr lang="en-US" altLang="zh-CN" sz="3400" dirty="0"/>
              <a:t>》</a:t>
            </a:r>
            <a:r>
              <a:rPr lang="zh-CN" altLang="en-US" sz="3400" dirty="0"/>
              <a:t>等就非常好，在这些地方能到位，观念上能达成变化，会感觉心态、观念与过去完全不同，能真正看得清世间事，能放得下对现世的耽著，这一点要再三强调。</a:t>
            </a:r>
            <a:endParaRPr lang="en-CA" altLang="zh-CN" sz="3400" dirty="0"/>
          </a:p>
          <a:p>
            <a:r>
              <a:rPr lang="zh-CN" altLang="en-US" sz="3400" dirty="0"/>
              <a:t>对比思维</a:t>
            </a:r>
            <a:endParaRPr lang="en-CA" sz="3400" dirty="0"/>
          </a:p>
          <a:p>
            <a:pPr marL="68580" indent="0">
              <a:buNone/>
            </a:pPr>
            <a:r>
              <a:rPr lang="zh-CN" altLang="en-US" sz="3400" dirty="0"/>
              <a:t>心要指示：</a:t>
            </a:r>
            <a:endParaRPr lang="en-CA" sz="3400" dirty="0"/>
          </a:p>
          <a:p>
            <a:pPr marL="68580" indent="0">
              <a:buNone/>
            </a:pPr>
            <a:r>
              <a:rPr lang="en-US" sz="3400" dirty="0"/>
              <a:t>1</a:t>
            </a:r>
            <a:r>
              <a:rPr lang="zh-CN" altLang="en-US" sz="3400" dirty="0"/>
              <a:t>、用对比法。</a:t>
            </a:r>
            <a:endParaRPr lang="en-CA" sz="3400" dirty="0"/>
          </a:p>
          <a:p>
            <a:pPr marL="68580" indent="0">
              <a:buNone/>
            </a:pPr>
            <a:r>
              <a:rPr lang="en-US" sz="3400" dirty="0"/>
              <a:t>2</a:t>
            </a:r>
            <a:r>
              <a:rPr lang="zh-CN" altLang="en-US" sz="3400" dirty="0"/>
              <a:t>、口诀：大多胜比微少劣，见现世心为大痴。</a:t>
            </a:r>
            <a:endParaRPr lang="en-CA" sz="3400" dirty="0"/>
          </a:p>
          <a:p>
            <a:pPr marL="68580" indent="0">
              <a:buNone/>
            </a:pPr>
            <a:r>
              <a:rPr lang="en-US" sz="3400" dirty="0"/>
              <a:t>3</a:t>
            </a:r>
            <a:r>
              <a:rPr lang="zh-CN" altLang="en-US" sz="3400" dirty="0"/>
              <a:t>、破除过分夸张的现世常和乐的非理作意。</a:t>
            </a:r>
            <a:endParaRPr lang="en-CA" sz="3400" dirty="0"/>
          </a:p>
          <a:p>
            <a:pPr marL="68580" indent="0">
              <a:buNone/>
            </a:pPr>
            <a:r>
              <a:rPr lang="zh-CN" altLang="en-US" sz="3400" dirty="0"/>
              <a:t>这里讲的窍诀非常灵，关键在于缩小我们的幻想空间。非理作意能把很小的事物放得无限大，而且以人的业感，就真的以为现世法非常大、非常丰富、非常殊胜。然而在名言中，这么定位就成了高攀、幻想，以此会发生各种非理追求，无法止息。非理作意膨胀后就会这样发展。现在拿巨大的天界相作比较，那心里对现世法的定位顿时就缩小了，幻想会变小，回到了非常微小、低劣、贫乏、可怜的真实状况。这个想一出来，定位目前的显现是泡沫，微不足道而且很快破灭，非理作意的那股气就会弱下来。</a:t>
            </a:r>
            <a:endParaRPr lang="en-CA" sz="3400" dirty="0"/>
          </a:p>
          <a:p>
            <a:pPr marL="68580" indent="0">
              <a:buNone/>
            </a:pPr>
            <a:r>
              <a:rPr lang="zh-CN" altLang="en-US" sz="3400" dirty="0"/>
              <a:t>当经过几十次、上百次的串习，到了串习成性时，内在观念的定位就把它打成了微、少、劣。这时，非理作意膨胀不起来，这个对治就成功了，现世有意义的观念就被压下去了，抬不起来。只要观念上镇压住，意乐和行为就爬不起来，就算初步胜伏了常和乐的颠倒作意，之后你的心态、行为都会退掉，这就叫做“退现世心的妙法”。</a:t>
            </a:r>
            <a:endParaRPr lang="en-CA" altLang="zh-CN" sz="3400" dirty="0"/>
          </a:p>
          <a:p>
            <a:pPr marL="68580" indent="0">
              <a:buNone/>
            </a:pPr>
            <a:endParaRPr kumimoji="1" lang="en-CA" altLang="zh-CN" sz="3400" dirty="0"/>
          </a:p>
          <a:p>
            <a:pPr marL="68580" indent="0">
              <a:buNone/>
            </a:pPr>
            <a:endParaRPr kumimoji="1"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33160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820093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/>
              <a:t>思维世间尊主（益西堪布 </a:t>
            </a:r>
            <a:r>
              <a:rPr lang="en-US" altLang="zh-CN" dirty="0"/>
              <a:t>07</a:t>
            </a:r>
            <a:r>
              <a:rPr lang="zh-CN" altLang="en-US" dirty="0"/>
              <a:t>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313793"/>
            <a:ext cx="7154356" cy="5189843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r>
              <a:rPr kumimoji="1" lang="zh-CN" altLang="en-US" sz="2100" dirty="0"/>
              <a:t>对比：</a:t>
            </a:r>
            <a:r>
              <a:rPr lang="zh-CN" altLang="en-US" sz="2100" dirty="0"/>
              <a:t>要从大、多、胜三方面，看到人间环境微、少、劣三方面。</a:t>
            </a:r>
            <a:endParaRPr kumimoji="1" lang="en-CA" altLang="zh-CN" sz="2100" dirty="0"/>
          </a:p>
          <a:p>
            <a:pPr marL="68580" indent="0">
              <a:buNone/>
            </a:pPr>
            <a:r>
              <a:rPr lang="en-US" sz="2100" dirty="0"/>
              <a:t>1</a:t>
            </a:r>
            <a:r>
              <a:rPr lang="zh-CN" altLang="en-US" sz="2100" dirty="0"/>
              <a:t>、眷属</a:t>
            </a:r>
            <a:endParaRPr lang="en-CA" sz="2100" dirty="0"/>
          </a:p>
          <a:p>
            <a:pPr marL="68580" indent="0">
              <a:buNone/>
            </a:pPr>
            <a:r>
              <a:rPr lang="en-US" sz="2100" dirty="0"/>
              <a:t>2</a:t>
            </a:r>
            <a:r>
              <a:rPr lang="zh-CN" altLang="en-US" sz="2100" dirty="0"/>
              <a:t>、住宅</a:t>
            </a:r>
            <a:endParaRPr lang="en-CA" sz="2100" dirty="0"/>
          </a:p>
          <a:p>
            <a:pPr marL="68580" indent="0">
              <a:buNone/>
            </a:pPr>
            <a:r>
              <a:rPr lang="en-US" sz="2100" dirty="0"/>
              <a:t>3</a:t>
            </a:r>
            <a:r>
              <a:rPr lang="zh-CN" altLang="en-US" sz="2100" dirty="0"/>
              <a:t>、近环境受用：观察殿堂外这一圈近环境的差异，它就像天王帝释的内花园。</a:t>
            </a:r>
            <a:endParaRPr lang="en-CA" altLang="zh-CN" sz="2100" dirty="0"/>
          </a:p>
          <a:p>
            <a:pPr marL="68580" indent="0">
              <a:buNone/>
            </a:pPr>
            <a:r>
              <a:rPr lang="en-US" sz="2100" dirty="0"/>
              <a:t>4</a:t>
            </a:r>
            <a:r>
              <a:rPr lang="zh-CN" altLang="en-US" sz="2100" dirty="0"/>
              <a:t>、远环境受用：所谓“远环境”，指天王受用的各大园林，那是一种综合的娱乐区域。相当于人间大城市繁华地区有很多游乐、观光、购物、餐饮等的地方，就现代环境而言，还有地铁、公园、广场等设施，包括城市外围各种风景区等等。但天界没那么复杂，都是自然的园林。总之，远环境就是平常起居住所之外大的受用环境。</a:t>
            </a:r>
            <a:endParaRPr lang="en-CA" sz="2100" dirty="0"/>
          </a:p>
          <a:p>
            <a:pPr marL="68580" indent="0">
              <a:buNone/>
            </a:pPr>
            <a:endParaRPr lang="en-CA" altLang="zh-CN" sz="2100" dirty="0"/>
          </a:p>
          <a:p>
            <a:r>
              <a:rPr lang="zh-CN" altLang="en-US" sz="2100" dirty="0"/>
              <a:t>比较后，就认识到以人身求五欲没有任何意义。人身最大的意义就是利用人的心力，利用环境中有助于修法的极大助缘力量，凭这微劣人身的短暂光阴，可以争取到解脱的大义。如果能利用人身，这一世就往生净土，那顿时就超出苦海，到达比天界胜妙无数倍的佛国净土。像这样，一定要认清生命的大义，发起决断，再不忙无意义的世间受用。</a:t>
            </a:r>
            <a:endParaRPr lang="en-CA" altLang="zh-CN" sz="2100" dirty="0"/>
          </a:p>
          <a:p>
            <a:endParaRPr lang="en-CA" altLang="zh-CN" sz="2100" dirty="0"/>
          </a:p>
          <a:p>
            <a:r>
              <a:rPr lang="zh-CN" altLang="en-US" sz="2100" dirty="0"/>
              <a:t>现在很多人不满足五官现量的境界，还要用第六意识虚构一个网络的虚幻境界，那里有无限的活动空间、享乐空间，满足他的种种欲望。其实他们更可怜，那是意识范畴里阴影中的阴影，在那里像游魂一样不断飘荡，一点归宿感也没有，一点内心统一、安定的受用也没有。</a:t>
            </a:r>
            <a:endParaRPr lang="en-CA" altLang="zh-CN" sz="2100" dirty="0"/>
          </a:p>
          <a:p>
            <a:endParaRPr lang="en-CA" sz="2100" dirty="0"/>
          </a:p>
          <a:p>
            <a:r>
              <a:rPr kumimoji="1" lang="zh-CN" altLang="en-US" dirty="0"/>
              <a:t>请大家自行阅读</a:t>
            </a:r>
            <a:r>
              <a:rPr lang="zh-CN" altLang="en-US" dirty="0">
                <a:latin typeface="Kaiti SC Regular"/>
                <a:cs typeface="Kaiti SC Regular"/>
              </a:rPr>
              <a:t>益西彭措上师</a:t>
            </a:r>
            <a:r>
              <a:rPr lang="en-US" altLang="zh-CN" dirty="0">
                <a:latin typeface="Kaiti SC Regular"/>
                <a:cs typeface="Kaiti SC Regular"/>
              </a:rPr>
              <a:t>《</a:t>
            </a:r>
            <a:r>
              <a:rPr lang="zh-CN" altLang="en-US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dirty="0">
                <a:latin typeface="Kaiti SC Regular"/>
                <a:cs typeface="Kaiti SC Regular"/>
              </a:rPr>
              <a:t>-</a:t>
            </a:r>
            <a:r>
              <a:rPr lang="zh-CN" altLang="en-US" dirty="0">
                <a:latin typeface="Kaiti SC Regular"/>
                <a:cs typeface="Kaiti SC Regular"/>
              </a:rPr>
              <a:t>前行引导文</a:t>
            </a:r>
            <a:r>
              <a:rPr lang="en-US" altLang="zh-CN" dirty="0">
                <a:latin typeface="Kaiti SC Regular"/>
                <a:cs typeface="Kaiti SC Regular"/>
              </a:rPr>
              <a:t>-</a:t>
            </a:r>
            <a:r>
              <a:rPr lang="zh-CN" altLang="en-US" dirty="0">
                <a:latin typeface="Kaiti SC Regular"/>
                <a:cs typeface="Kaiti SC Regular"/>
              </a:rPr>
              <a:t>无常</a:t>
            </a:r>
            <a:r>
              <a:rPr lang="en-US" altLang="zh-CN">
                <a:latin typeface="Kaiti SC Regular"/>
                <a:cs typeface="Kaiti SC Regular"/>
              </a:rPr>
              <a:t>13-19》</a:t>
            </a:r>
          </a:p>
          <a:p>
            <a:pPr marL="68580" indent="0">
              <a:buNone/>
            </a:pPr>
            <a:endParaRPr lang="en-CA" sz="2100" dirty="0"/>
          </a:p>
          <a:p>
            <a:pPr marL="68580" indent="0">
              <a:buNone/>
            </a:pPr>
            <a:endParaRPr lang="en-CA" sz="2100" dirty="0"/>
          </a:p>
          <a:p>
            <a:pPr marL="68580" indent="0">
              <a:buNone/>
            </a:pPr>
            <a:endParaRPr kumimoji="1"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032738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/>
              <a:t>guo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992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69731" y="803188"/>
            <a:ext cx="1415772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无常（四）思维世间尊主而修无常       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418565" cy="4336472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/>
              <a:t>慧灯之光官网，慧灯禅修课七 寿命无常（二）</a:t>
            </a:r>
            <a:endParaRPr lang="en-CA" altLang="zh-CN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索达吉上师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2400" dirty="0">
                <a:latin typeface="Kaiti SC Regular"/>
                <a:cs typeface="Kaiti SC Regular"/>
              </a:rPr>
              <a:t>31</a:t>
            </a:r>
            <a:r>
              <a:rPr lang="zh-CN" altLang="en-US" sz="2400" dirty="0">
                <a:latin typeface="Kaiti SC Regular"/>
                <a:cs typeface="Kaiti SC Regular"/>
              </a:rPr>
              <a:t>课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/>
              <a:t>益西上师</a:t>
            </a:r>
            <a:r>
              <a:rPr lang="en-US" altLang="zh-CN" sz="2400" dirty="0"/>
              <a:t>《</a:t>
            </a:r>
            <a:r>
              <a:rPr lang="zh-CN" altLang="en-US" sz="2400" dirty="0"/>
              <a:t>大圆满前行实修引导讲记</a:t>
            </a:r>
            <a:r>
              <a:rPr lang="en-US" altLang="zh-CN" sz="2400" dirty="0"/>
              <a:t>》-</a:t>
            </a:r>
            <a:r>
              <a:rPr lang="zh-CN" altLang="en-US" sz="2400" dirty="0"/>
              <a:t>前行实修引导法轨</a:t>
            </a:r>
            <a:r>
              <a:rPr lang="en-US" altLang="zh-CN" sz="2400" dirty="0"/>
              <a:t>-</a:t>
            </a:r>
            <a:r>
              <a:rPr lang="zh-CN" altLang="en-US" sz="2400" dirty="0"/>
              <a:t>无常引导</a:t>
            </a:r>
            <a:r>
              <a:rPr lang="en-US" altLang="zh-CN" sz="2400" dirty="0"/>
              <a:t>03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益西上师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前行引导文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实修引导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无常实修引导</a:t>
            </a:r>
            <a:r>
              <a:rPr lang="en-US" altLang="zh-CN" sz="2400" dirty="0">
                <a:latin typeface="Kaiti SC Regular"/>
                <a:cs typeface="Kaiti SC Regular"/>
              </a:rPr>
              <a:t>07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前行引导文</a:t>
            </a:r>
            <a:r>
              <a:rPr lang="en-US" altLang="zh-CN" sz="2400" dirty="0">
                <a:latin typeface="Kaiti SC Regular"/>
                <a:cs typeface="Kaiti SC Regular"/>
              </a:rPr>
              <a:t>-</a:t>
            </a:r>
            <a:r>
              <a:rPr lang="zh-CN" altLang="en-US" sz="2400" dirty="0">
                <a:latin typeface="Kaiti SC Regular"/>
                <a:cs typeface="Kaiti SC Regular"/>
              </a:rPr>
              <a:t>无常</a:t>
            </a:r>
            <a:r>
              <a:rPr lang="en-US" altLang="zh-CN" sz="2400" dirty="0">
                <a:latin typeface="Kaiti SC Regular"/>
                <a:cs typeface="Kaiti SC Regular"/>
              </a:rPr>
              <a:t>13-19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Kaiti SC Regular"/>
              <a:cs typeface="Kaiti SC Regular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Kaiti SC Regular"/>
              <a:cs typeface="Kaiti SC Regular"/>
            </a:endParaRPr>
          </a:p>
          <a:p>
            <a:pPr>
              <a:buFontTx/>
              <a:buChar char="-"/>
            </a:pPr>
            <a:endParaRPr lang="en-CA" altLang="zh-CN" sz="2400" dirty="0"/>
          </a:p>
          <a:p>
            <a:pPr>
              <a:buFontTx/>
              <a:buChar char="-"/>
            </a:pP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r>
              <a:rPr kumimoji="1" lang="zh-CN" altLang="en-US" sz="1800"/>
              <a:t>思维</a:t>
            </a:r>
            <a:r>
              <a:rPr lang="zh-CN" altLang="en-US" sz="1800"/>
              <a:t>有</a:t>
            </a:r>
            <a:r>
              <a:rPr lang="zh-CN" altLang="en-US" sz="1800" dirty="0"/>
              <a:t>威望、有钱财、有地位的人，最终也会纷纷离世，没有一个能长久活在世间。</a:t>
            </a:r>
            <a:endParaRPr lang="en-CA" sz="18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zh-CN" altLang="en-US" dirty="0"/>
              <a:t>思维世间尊主（索达吉堪布开示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不管是日本人、中国人、美国人，还是天界或地狱里的众生，若想摆脱轮回中的生老病死，都离不开佛法。</a:t>
            </a:r>
            <a:endParaRPr lang="en-CA" altLang="zh-CN" sz="1800" dirty="0"/>
          </a:p>
          <a:p>
            <a:endParaRPr lang="en-CA" altLang="zh-CN" sz="1800" dirty="0"/>
          </a:p>
          <a:p>
            <a:r>
              <a:rPr lang="zh-CN" altLang="en-US" sz="1800" dirty="0"/>
              <a:t>所以从理论上观察，不需要佛法的众生，一个也没有，只不过有些众生暂时不接受而已。</a:t>
            </a:r>
            <a:endParaRPr lang="en-CA" altLang="zh-CN" sz="1800" dirty="0"/>
          </a:p>
          <a:p>
            <a:pPr marL="68580" indent="0">
              <a:buNone/>
            </a:pPr>
            <a:endParaRPr lang="en-CA" altLang="zh-CN" sz="1800" dirty="0"/>
          </a:p>
          <a:p>
            <a:r>
              <a:rPr lang="zh-CN" altLang="en-US" sz="1800" dirty="0"/>
              <a:t>在天界，寿命长达数劫、威德圆满的诸位天神和仙人，也不能摆脱死亡，最终都要面对生老病死。</a:t>
            </a:r>
            <a:endParaRPr lang="en-CA" altLang="zh-CN" sz="1800" dirty="0"/>
          </a:p>
          <a:p>
            <a:endParaRPr lang="en-CA" altLang="zh-CN" sz="1800" dirty="0"/>
          </a:p>
          <a:p>
            <a:r>
              <a:rPr lang="zh-CN" altLang="en-US" sz="1800" dirty="0"/>
              <a:t>学过</a:t>
            </a:r>
            <a:r>
              <a:rPr lang="en-US" altLang="zh-CN" sz="1800" dirty="0"/>
              <a:t>《</a:t>
            </a:r>
            <a:r>
              <a:rPr lang="zh-CN" altLang="en-US" sz="1800" dirty="0"/>
              <a:t>俱舍论</a:t>
            </a:r>
            <a:r>
              <a:rPr lang="en-US" altLang="zh-CN" sz="1800" dirty="0"/>
              <a:t>》</a:t>
            </a:r>
            <a:r>
              <a:rPr lang="zh-CN" altLang="en-US" sz="1800" dirty="0"/>
              <a:t>的人都知道，跟人的寿命比起来，梵天、帝释天、遍入天、大自在天等可谓万寿无疆，他们可以住留数劫，伟岸身躯高达一由旬及一闻距，其身所拥有的光彩，甚至比日月更胜一筹，可是他们也同样免不了一死。</a:t>
            </a:r>
            <a:endParaRPr lang="en-CA" sz="1800" dirty="0"/>
          </a:p>
          <a:p>
            <a:endParaRPr lang="en-CA" altLang="zh-CN" sz="2100" dirty="0"/>
          </a:p>
          <a:p>
            <a:pPr marL="68580" indent="0">
              <a:buNone/>
            </a:pPr>
            <a:endParaRPr kumimoji="1"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91935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845821"/>
            <a:ext cx="7024744" cy="694744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800" dirty="0"/>
              <a:t>思维世间尊主（索达吉堪布开示</a:t>
            </a:r>
            <a:r>
              <a:rPr kumimoji="1" lang="en-US" altLang="zh-CN" sz="2800" dirty="0"/>
              <a:t>2</a:t>
            </a:r>
            <a:r>
              <a:rPr kumimoji="1" lang="zh-CN" altLang="en-US" sz="2800" dirty="0"/>
              <a:t>）</a:t>
            </a:r>
            <a:endParaRPr kumimoji="1" lang="zh-CN" alt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37360"/>
            <a:ext cx="7154356" cy="4766276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即便是天王，最终也难逃一死。世人追求的道教之长生不老、仙人之永恒不死，也只不过是时间长短而已，实际上都不能不死。</a:t>
            </a:r>
            <a:r>
              <a:rPr lang="en-US" altLang="zh-CN" sz="1800" dirty="0"/>
              <a:t>《</a:t>
            </a:r>
            <a:r>
              <a:rPr lang="zh-CN" altLang="en-US" sz="1800" dirty="0"/>
              <a:t>功德藏</a:t>
            </a:r>
            <a:r>
              <a:rPr lang="en-US" altLang="zh-CN" sz="1800" dirty="0"/>
              <a:t>》</a:t>
            </a:r>
            <a:r>
              <a:rPr lang="zh-CN" altLang="en-US" sz="1800" dirty="0"/>
              <a:t>亦云：“梵帝自在转轮王，无法摆脱死主魔。”</a:t>
            </a:r>
            <a:endParaRPr lang="en-CA" altLang="zh-CN" sz="1800" dirty="0"/>
          </a:p>
          <a:p>
            <a:pPr marL="68580" indent="0">
              <a:buNone/>
            </a:pPr>
            <a:endParaRPr lang="en-CA" altLang="zh-CN" sz="1800" dirty="0"/>
          </a:p>
          <a:p>
            <a:r>
              <a:rPr lang="zh-CN" altLang="en-US" sz="1800" dirty="0"/>
              <a:t>其实，死亡对我们来说并不遥远，尽管每个人都贪生怕死，但也没有办法，因为无常的本性即是如此。</a:t>
            </a:r>
            <a:endParaRPr lang="en-CA" altLang="zh-CN" sz="1800" dirty="0"/>
          </a:p>
          <a:p>
            <a:pPr marL="68580" indent="0">
              <a:buNone/>
            </a:pPr>
            <a:endParaRPr lang="en-CA" altLang="zh-CN" sz="1800" dirty="0"/>
          </a:p>
          <a:p>
            <a:r>
              <a:rPr lang="zh-CN" altLang="en-US" sz="1800" dirty="0"/>
              <a:t>具足五种神通的天人及仙人，虽依靠神变的威力可逍遥自在畅行空中，但是到了最后，他们也无法逾越死亡的命运。</a:t>
            </a:r>
            <a:r>
              <a:rPr lang="en-US" altLang="zh-CN" sz="1800" dirty="0"/>
              <a:t>《</a:t>
            </a:r>
            <a:r>
              <a:rPr lang="zh-CN" altLang="en-US" sz="1800" dirty="0"/>
              <a:t>解忧书</a:t>
            </a:r>
            <a:r>
              <a:rPr lang="en-US" altLang="zh-CN" sz="1800" dirty="0"/>
              <a:t>》</a:t>
            </a:r>
            <a:r>
              <a:rPr lang="zh-CN" altLang="en-US" sz="1800" dirty="0"/>
              <a:t>云：“大仙具五通，能行于虚空，然而却不能，诣于无死处。”</a:t>
            </a:r>
            <a:endParaRPr lang="en-CA" altLang="zh-CN" sz="1800" dirty="0"/>
          </a:p>
          <a:p>
            <a:pPr marL="68580" indent="0">
              <a:buNone/>
            </a:pPr>
            <a:endParaRPr lang="en-CA" sz="1800" dirty="0"/>
          </a:p>
          <a:p>
            <a:r>
              <a:rPr lang="zh-CN" altLang="en-US" sz="1800" dirty="0"/>
              <a:t>佛知道这件事后，对比丘们说：这四人愚昧，不通达生命的真相，古往今来，有谁逃脱得了死亡？众生欲求不死，终不可得。</a:t>
            </a:r>
            <a:endParaRPr lang="en-CA" altLang="zh-CN" sz="1800" dirty="0"/>
          </a:p>
          <a:p>
            <a:pPr marL="68580" indent="0">
              <a:buNone/>
            </a:pPr>
            <a:r>
              <a:rPr lang="zh-CN" altLang="en-US" sz="1800" dirty="0"/>
              <a:t>（请师兄们自己阅读四兄弟的公案）</a:t>
            </a:r>
            <a:endParaRPr lang="en-CA" sz="1800" dirty="0"/>
          </a:p>
          <a:p>
            <a:pPr marL="68580" indent="0">
              <a:buNone/>
            </a:pPr>
            <a:endParaRPr lang="en-CA" altLang="zh-CN" sz="1800" dirty="0"/>
          </a:p>
          <a:p>
            <a:pPr marL="68580" indent="0">
              <a:buNone/>
            </a:pPr>
            <a:endParaRPr kumimoji="1" lang="en-US" altLang="zh-CN" sz="1800" dirty="0"/>
          </a:p>
          <a:p>
            <a:pPr marL="68580" indent="0">
              <a:buNone/>
            </a:pPr>
            <a:endParaRPr lang="en-CA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59558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6"/>
            <a:ext cx="7024744" cy="73395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400" dirty="0"/>
              <a:t>思维世间尊主（索达吉堪布开示</a:t>
            </a:r>
            <a:r>
              <a:rPr kumimoji="1" lang="en-US" altLang="zh-CN" sz="2400" dirty="0"/>
              <a:t>3</a:t>
            </a:r>
            <a:r>
              <a:rPr kumimoji="1" lang="zh-CN" altLang="en-US" sz="2400" dirty="0"/>
              <a:t>）</a:t>
            </a:r>
            <a:endParaRPr kumimoji="1" lang="zh-CN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52331"/>
            <a:ext cx="7154356" cy="5251306"/>
          </a:xfrm>
        </p:spPr>
        <p:txBody>
          <a:bodyPr>
            <a:normAutofit fontScale="92500"/>
          </a:bodyPr>
          <a:lstStyle/>
          <a:p>
            <a:r>
              <a:rPr lang="zh-CN" altLang="en-US" sz="1900" dirty="0"/>
              <a:t>寿命已尽的人，就算很想活下去，到处求医生、求官员、求很多人，但谁也没有办法，包括释迦牟尼佛也无计可施。大限到来之时，不论你住在何处、逃往何方，死亡决定降临，纵使佛陀也无法改变业力，更何况是世间医生了？</a:t>
            </a:r>
            <a:endParaRPr lang="en-CA" altLang="zh-CN" sz="1900" dirty="0"/>
          </a:p>
          <a:p>
            <a:r>
              <a:rPr lang="zh-CN" altLang="en-US" sz="1900" dirty="0"/>
              <a:t>大家在修行过程中，要从道理上认真思维。虽然这个道理谁都懂，但很多人由于无常观得不好，从未与自身联系起来，不管死亡落在自己身上或是亲友身上，都非常痛苦。如果深刻体会到了死亡无常，那无论发生什么事，都会觉得这理所当然，以心平气和的心态去面对，根本不可能如是痛苦。</a:t>
            </a:r>
            <a:endParaRPr lang="en-CA" sz="1900" dirty="0"/>
          </a:p>
          <a:p>
            <a:r>
              <a:rPr lang="zh-CN" altLang="en-US" sz="1900" dirty="0"/>
              <a:t>据藏地多罗那他在</a:t>
            </a:r>
            <a:r>
              <a:rPr lang="en-US" altLang="zh-CN" sz="1900" dirty="0"/>
              <a:t>《</a:t>
            </a:r>
            <a:r>
              <a:rPr lang="zh-CN" altLang="en-US" sz="1900" dirty="0"/>
              <a:t>印度佛教史</a:t>
            </a:r>
            <a:r>
              <a:rPr lang="en-US" altLang="zh-CN" sz="1900" dirty="0"/>
              <a:t>》</a:t>
            </a:r>
            <a:r>
              <a:rPr lang="zh-CN" altLang="en-US" sz="1900" dirty="0"/>
              <a:t>中所称，首先出现了许多财富力强、高居于首的转轮王，后来又出现了众敬王。</a:t>
            </a:r>
            <a:r>
              <a:rPr lang="en-US" altLang="zh-CN" sz="1900" dirty="0"/>
              <a:t>《</a:t>
            </a:r>
            <a:r>
              <a:rPr lang="zh-CN" altLang="en-US" sz="1900" dirty="0"/>
              <a:t>红史</a:t>
            </a:r>
            <a:r>
              <a:rPr lang="en-US" altLang="zh-CN" sz="1900" dirty="0"/>
              <a:t>》</a:t>
            </a:r>
            <a:r>
              <a:rPr lang="zh-CN" altLang="en-US" sz="1900" dirty="0"/>
              <a:t>中说，众敬王是世间上最早的国王。</a:t>
            </a:r>
            <a:r>
              <a:rPr lang="en-CA" sz="1900" dirty="0"/>
              <a:t> </a:t>
            </a:r>
          </a:p>
          <a:p>
            <a:pPr marL="68580" indent="0">
              <a:buNone/>
            </a:pPr>
            <a:r>
              <a:rPr lang="zh-CN" altLang="en-US" sz="1900" dirty="0"/>
              <a:t>为什么叫众敬王呢？因为他德高望重，受到大多数人的恭敬。之后，他的后代沿袭下来，一直到释迦牟尼佛的父亲净饭王。除此之外，印度东西方还有三巴拉、三十七赞扎王等地位显赫的国王，都曾纷纷降临于世。印度君主制度结束之后，还出现过甘地等许多人道主义者。可如今，这一切都成了辉煌的历史，没有一人留存于世。</a:t>
            </a:r>
            <a:endParaRPr lang="en-CA" sz="1900" dirty="0"/>
          </a:p>
          <a:p>
            <a:pPr marL="68580" indent="0">
              <a:buNone/>
            </a:pPr>
            <a:r>
              <a:rPr lang="zh-CN" altLang="en-US" sz="1900" dirty="0"/>
              <a:t>所以，从整个印度的王统历史来看，很容易了解到一切无常。</a:t>
            </a:r>
            <a:endParaRPr lang="en-CA" sz="1900" dirty="0"/>
          </a:p>
          <a:p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98948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642" y="651509"/>
            <a:ext cx="7024744" cy="600821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2800" dirty="0"/>
              <a:t>思维世间尊主（索达吉堪布开示</a:t>
            </a:r>
            <a:r>
              <a:rPr kumimoji="1" lang="en-US" altLang="zh-CN" sz="2800" dirty="0"/>
              <a:t>4</a:t>
            </a:r>
            <a:r>
              <a:rPr kumimoji="1" lang="zh-CN" altLang="en-US" sz="2800" dirty="0"/>
              <a:t>）</a:t>
            </a:r>
            <a:endParaRPr kumimoji="1" lang="zh-CN" alt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42108"/>
            <a:ext cx="7154356" cy="4961528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在藏地雪域，许多国王都是诸佛菩萨化身。比如，第一位国王涅赤赞布（汉译为肩座王），就是除盖障菩萨的化身。自涅赤赞布以来，藏地出世过天赤七王、地贤六王、中德八王、初赞五王、幸福十三代、极乐五代等许多国王。</a:t>
            </a:r>
            <a:endParaRPr lang="en-CA" altLang="zh-CN" sz="1800" dirty="0"/>
          </a:p>
          <a:p>
            <a:r>
              <a:rPr lang="zh-CN" altLang="en-US" sz="1800" dirty="0"/>
              <a:t>这些国王的丰功伟绩，还可从其领土上窥见一斑。如</a:t>
            </a:r>
            <a:r>
              <a:rPr lang="en-US" altLang="zh-CN" sz="1800" dirty="0"/>
              <a:t>《</a:t>
            </a:r>
            <a:r>
              <a:rPr lang="zh-CN" altLang="en-US" sz="1800" dirty="0"/>
              <a:t>红史</a:t>
            </a:r>
            <a:r>
              <a:rPr lang="en-US" altLang="zh-CN" sz="1800" dirty="0"/>
              <a:t>》</a:t>
            </a:r>
            <a:r>
              <a:rPr lang="zh-CN" altLang="en-US" sz="1800" dirty="0"/>
              <a:t>、</a:t>
            </a:r>
            <a:r>
              <a:rPr lang="en-US" altLang="zh-CN" sz="1800" dirty="0"/>
              <a:t>《</a:t>
            </a:r>
            <a:r>
              <a:rPr lang="zh-CN" altLang="en-US" sz="1800" dirty="0"/>
              <a:t>青史</a:t>
            </a:r>
            <a:r>
              <a:rPr lang="en-US" altLang="zh-CN" sz="1800" dirty="0"/>
              <a:t>》</a:t>
            </a:r>
            <a:r>
              <a:rPr lang="zh-CN" altLang="en-US" sz="1800" dirty="0"/>
              <a:t>、</a:t>
            </a:r>
            <a:r>
              <a:rPr lang="en-US" altLang="zh-CN" sz="1800" dirty="0"/>
              <a:t>《</a:t>
            </a:r>
            <a:r>
              <a:rPr lang="zh-CN" altLang="en-US" sz="1800" dirty="0"/>
              <a:t>白史</a:t>
            </a:r>
            <a:r>
              <a:rPr lang="en-US" altLang="zh-CN" sz="1800" dirty="0"/>
              <a:t>》</a:t>
            </a:r>
            <a:r>
              <a:rPr lang="zh-CN" altLang="en-US" sz="1800" dirty="0"/>
              <a:t>中记载，观音菩萨化身的国王松赞干布在世期间，依靠幻化的军队，征服了上至尼泊尔、下至中国的大片领域。</a:t>
            </a:r>
            <a:endParaRPr lang="en-CA" sz="1800" dirty="0"/>
          </a:p>
          <a:p>
            <a:r>
              <a:rPr lang="zh-CN" altLang="en-US" sz="1800" dirty="0"/>
              <a:t>文殊菩萨的化身天子赤松德赞在位期间，也统辖了南赡部洲三分之二的领地。</a:t>
            </a:r>
            <a:endParaRPr lang="en-CA" sz="1800" dirty="0"/>
          </a:p>
          <a:p>
            <a:r>
              <a:rPr lang="zh-CN" altLang="en-US" sz="1800" dirty="0"/>
              <a:t>法王赤热巴巾时期，在印度恒河岸边竖立起一块铁碑，作为印度与西藏界限的标志。</a:t>
            </a:r>
            <a:endParaRPr lang="en-CA" sz="1800" dirty="0"/>
          </a:p>
          <a:p>
            <a:r>
              <a:rPr lang="zh-CN" altLang="en-US" sz="1800" dirty="0"/>
              <a:t>藏地这些国王，昔日统治的疆域那么大，最后也都纷纷离开人间，尽管他们曾拥有如此威力，现在也都成了历史，除此之外没有什么留存下来。</a:t>
            </a:r>
            <a:endParaRPr lang="en-CA" sz="1800" dirty="0"/>
          </a:p>
          <a:p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8509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714076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400" dirty="0"/>
              <a:t>思维世间尊主（索达吉堪布开示</a:t>
            </a:r>
            <a:r>
              <a:rPr kumimoji="1" lang="en-US" altLang="zh-CN" sz="2400" dirty="0"/>
              <a:t>5</a:t>
            </a:r>
            <a:r>
              <a:rPr kumimoji="1" lang="zh-CN" altLang="en-US" sz="2400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212574"/>
            <a:ext cx="7154356" cy="5291062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汉地其实也是一样。像夏、商、周、秦、三国、两晋、南北朝、唐、宋、元、明、清等朝代中，很多国王或皇帝非常有能力，尤其是秦始皇、汉武帝、唐太宗、宋太祖、康熙皇帝，算是中国历史上最有作为的皇帝了，但他们如今一个也没有活在世上，由此也看得出来，万法确实是无常的。</a:t>
            </a:r>
            <a:endParaRPr lang="en-CA" altLang="zh-CN" sz="1800" dirty="0"/>
          </a:p>
          <a:p>
            <a:endParaRPr lang="en-CA" sz="1800" dirty="0"/>
          </a:p>
          <a:p>
            <a:r>
              <a:rPr lang="zh-CN" altLang="en-US" sz="1800" dirty="0"/>
              <a:t>我们还学过历史、地理、天文学等知识，像物理方面的爱因斯坦、牛顿，也已不在人世；还有造纸的蔡伦、天文学家张衡、数学家祖冲之，以及郦道元、贾思勰等等，这些人虽曾出现于世，但现在已全部离开，对于他们的事迹，后人只能从书本上了知。</a:t>
            </a:r>
            <a:endParaRPr lang="en-CA" altLang="zh-CN" sz="1800" dirty="0"/>
          </a:p>
          <a:p>
            <a:pPr marL="68580" indent="0">
              <a:buNone/>
            </a:pPr>
            <a:endParaRPr lang="en-CA" sz="1800" dirty="0"/>
          </a:p>
          <a:p>
            <a:r>
              <a:rPr lang="zh-CN" altLang="en-US" sz="1800" dirty="0"/>
              <a:t>噶当派很多大德认为“无常观如果修得好，一切法皆不在话下”</a:t>
            </a:r>
            <a:endParaRPr lang="en-CA" altLang="zh-CN" sz="1800" dirty="0"/>
          </a:p>
          <a:p>
            <a:pPr marL="68580" indent="0">
              <a:buNone/>
            </a:pPr>
            <a:r>
              <a:rPr lang="zh-CN" altLang="en-US" sz="1800" dirty="0"/>
              <a:t>佛经中云：“嗟乎有为法，其性皆无常，生已死随至，智者应深知。”</a:t>
            </a:r>
            <a:endParaRPr lang="en-CA" altLang="zh-CN" sz="1800" dirty="0"/>
          </a:p>
          <a:p>
            <a:pPr marL="68580" indent="0">
              <a:buNone/>
            </a:pPr>
            <a:endParaRPr kumimoji="1" lang="en-CA" altLang="zh-CN" sz="1800" dirty="0"/>
          </a:p>
          <a:p>
            <a:r>
              <a:rPr lang="zh-CN" altLang="en-US" sz="1800" dirty="0"/>
              <a:t>总之，倘若思维上述道理，那我们现在所拥有的住房、受用、眷属、权势，自以为是何等何等的优越，但与上述仙人、国王等比较起来，简直就成了蜂巢一样。</a:t>
            </a:r>
            <a:endParaRPr lang="en-CA" sz="1800" dirty="0"/>
          </a:p>
          <a:p>
            <a:endParaRPr kumimoji="1"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16831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40042</TotalTime>
  <Words>5683</Words>
  <Application>Microsoft Office PowerPoint</Application>
  <PresentationFormat>On-screen Show (4:3)</PresentationFormat>
  <Paragraphs>121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Kaiti SC Regular</vt:lpstr>
      <vt:lpstr>微软雅黑</vt:lpstr>
      <vt:lpstr>Arial</vt:lpstr>
      <vt:lpstr>Calibri</vt:lpstr>
      <vt:lpstr>Century Gothic</vt:lpstr>
      <vt:lpstr>Wingdings 2</vt:lpstr>
      <vt:lpstr>奥斯汀</vt:lpstr>
      <vt:lpstr>发心偈</vt:lpstr>
      <vt:lpstr>guo</vt:lpstr>
      <vt:lpstr>参考资料</vt:lpstr>
      <vt:lpstr>提纲</vt:lpstr>
      <vt:lpstr>思维世间尊主（索达吉堪布开示1）</vt:lpstr>
      <vt:lpstr>思维世间尊主（索达吉堪布开示2）</vt:lpstr>
      <vt:lpstr>思维世间尊主（索达吉堪布开示3）</vt:lpstr>
      <vt:lpstr>思维世间尊主（索达吉堪布开示4）</vt:lpstr>
      <vt:lpstr>思维世间尊主（索达吉堪布开示5）</vt:lpstr>
      <vt:lpstr>思维世间尊主（索达吉堪布开示6）</vt:lpstr>
      <vt:lpstr>思维世间尊主（益西堪布 01）</vt:lpstr>
      <vt:lpstr>思维世间尊主（益西堪布 02）</vt:lpstr>
      <vt:lpstr>思维世间尊主（益西堪布 03）</vt:lpstr>
      <vt:lpstr>思维世间尊主（益西堪布 04）</vt:lpstr>
      <vt:lpstr>思维世间尊主（益西堪布 05）</vt:lpstr>
      <vt:lpstr>思维世间尊主（益西堪布 06）</vt:lpstr>
      <vt:lpstr>思维世间尊主（益西堪布 07）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yu guang zhang</cp:lastModifiedBy>
  <cp:revision>310</cp:revision>
  <dcterms:created xsi:type="dcterms:W3CDTF">2016-07-06T00:16:41Z</dcterms:created>
  <dcterms:modified xsi:type="dcterms:W3CDTF">2018-12-05T15:07:06Z</dcterms:modified>
</cp:coreProperties>
</file>