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2"/>
  </p:notesMasterIdLst>
  <p:sldIdLst>
    <p:sldId id="279" r:id="rId2"/>
    <p:sldId id="256" r:id="rId3"/>
    <p:sldId id="257" r:id="rId4"/>
    <p:sldId id="277" r:id="rId5"/>
    <p:sldId id="281" r:id="rId6"/>
    <p:sldId id="291" r:id="rId7"/>
    <p:sldId id="292" r:id="rId8"/>
    <p:sldId id="282" r:id="rId9"/>
    <p:sldId id="294" r:id="rId10"/>
    <p:sldId id="283" r:id="rId11"/>
    <p:sldId id="284" r:id="rId12"/>
    <p:sldId id="285" r:id="rId13"/>
    <p:sldId id="273" r:id="rId14"/>
    <p:sldId id="293" r:id="rId15"/>
    <p:sldId id="288" r:id="rId16"/>
    <p:sldId id="286" r:id="rId17"/>
    <p:sldId id="287" r:id="rId18"/>
    <p:sldId id="289" r:id="rId19"/>
    <p:sldId id="290" r:id="rId20"/>
    <p:sldId id="295" r:id="rId21"/>
    <p:sldId id="296" r:id="rId22"/>
    <p:sldId id="297" r:id="rId23"/>
    <p:sldId id="298" r:id="rId24"/>
    <p:sldId id="299" r:id="rId25"/>
    <p:sldId id="300" r:id="rId26"/>
    <p:sldId id="301" r:id="rId27"/>
    <p:sldId id="302" r:id="rId28"/>
    <p:sldId id="304" r:id="rId29"/>
    <p:sldId id="303" r:id="rId30"/>
    <p:sldId id="305" r:id="rId31"/>
  </p:sldIdLst>
  <p:sldSz cx="9144000" cy="6858000" type="screen4x3"/>
  <p:notesSz cx="6858000" cy="9144000"/>
  <p:defaultTextStyle>
    <a:defPPr>
      <a:defRPr lang="zh-CN"/>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317" autoAdjust="0"/>
  </p:normalViewPr>
  <p:slideViewPr>
    <p:cSldViewPr snapToGrid="0" snapToObjects="1">
      <p:cViewPr varScale="1">
        <p:scale>
          <a:sx n="81" d="100"/>
          <a:sy n="81" d="100"/>
        </p:scale>
        <p:origin x="13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u guang zhang" userId="e5c7b8d3772097b1" providerId="LiveId" clId="{38574938-B07C-4463-B801-56C16784224C}"/>
    <pc:docChg chg="undo custSel delSld modSld sldOrd">
      <pc:chgData name="yu guang zhang" userId="e5c7b8d3772097b1" providerId="LiveId" clId="{38574938-B07C-4463-B801-56C16784224C}" dt="2018-08-27T18:19:51.602" v="8686" actId="2696"/>
      <pc:docMkLst>
        <pc:docMk/>
      </pc:docMkLst>
      <pc:sldChg chg="modSp">
        <pc:chgData name="yu guang zhang" userId="e5c7b8d3772097b1" providerId="LiveId" clId="{38574938-B07C-4463-B801-56C16784224C}" dt="2018-08-27T18:10:33.345" v="8582"/>
        <pc:sldMkLst>
          <pc:docMk/>
          <pc:sldMk cId="3515514805" sldId="256"/>
        </pc:sldMkLst>
        <pc:spChg chg="mod">
          <ac:chgData name="yu guang zhang" userId="e5c7b8d3772097b1" providerId="LiveId" clId="{38574938-B07C-4463-B801-56C16784224C}" dt="2018-08-27T18:10:33.345" v="8582"/>
          <ac:spMkLst>
            <pc:docMk/>
            <pc:sldMk cId="3515514805" sldId="256"/>
            <ac:spMk id="6" creationId="{00000000-0000-0000-0000-000000000000}"/>
          </ac:spMkLst>
        </pc:spChg>
      </pc:sldChg>
      <pc:sldChg chg="modSp">
        <pc:chgData name="yu guang zhang" userId="e5c7b8d3772097b1" providerId="LiveId" clId="{38574938-B07C-4463-B801-56C16784224C}" dt="2018-08-27T15:21:31.235" v="3652"/>
        <pc:sldMkLst>
          <pc:docMk/>
          <pc:sldMk cId="0" sldId="273"/>
        </pc:sldMkLst>
        <pc:spChg chg="mod">
          <ac:chgData name="yu guang zhang" userId="e5c7b8d3772097b1" providerId="LiveId" clId="{38574938-B07C-4463-B801-56C16784224C}" dt="2018-08-27T15:21:31.235" v="3652"/>
          <ac:spMkLst>
            <pc:docMk/>
            <pc:sldMk cId="0" sldId="273"/>
            <ac:spMk id="2" creationId="{00000000-0000-0000-0000-000000000000}"/>
          </ac:spMkLst>
        </pc:spChg>
        <pc:graphicFrameChg chg="mod modGraphic">
          <ac:chgData name="yu guang zhang" userId="e5c7b8d3772097b1" providerId="LiveId" clId="{38574938-B07C-4463-B801-56C16784224C}" dt="2018-08-25T00:36:00.626" v="1994" actId="122"/>
          <ac:graphicFrameMkLst>
            <pc:docMk/>
            <pc:sldMk cId="0" sldId="273"/>
            <ac:graphicFrameMk id="5" creationId="{00000000-0000-0000-0000-000000000000}"/>
          </ac:graphicFrameMkLst>
        </pc:graphicFrameChg>
      </pc:sldChg>
      <pc:sldChg chg="del">
        <pc:chgData name="yu guang zhang" userId="e5c7b8d3772097b1" providerId="LiveId" clId="{38574938-B07C-4463-B801-56C16784224C}" dt="2018-08-27T18:10:06.689" v="8548" actId="2696"/>
        <pc:sldMkLst>
          <pc:docMk/>
          <pc:sldMk cId="3105753352" sldId="280"/>
        </pc:sldMkLst>
      </pc:sldChg>
      <pc:sldChg chg="modSp">
        <pc:chgData name="yu guang zhang" userId="e5c7b8d3772097b1" providerId="LiveId" clId="{38574938-B07C-4463-B801-56C16784224C}" dt="2018-08-27T18:10:58.826" v="8589"/>
        <pc:sldMkLst>
          <pc:docMk/>
          <pc:sldMk cId="919352375" sldId="281"/>
        </pc:sldMkLst>
        <pc:spChg chg="mod">
          <ac:chgData name="yu guang zhang" userId="e5c7b8d3772097b1" providerId="LiveId" clId="{38574938-B07C-4463-B801-56C16784224C}" dt="2018-08-27T18:10:58.826" v="8589"/>
          <ac:spMkLst>
            <pc:docMk/>
            <pc:sldMk cId="919352375" sldId="281"/>
            <ac:spMk id="3" creationId="{00000000-0000-0000-0000-000000000000}"/>
          </ac:spMkLst>
        </pc:spChg>
      </pc:sldChg>
      <pc:sldChg chg="modSp">
        <pc:chgData name="yu guang zhang" userId="e5c7b8d3772097b1" providerId="LiveId" clId="{38574938-B07C-4463-B801-56C16784224C}" dt="2018-08-27T18:17:03.559" v="8682"/>
        <pc:sldMkLst>
          <pc:docMk/>
          <pc:sldMk cId="2185097418" sldId="282"/>
        </pc:sldMkLst>
        <pc:spChg chg="mod">
          <ac:chgData name="yu guang zhang" userId="e5c7b8d3772097b1" providerId="LiveId" clId="{38574938-B07C-4463-B801-56C16784224C}" dt="2018-08-27T18:17:03.559" v="8682"/>
          <ac:spMkLst>
            <pc:docMk/>
            <pc:sldMk cId="2185097418" sldId="282"/>
            <ac:spMk id="3" creationId="{00000000-0000-0000-0000-000000000000}"/>
          </ac:spMkLst>
        </pc:spChg>
      </pc:sldChg>
      <pc:sldChg chg="modSp">
        <pc:chgData name="yu guang zhang" userId="e5c7b8d3772097b1" providerId="LiveId" clId="{38574938-B07C-4463-B801-56C16784224C}" dt="2018-08-24T23:49:53.831" v="2" actId="115"/>
        <pc:sldMkLst>
          <pc:docMk/>
          <pc:sldMk cId="3768556510" sldId="283"/>
        </pc:sldMkLst>
        <pc:spChg chg="mod">
          <ac:chgData name="yu guang zhang" userId="e5c7b8d3772097b1" providerId="LiveId" clId="{38574938-B07C-4463-B801-56C16784224C}" dt="2018-08-24T23:49:53.831" v="2" actId="115"/>
          <ac:spMkLst>
            <pc:docMk/>
            <pc:sldMk cId="3768556510" sldId="283"/>
            <ac:spMk id="3" creationId="{00000000-0000-0000-0000-000000000000}"/>
          </ac:spMkLst>
        </pc:spChg>
      </pc:sldChg>
      <pc:sldChg chg="addSp delSp modSp">
        <pc:chgData name="yu guang zhang" userId="e5c7b8d3772097b1" providerId="LiveId" clId="{38574938-B07C-4463-B801-56C16784224C}" dt="2018-08-27T15:22:01.065" v="3677"/>
        <pc:sldMkLst>
          <pc:docMk/>
          <pc:sldMk cId="1547698561" sldId="286"/>
        </pc:sldMkLst>
        <pc:spChg chg="mod">
          <ac:chgData name="yu guang zhang" userId="e5c7b8d3772097b1" providerId="LiveId" clId="{38574938-B07C-4463-B801-56C16784224C}" dt="2018-08-27T15:22:01.065" v="3677"/>
          <ac:spMkLst>
            <pc:docMk/>
            <pc:sldMk cId="1547698561" sldId="286"/>
            <ac:spMk id="2" creationId="{00000000-0000-0000-0000-000000000000}"/>
          </ac:spMkLst>
        </pc:spChg>
        <pc:spChg chg="mod">
          <ac:chgData name="yu guang zhang" userId="e5c7b8d3772097b1" providerId="LiveId" clId="{38574938-B07C-4463-B801-56C16784224C}" dt="2018-08-25T01:07:00.105" v="2633" actId="2710"/>
          <ac:spMkLst>
            <pc:docMk/>
            <pc:sldMk cId="1547698561" sldId="286"/>
            <ac:spMk id="3" creationId="{00000000-0000-0000-0000-000000000000}"/>
          </ac:spMkLst>
        </pc:spChg>
        <pc:spChg chg="add del mod">
          <ac:chgData name="yu guang zhang" userId="e5c7b8d3772097b1" providerId="LiveId" clId="{38574938-B07C-4463-B801-56C16784224C}" dt="2018-08-25T01:05:17.981" v="2616"/>
          <ac:spMkLst>
            <pc:docMk/>
            <pc:sldMk cId="1547698561" sldId="286"/>
            <ac:spMk id="4" creationId="{395094DB-EF52-497F-B685-53A37E23AFE0}"/>
          </ac:spMkLst>
        </pc:spChg>
      </pc:sldChg>
      <pc:sldChg chg="addSp delSp modSp">
        <pc:chgData name="yu guang zhang" userId="e5c7b8d3772097b1" providerId="LiveId" clId="{38574938-B07C-4463-B801-56C16784224C}" dt="2018-08-27T15:22:15.723" v="3679" actId="27636"/>
        <pc:sldMkLst>
          <pc:docMk/>
          <pc:sldMk cId="1350602535" sldId="287"/>
        </pc:sldMkLst>
        <pc:spChg chg="mod">
          <ac:chgData name="yu guang zhang" userId="e5c7b8d3772097b1" providerId="LiveId" clId="{38574938-B07C-4463-B801-56C16784224C}" dt="2018-08-27T15:22:15.723" v="3679" actId="27636"/>
          <ac:spMkLst>
            <pc:docMk/>
            <pc:sldMk cId="1350602535" sldId="287"/>
            <ac:spMk id="2" creationId="{00000000-0000-0000-0000-000000000000}"/>
          </ac:spMkLst>
        </pc:spChg>
        <pc:spChg chg="add del">
          <ac:chgData name="yu guang zhang" userId="e5c7b8d3772097b1" providerId="LiveId" clId="{38574938-B07C-4463-B801-56C16784224C}" dt="2018-08-25T01:05:25.538" v="2618"/>
          <ac:spMkLst>
            <pc:docMk/>
            <pc:sldMk cId="1350602535" sldId="287"/>
            <ac:spMk id="4" creationId="{D8B04EE1-FA3E-4E2D-88D1-D362001C2290}"/>
          </ac:spMkLst>
        </pc:spChg>
        <pc:spChg chg="add mod">
          <ac:chgData name="yu guang zhang" userId="e5c7b8d3772097b1" providerId="LiveId" clId="{38574938-B07C-4463-B801-56C16784224C}" dt="2018-08-25T01:06:23.617" v="2626" actId="12"/>
          <ac:spMkLst>
            <pc:docMk/>
            <pc:sldMk cId="1350602535" sldId="287"/>
            <ac:spMk id="5" creationId="{20185AE5-D05F-460C-9ABD-F24FED006E50}"/>
          </ac:spMkLst>
        </pc:spChg>
      </pc:sldChg>
      <pc:sldChg chg="modSp ord">
        <pc:chgData name="yu guang zhang" userId="e5c7b8d3772097b1" providerId="LiveId" clId="{38574938-B07C-4463-B801-56C16784224C}" dt="2018-08-27T18:18:12.644" v="8684"/>
        <pc:sldMkLst>
          <pc:docMk/>
          <pc:sldMk cId="2397086454" sldId="288"/>
        </pc:sldMkLst>
        <pc:spChg chg="mod">
          <ac:chgData name="yu guang zhang" userId="e5c7b8d3772097b1" providerId="LiveId" clId="{38574938-B07C-4463-B801-56C16784224C}" dt="2018-08-25T03:15:38.082" v="2771" actId="255"/>
          <ac:spMkLst>
            <pc:docMk/>
            <pc:sldMk cId="2397086454" sldId="288"/>
            <ac:spMk id="2" creationId="{00000000-0000-0000-0000-000000000000}"/>
          </ac:spMkLst>
        </pc:spChg>
        <pc:spChg chg="mod">
          <ac:chgData name="yu guang zhang" userId="e5c7b8d3772097b1" providerId="LiveId" clId="{38574938-B07C-4463-B801-56C16784224C}" dt="2018-08-27T13:52:30.986" v="2904" actId="20577"/>
          <ac:spMkLst>
            <pc:docMk/>
            <pc:sldMk cId="2397086454" sldId="288"/>
            <ac:spMk id="3" creationId="{00000000-0000-0000-0000-000000000000}"/>
          </ac:spMkLst>
        </pc:spChg>
      </pc:sldChg>
      <pc:sldChg chg="addSp delSp modSp">
        <pc:chgData name="yu guang zhang" userId="e5c7b8d3772097b1" providerId="LiveId" clId="{38574938-B07C-4463-B801-56C16784224C}" dt="2018-08-27T15:22:26.010" v="3681" actId="27636"/>
        <pc:sldMkLst>
          <pc:docMk/>
          <pc:sldMk cId="4000922841" sldId="289"/>
        </pc:sldMkLst>
        <pc:spChg chg="mod">
          <ac:chgData name="yu guang zhang" userId="e5c7b8d3772097b1" providerId="LiveId" clId="{38574938-B07C-4463-B801-56C16784224C}" dt="2018-08-27T15:22:26.010" v="3681" actId="27636"/>
          <ac:spMkLst>
            <pc:docMk/>
            <pc:sldMk cId="4000922841" sldId="289"/>
            <ac:spMk id="2" creationId="{00000000-0000-0000-0000-000000000000}"/>
          </ac:spMkLst>
        </pc:spChg>
        <pc:spChg chg="mod">
          <ac:chgData name="yu guang zhang" userId="e5c7b8d3772097b1" providerId="LiveId" clId="{38574938-B07C-4463-B801-56C16784224C}" dt="2018-08-27T14:23:24.271" v="3204" actId="20577"/>
          <ac:spMkLst>
            <pc:docMk/>
            <pc:sldMk cId="4000922841" sldId="289"/>
            <ac:spMk id="3" creationId="{00000000-0000-0000-0000-000000000000}"/>
          </ac:spMkLst>
        </pc:spChg>
        <pc:spChg chg="add del mod">
          <ac:chgData name="yu guang zhang" userId="e5c7b8d3772097b1" providerId="LiveId" clId="{38574938-B07C-4463-B801-56C16784224C}" dt="2018-08-27T14:03:08.555" v="2974"/>
          <ac:spMkLst>
            <pc:docMk/>
            <pc:sldMk cId="4000922841" sldId="289"/>
            <ac:spMk id="4" creationId="{86503EEA-A024-4FEF-A143-464B8A744DB8}"/>
          </ac:spMkLst>
        </pc:spChg>
        <pc:spChg chg="add del mod">
          <ac:chgData name="yu guang zhang" userId="e5c7b8d3772097b1" providerId="LiveId" clId="{38574938-B07C-4463-B801-56C16784224C}" dt="2018-08-27T14:03:49.439" v="2978" actId="478"/>
          <ac:spMkLst>
            <pc:docMk/>
            <pc:sldMk cId="4000922841" sldId="289"/>
            <ac:spMk id="5" creationId="{4D784E45-EF94-4C92-886A-6F3568792E9C}"/>
          </ac:spMkLst>
        </pc:spChg>
      </pc:sldChg>
      <pc:sldChg chg="modSp">
        <pc:chgData name="yu guang zhang" userId="e5c7b8d3772097b1" providerId="LiveId" clId="{38574938-B07C-4463-B801-56C16784224C}" dt="2018-08-27T15:22:30.370" v="3683" actId="27636"/>
        <pc:sldMkLst>
          <pc:docMk/>
          <pc:sldMk cId="3765163508" sldId="290"/>
        </pc:sldMkLst>
        <pc:spChg chg="mod">
          <ac:chgData name="yu guang zhang" userId="e5c7b8d3772097b1" providerId="LiveId" clId="{38574938-B07C-4463-B801-56C16784224C}" dt="2018-08-27T15:22:30.370" v="3683" actId="27636"/>
          <ac:spMkLst>
            <pc:docMk/>
            <pc:sldMk cId="3765163508" sldId="290"/>
            <ac:spMk id="2" creationId="{00000000-0000-0000-0000-000000000000}"/>
          </ac:spMkLst>
        </pc:spChg>
        <pc:spChg chg="mod">
          <ac:chgData name="yu guang zhang" userId="e5c7b8d3772097b1" providerId="LiveId" clId="{38574938-B07C-4463-B801-56C16784224C}" dt="2018-08-27T14:14:28.266" v="3193" actId="5793"/>
          <ac:spMkLst>
            <pc:docMk/>
            <pc:sldMk cId="3765163508" sldId="290"/>
            <ac:spMk id="3" creationId="{00000000-0000-0000-0000-000000000000}"/>
          </ac:spMkLst>
        </pc:spChg>
      </pc:sldChg>
      <pc:sldChg chg="modSp">
        <pc:chgData name="yu guang zhang" userId="e5c7b8d3772097b1" providerId="LiveId" clId="{38574938-B07C-4463-B801-56C16784224C}" dt="2018-08-25T00:52:16.823" v="2559" actId="255"/>
        <pc:sldMkLst>
          <pc:docMk/>
          <pc:sldMk cId="0" sldId="293"/>
        </pc:sldMkLst>
        <pc:spChg chg="mod">
          <ac:chgData name="yu guang zhang" userId="e5c7b8d3772097b1" providerId="LiveId" clId="{38574938-B07C-4463-B801-56C16784224C}" dt="2018-08-25T00:38:05.516" v="2052" actId="27636"/>
          <ac:spMkLst>
            <pc:docMk/>
            <pc:sldMk cId="0" sldId="293"/>
            <ac:spMk id="2" creationId="{00000000-0000-0000-0000-000000000000}"/>
          </ac:spMkLst>
        </pc:spChg>
        <pc:graphicFrameChg chg="mod modGraphic">
          <ac:chgData name="yu guang zhang" userId="e5c7b8d3772097b1" providerId="LiveId" clId="{38574938-B07C-4463-B801-56C16784224C}" dt="2018-08-25T00:52:16.823" v="2559" actId="255"/>
          <ac:graphicFrameMkLst>
            <pc:docMk/>
            <pc:sldMk cId="0" sldId="293"/>
            <ac:graphicFrameMk id="5" creationId="{00000000-0000-0000-0000-000000000000}"/>
          </ac:graphicFrameMkLst>
        </pc:graphicFrameChg>
      </pc:sldChg>
      <pc:sldChg chg="modSp">
        <pc:chgData name="yu guang zhang" userId="e5c7b8d3772097b1" providerId="LiveId" clId="{38574938-B07C-4463-B801-56C16784224C}" dt="2018-08-27T17:54:29.939" v="7372"/>
        <pc:sldMkLst>
          <pc:docMk/>
          <pc:sldMk cId="1683168081" sldId="294"/>
        </pc:sldMkLst>
        <pc:spChg chg="mod">
          <ac:chgData name="yu guang zhang" userId="e5c7b8d3772097b1" providerId="LiveId" clId="{38574938-B07C-4463-B801-56C16784224C}" dt="2018-08-27T17:54:29.939" v="7372"/>
          <ac:spMkLst>
            <pc:docMk/>
            <pc:sldMk cId="1683168081" sldId="294"/>
            <ac:spMk id="2" creationId="{00000000-0000-0000-0000-000000000000}"/>
          </ac:spMkLst>
        </pc:spChg>
        <pc:spChg chg="mod">
          <ac:chgData name="yu guang zhang" userId="e5c7b8d3772097b1" providerId="LiveId" clId="{38574938-B07C-4463-B801-56C16784224C}" dt="2018-08-27T13:52:47.384" v="2905" actId="20577"/>
          <ac:spMkLst>
            <pc:docMk/>
            <pc:sldMk cId="1683168081" sldId="294"/>
            <ac:spMk id="3" creationId="{00000000-0000-0000-0000-000000000000}"/>
          </ac:spMkLst>
        </pc:spChg>
      </pc:sldChg>
      <pc:sldChg chg="modSp">
        <pc:chgData name="yu guang zhang" userId="e5c7b8d3772097b1" providerId="LiveId" clId="{38574938-B07C-4463-B801-56C16784224C}" dt="2018-08-27T15:22:35.499" v="3685" actId="27636"/>
        <pc:sldMkLst>
          <pc:docMk/>
          <pc:sldMk cId="372031757" sldId="295"/>
        </pc:sldMkLst>
        <pc:spChg chg="mod">
          <ac:chgData name="yu guang zhang" userId="e5c7b8d3772097b1" providerId="LiveId" clId="{38574938-B07C-4463-B801-56C16784224C}" dt="2018-08-27T15:22:35.499" v="3685" actId="27636"/>
          <ac:spMkLst>
            <pc:docMk/>
            <pc:sldMk cId="372031757" sldId="295"/>
            <ac:spMk id="2" creationId="{00000000-0000-0000-0000-000000000000}"/>
          </ac:spMkLst>
        </pc:spChg>
        <pc:spChg chg="mod">
          <ac:chgData name="yu guang zhang" userId="e5c7b8d3772097b1" providerId="LiveId" clId="{38574938-B07C-4463-B801-56C16784224C}" dt="2018-08-27T15:16:06.390" v="3488"/>
          <ac:spMkLst>
            <pc:docMk/>
            <pc:sldMk cId="372031757" sldId="295"/>
            <ac:spMk id="3" creationId="{00000000-0000-0000-0000-000000000000}"/>
          </ac:spMkLst>
        </pc:spChg>
      </pc:sldChg>
      <pc:sldChg chg="modSp">
        <pc:chgData name="yu guang zhang" userId="e5c7b8d3772097b1" providerId="LiveId" clId="{38574938-B07C-4463-B801-56C16784224C}" dt="2018-08-27T15:22:40.581" v="3687" actId="27636"/>
        <pc:sldMkLst>
          <pc:docMk/>
          <pc:sldMk cId="1796450911" sldId="296"/>
        </pc:sldMkLst>
        <pc:spChg chg="mod">
          <ac:chgData name="yu guang zhang" userId="e5c7b8d3772097b1" providerId="LiveId" clId="{38574938-B07C-4463-B801-56C16784224C}" dt="2018-08-27T15:22:40.581" v="3687" actId="27636"/>
          <ac:spMkLst>
            <pc:docMk/>
            <pc:sldMk cId="1796450911" sldId="296"/>
            <ac:spMk id="2" creationId="{00000000-0000-0000-0000-000000000000}"/>
          </ac:spMkLst>
        </pc:spChg>
        <pc:spChg chg="mod">
          <ac:chgData name="yu guang zhang" userId="e5c7b8d3772097b1" providerId="LiveId" clId="{38574938-B07C-4463-B801-56C16784224C}" dt="2018-08-27T15:20:27.944" v="3581" actId="255"/>
          <ac:spMkLst>
            <pc:docMk/>
            <pc:sldMk cId="1796450911" sldId="296"/>
            <ac:spMk id="3" creationId="{00000000-0000-0000-0000-000000000000}"/>
          </ac:spMkLst>
        </pc:spChg>
      </pc:sldChg>
      <pc:sldChg chg="modSp">
        <pc:chgData name="yu guang zhang" userId="e5c7b8d3772097b1" providerId="LiveId" clId="{38574938-B07C-4463-B801-56C16784224C}" dt="2018-08-27T15:51:35.301" v="3847" actId="20578"/>
        <pc:sldMkLst>
          <pc:docMk/>
          <pc:sldMk cId="1003472295" sldId="297"/>
        </pc:sldMkLst>
        <pc:spChg chg="mod">
          <ac:chgData name="yu guang zhang" userId="e5c7b8d3772097b1" providerId="LiveId" clId="{38574938-B07C-4463-B801-56C16784224C}" dt="2018-08-27T15:28:11.072" v="3714"/>
          <ac:spMkLst>
            <pc:docMk/>
            <pc:sldMk cId="1003472295" sldId="297"/>
            <ac:spMk id="2" creationId="{00000000-0000-0000-0000-000000000000}"/>
          </ac:spMkLst>
        </pc:spChg>
        <pc:spChg chg="mod">
          <ac:chgData name="yu guang zhang" userId="e5c7b8d3772097b1" providerId="LiveId" clId="{38574938-B07C-4463-B801-56C16784224C}" dt="2018-08-27T15:51:35.301" v="3847" actId="20578"/>
          <ac:spMkLst>
            <pc:docMk/>
            <pc:sldMk cId="1003472295" sldId="297"/>
            <ac:spMk id="3" creationId="{00000000-0000-0000-0000-000000000000}"/>
          </ac:spMkLst>
        </pc:spChg>
      </pc:sldChg>
      <pc:sldChg chg="modSp">
        <pc:chgData name="yu guang zhang" userId="e5c7b8d3772097b1" providerId="LiveId" clId="{38574938-B07C-4463-B801-56C16784224C}" dt="2018-08-27T15:53:24.892" v="3967" actId="255"/>
        <pc:sldMkLst>
          <pc:docMk/>
          <pc:sldMk cId="1393639257" sldId="298"/>
        </pc:sldMkLst>
        <pc:spChg chg="mod">
          <ac:chgData name="yu guang zhang" userId="e5c7b8d3772097b1" providerId="LiveId" clId="{38574938-B07C-4463-B801-56C16784224C}" dt="2018-08-27T15:52:01.661" v="3852" actId="255"/>
          <ac:spMkLst>
            <pc:docMk/>
            <pc:sldMk cId="1393639257" sldId="298"/>
            <ac:spMk id="2" creationId="{00000000-0000-0000-0000-000000000000}"/>
          </ac:spMkLst>
        </pc:spChg>
        <pc:spChg chg="mod">
          <ac:chgData name="yu guang zhang" userId="e5c7b8d3772097b1" providerId="LiveId" clId="{38574938-B07C-4463-B801-56C16784224C}" dt="2018-08-27T15:53:24.892" v="3967" actId="255"/>
          <ac:spMkLst>
            <pc:docMk/>
            <pc:sldMk cId="1393639257" sldId="298"/>
            <ac:spMk id="3" creationId="{00000000-0000-0000-0000-000000000000}"/>
          </ac:spMkLst>
        </pc:spChg>
      </pc:sldChg>
      <pc:sldChg chg="modSp">
        <pc:chgData name="yu guang zhang" userId="e5c7b8d3772097b1" providerId="LiveId" clId="{38574938-B07C-4463-B801-56C16784224C}" dt="2018-08-27T16:08:43.493" v="5225"/>
        <pc:sldMkLst>
          <pc:docMk/>
          <pc:sldMk cId="3758544858" sldId="299"/>
        </pc:sldMkLst>
        <pc:spChg chg="mod">
          <ac:chgData name="yu guang zhang" userId="e5c7b8d3772097b1" providerId="LiveId" clId="{38574938-B07C-4463-B801-56C16784224C}" dt="2018-08-27T15:54:50.292" v="4025"/>
          <ac:spMkLst>
            <pc:docMk/>
            <pc:sldMk cId="3758544858" sldId="299"/>
            <ac:spMk id="2" creationId="{00000000-0000-0000-0000-000000000000}"/>
          </ac:spMkLst>
        </pc:spChg>
        <pc:spChg chg="mod">
          <ac:chgData name="yu guang zhang" userId="e5c7b8d3772097b1" providerId="LiveId" clId="{38574938-B07C-4463-B801-56C16784224C}" dt="2018-08-27T16:08:43.493" v="5225"/>
          <ac:spMkLst>
            <pc:docMk/>
            <pc:sldMk cId="3758544858" sldId="299"/>
            <ac:spMk id="3" creationId="{00000000-0000-0000-0000-000000000000}"/>
          </ac:spMkLst>
        </pc:spChg>
      </pc:sldChg>
      <pc:sldChg chg="modSp">
        <pc:chgData name="yu guang zhang" userId="e5c7b8d3772097b1" providerId="LiveId" clId="{38574938-B07C-4463-B801-56C16784224C}" dt="2018-08-27T16:13:55.597" v="5233"/>
        <pc:sldMkLst>
          <pc:docMk/>
          <pc:sldMk cId="210292857" sldId="300"/>
        </pc:sldMkLst>
        <pc:spChg chg="mod">
          <ac:chgData name="yu guang zhang" userId="e5c7b8d3772097b1" providerId="LiveId" clId="{38574938-B07C-4463-B801-56C16784224C}" dt="2018-08-27T16:13:43.957" v="5232" actId="27636"/>
          <ac:spMkLst>
            <pc:docMk/>
            <pc:sldMk cId="210292857" sldId="300"/>
            <ac:spMk id="2" creationId="{00000000-0000-0000-0000-000000000000}"/>
          </ac:spMkLst>
        </pc:spChg>
        <pc:spChg chg="mod">
          <ac:chgData name="yu guang zhang" userId="e5c7b8d3772097b1" providerId="LiveId" clId="{38574938-B07C-4463-B801-56C16784224C}" dt="2018-08-27T16:13:55.597" v="5233"/>
          <ac:spMkLst>
            <pc:docMk/>
            <pc:sldMk cId="210292857" sldId="300"/>
            <ac:spMk id="3" creationId="{00000000-0000-0000-0000-000000000000}"/>
          </ac:spMkLst>
        </pc:spChg>
      </pc:sldChg>
      <pc:sldChg chg="addSp delSp modSp">
        <pc:chgData name="yu guang zhang" userId="e5c7b8d3772097b1" providerId="LiveId" clId="{38574938-B07C-4463-B801-56C16784224C}" dt="2018-08-27T17:07:30.570" v="6206" actId="11529"/>
        <pc:sldMkLst>
          <pc:docMk/>
          <pc:sldMk cId="2522836665" sldId="301"/>
        </pc:sldMkLst>
        <pc:spChg chg="mod">
          <ac:chgData name="yu guang zhang" userId="e5c7b8d3772097b1" providerId="LiveId" clId="{38574938-B07C-4463-B801-56C16784224C}" dt="2018-08-27T16:37:55.811" v="5280" actId="27636"/>
          <ac:spMkLst>
            <pc:docMk/>
            <pc:sldMk cId="2522836665" sldId="301"/>
            <ac:spMk id="2" creationId="{00000000-0000-0000-0000-000000000000}"/>
          </ac:spMkLst>
        </pc:spChg>
        <pc:spChg chg="mod">
          <ac:chgData name="yu guang zhang" userId="e5c7b8d3772097b1" providerId="LiveId" clId="{38574938-B07C-4463-B801-56C16784224C}" dt="2018-08-27T16:41:35.559" v="5487" actId="20577"/>
          <ac:spMkLst>
            <pc:docMk/>
            <pc:sldMk cId="2522836665" sldId="301"/>
            <ac:spMk id="3" creationId="{00000000-0000-0000-0000-000000000000}"/>
          </ac:spMkLst>
        </pc:spChg>
        <pc:spChg chg="add mod">
          <ac:chgData name="yu guang zhang" userId="e5c7b8d3772097b1" providerId="LiveId" clId="{38574938-B07C-4463-B801-56C16784224C}" dt="2018-08-27T16:41:51.601" v="5497"/>
          <ac:spMkLst>
            <pc:docMk/>
            <pc:sldMk cId="2522836665" sldId="301"/>
            <ac:spMk id="4" creationId="{C4ADD1A5-47CD-4931-830B-1436C5B6B3D1}"/>
          </ac:spMkLst>
        </pc:spChg>
        <pc:spChg chg="add mod">
          <ac:chgData name="yu guang zhang" userId="e5c7b8d3772097b1" providerId="LiveId" clId="{38574938-B07C-4463-B801-56C16784224C}" dt="2018-08-27T17:06:29.843" v="6199" actId="1076"/>
          <ac:spMkLst>
            <pc:docMk/>
            <pc:sldMk cId="2522836665" sldId="301"/>
            <ac:spMk id="5" creationId="{99BE6CD5-F242-403C-92C2-4A5D82328BED}"/>
          </ac:spMkLst>
        </pc:spChg>
        <pc:spChg chg="add mod">
          <ac:chgData name="yu guang zhang" userId="e5c7b8d3772097b1" providerId="LiveId" clId="{38574938-B07C-4463-B801-56C16784224C}" dt="2018-08-27T16:43:00.459" v="5524"/>
          <ac:spMkLst>
            <pc:docMk/>
            <pc:sldMk cId="2522836665" sldId="301"/>
            <ac:spMk id="6" creationId="{29DE2E51-A203-40AB-A60B-E07F1806C760}"/>
          </ac:spMkLst>
        </pc:spChg>
        <pc:spChg chg="add mod">
          <ac:chgData name="yu guang zhang" userId="e5c7b8d3772097b1" providerId="LiveId" clId="{38574938-B07C-4463-B801-56C16784224C}" dt="2018-08-27T16:48:37.508" v="5792"/>
          <ac:spMkLst>
            <pc:docMk/>
            <pc:sldMk cId="2522836665" sldId="301"/>
            <ac:spMk id="11" creationId="{E86D9004-12C3-46AA-A352-99CB51DE111E}"/>
          </ac:spMkLst>
        </pc:spChg>
        <pc:spChg chg="add mod">
          <ac:chgData name="yu guang zhang" userId="e5c7b8d3772097b1" providerId="LiveId" clId="{38574938-B07C-4463-B801-56C16784224C}" dt="2018-08-27T17:06:00.378" v="6197" actId="1076"/>
          <ac:spMkLst>
            <pc:docMk/>
            <pc:sldMk cId="2522836665" sldId="301"/>
            <ac:spMk id="15" creationId="{87594E26-73B8-44CF-B3B4-D3098241274C}"/>
          </ac:spMkLst>
        </pc:spChg>
        <pc:spChg chg="add mod">
          <ac:chgData name="yu guang zhang" userId="e5c7b8d3772097b1" providerId="LiveId" clId="{38574938-B07C-4463-B801-56C16784224C}" dt="2018-08-27T17:01:57.173" v="6014" actId="1076"/>
          <ac:spMkLst>
            <pc:docMk/>
            <pc:sldMk cId="2522836665" sldId="301"/>
            <ac:spMk id="16" creationId="{8DE280D6-EF6C-40BD-855C-27F54471A3C2}"/>
          </ac:spMkLst>
        </pc:spChg>
        <pc:spChg chg="add del">
          <ac:chgData name="yu guang zhang" userId="e5c7b8d3772097b1" providerId="LiveId" clId="{38574938-B07C-4463-B801-56C16784224C}" dt="2018-08-27T16:51:36.056" v="5814"/>
          <ac:spMkLst>
            <pc:docMk/>
            <pc:sldMk cId="2522836665" sldId="301"/>
            <ac:spMk id="17" creationId="{F1531BA0-8AA5-47F1-BC62-A2B300B1B714}"/>
          </ac:spMkLst>
        </pc:spChg>
        <pc:spChg chg="add mod">
          <ac:chgData name="yu guang zhang" userId="e5c7b8d3772097b1" providerId="LiveId" clId="{38574938-B07C-4463-B801-56C16784224C}" dt="2018-08-27T17:01:49.151" v="6013" actId="1076"/>
          <ac:spMkLst>
            <pc:docMk/>
            <pc:sldMk cId="2522836665" sldId="301"/>
            <ac:spMk id="25" creationId="{460FBCB7-624A-477A-8CD2-A4AA86C1262D}"/>
          </ac:spMkLst>
        </pc:spChg>
        <pc:spChg chg="add mod">
          <ac:chgData name="yu guang zhang" userId="e5c7b8d3772097b1" providerId="LiveId" clId="{38574938-B07C-4463-B801-56C16784224C}" dt="2018-08-27T17:05:39.090" v="6196" actId="20577"/>
          <ac:spMkLst>
            <pc:docMk/>
            <pc:sldMk cId="2522836665" sldId="301"/>
            <ac:spMk id="26" creationId="{307C6E04-259F-4561-868C-90C982867D2A}"/>
          </ac:spMkLst>
        </pc:spChg>
        <pc:spChg chg="add mod">
          <ac:chgData name="yu guang zhang" userId="e5c7b8d3772097b1" providerId="LiveId" clId="{38574938-B07C-4463-B801-56C16784224C}" dt="2018-08-27T17:02:51.211" v="6023" actId="20577"/>
          <ac:spMkLst>
            <pc:docMk/>
            <pc:sldMk cId="2522836665" sldId="301"/>
            <ac:spMk id="27" creationId="{1793EF62-1144-4911-B582-638ED1624285}"/>
          </ac:spMkLst>
        </pc:spChg>
        <pc:cxnChg chg="add mod">
          <ac:chgData name="yu guang zhang" userId="e5c7b8d3772097b1" providerId="LiveId" clId="{38574938-B07C-4463-B801-56C16784224C}" dt="2018-08-27T16:54:31.206" v="5849" actId="14100"/>
          <ac:cxnSpMkLst>
            <pc:docMk/>
            <pc:sldMk cId="2522836665" sldId="301"/>
            <ac:cxnSpMk id="8" creationId="{F3C2018B-44CF-4308-A093-3FBE7513532D}"/>
          </ac:cxnSpMkLst>
        </pc:cxnChg>
        <pc:cxnChg chg="add mod">
          <ac:chgData name="yu guang zhang" userId="e5c7b8d3772097b1" providerId="LiveId" clId="{38574938-B07C-4463-B801-56C16784224C}" dt="2018-08-27T17:06:49.407" v="6201" actId="14100"/>
          <ac:cxnSpMkLst>
            <pc:docMk/>
            <pc:sldMk cId="2522836665" sldId="301"/>
            <ac:cxnSpMk id="10" creationId="{71CBD7C6-A376-4EC5-A3EB-9D63F35AFE29}"/>
          </ac:cxnSpMkLst>
        </pc:cxnChg>
        <pc:cxnChg chg="add mod">
          <ac:chgData name="yu guang zhang" userId="e5c7b8d3772097b1" providerId="LiveId" clId="{38574938-B07C-4463-B801-56C16784224C}" dt="2018-08-27T16:48:23.090" v="5789" actId="1076"/>
          <ac:cxnSpMkLst>
            <pc:docMk/>
            <pc:sldMk cId="2522836665" sldId="301"/>
            <ac:cxnSpMk id="13" creationId="{E20CABD4-C036-463B-B61E-C0E2CF0A4479}"/>
          </ac:cxnSpMkLst>
        </pc:cxnChg>
        <pc:cxnChg chg="add mod">
          <ac:chgData name="yu guang zhang" userId="e5c7b8d3772097b1" providerId="LiveId" clId="{38574938-B07C-4463-B801-56C16784224C}" dt="2018-08-27T17:06:00.378" v="6197" actId="1076"/>
          <ac:cxnSpMkLst>
            <pc:docMk/>
            <pc:sldMk cId="2522836665" sldId="301"/>
            <ac:cxnSpMk id="20" creationId="{C6A6C386-F1E1-4AAA-B83E-5BA1A572AF17}"/>
          </ac:cxnSpMkLst>
        </pc:cxnChg>
        <pc:cxnChg chg="add mod">
          <ac:chgData name="yu guang zhang" userId="e5c7b8d3772097b1" providerId="LiveId" clId="{38574938-B07C-4463-B801-56C16784224C}" dt="2018-08-27T17:06:12.100" v="6198" actId="14100"/>
          <ac:cxnSpMkLst>
            <pc:docMk/>
            <pc:sldMk cId="2522836665" sldId="301"/>
            <ac:cxnSpMk id="29" creationId="{AAEC7A55-E416-408F-9B8C-CF3B5582D3B8}"/>
          </ac:cxnSpMkLst>
        </pc:cxnChg>
        <pc:cxnChg chg="add mod">
          <ac:chgData name="yu guang zhang" userId="e5c7b8d3772097b1" providerId="LiveId" clId="{38574938-B07C-4463-B801-56C16784224C}" dt="2018-08-27T17:06:59.463" v="6202" actId="11529"/>
          <ac:cxnSpMkLst>
            <pc:docMk/>
            <pc:sldMk cId="2522836665" sldId="301"/>
            <ac:cxnSpMk id="38" creationId="{A0B2FE0C-ABF7-43F5-9178-ADC21C8D6747}"/>
          </ac:cxnSpMkLst>
        </pc:cxnChg>
        <pc:cxnChg chg="add mod">
          <ac:chgData name="yu guang zhang" userId="e5c7b8d3772097b1" providerId="LiveId" clId="{38574938-B07C-4463-B801-56C16784224C}" dt="2018-08-27T17:07:19.186" v="6205" actId="14100"/>
          <ac:cxnSpMkLst>
            <pc:docMk/>
            <pc:sldMk cId="2522836665" sldId="301"/>
            <ac:cxnSpMk id="40" creationId="{AD4D45DA-AF30-4881-94E0-4383B3F03AF2}"/>
          </ac:cxnSpMkLst>
        </pc:cxnChg>
        <pc:cxnChg chg="add mod">
          <ac:chgData name="yu guang zhang" userId="e5c7b8d3772097b1" providerId="LiveId" clId="{38574938-B07C-4463-B801-56C16784224C}" dt="2018-08-27T17:07:30.570" v="6206" actId="11529"/>
          <ac:cxnSpMkLst>
            <pc:docMk/>
            <pc:sldMk cId="2522836665" sldId="301"/>
            <ac:cxnSpMk id="44" creationId="{C78E2F93-4FBD-4879-9EA3-92F186C8FD3A}"/>
          </ac:cxnSpMkLst>
        </pc:cxnChg>
      </pc:sldChg>
      <pc:sldChg chg="addSp delSp modSp">
        <pc:chgData name="yu guang zhang" userId="e5c7b8d3772097b1" providerId="LiveId" clId="{38574938-B07C-4463-B801-56C16784224C}" dt="2018-08-27T17:47:33.640" v="7142" actId="11529"/>
        <pc:sldMkLst>
          <pc:docMk/>
          <pc:sldMk cId="2500941713" sldId="302"/>
        </pc:sldMkLst>
        <pc:spChg chg="mod">
          <ac:chgData name="yu guang zhang" userId="e5c7b8d3772097b1" providerId="LiveId" clId="{38574938-B07C-4463-B801-56C16784224C}" dt="2018-08-27T17:45:16.274" v="7122" actId="14100"/>
          <ac:spMkLst>
            <pc:docMk/>
            <pc:sldMk cId="2500941713" sldId="302"/>
            <ac:spMk id="2" creationId="{00000000-0000-0000-0000-000000000000}"/>
          </ac:spMkLst>
        </pc:spChg>
        <pc:spChg chg="mod">
          <ac:chgData name="yu guang zhang" userId="e5c7b8d3772097b1" providerId="LiveId" clId="{38574938-B07C-4463-B801-56C16784224C}" dt="2018-08-27T17:13:59.354" v="6378" actId="1076"/>
          <ac:spMkLst>
            <pc:docMk/>
            <pc:sldMk cId="2500941713" sldId="302"/>
            <ac:spMk id="3" creationId="{00000000-0000-0000-0000-000000000000}"/>
          </ac:spMkLst>
        </pc:spChg>
        <pc:spChg chg="add mod">
          <ac:chgData name="yu guang zhang" userId="e5c7b8d3772097b1" providerId="LiveId" clId="{38574938-B07C-4463-B801-56C16784224C}" dt="2018-08-27T17:38:56.692" v="6923" actId="1076"/>
          <ac:spMkLst>
            <pc:docMk/>
            <pc:sldMk cId="2500941713" sldId="302"/>
            <ac:spMk id="4" creationId="{8F21307B-992A-4E93-8ECB-F9E90A682ECD}"/>
          </ac:spMkLst>
        </pc:spChg>
        <pc:spChg chg="add mod">
          <ac:chgData name="yu guang zhang" userId="e5c7b8d3772097b1" providerId="LiveId" clId="{38574938-B07C-4463-B801-56C16784224C}" dt="2018-08-27T17:26:08.009" v="6615" actId="1076"/>
          <ac:spMkLst>
            <pc:docMk/>
            <pc:sldMk cId="2500941713" sldId="302"/>
            <ac:spMk id="5" creationId="{874A9D52-F692-49F4-83C4-6A6E9E015040}"/>
          </ac:spMkLst>
        </pc:spChg>
        <pc:spChg chg="add mod">
          <ac:chgData name="yu guang zhang" userId="e5c7b8d3772097b1" providerId="LiveId" clId="{38574938-B07C-4463-B801-56C16784224C}" dt="2018-08-27T17:16:38.992" v="6499" actId="1076"/>
          <ac:spMkLst>
            <pc:docMk/>
            <pc:sldMk cId="2500941713" sldId="302"/>
            <ac:spMk id="6" creationId="{C45CD245-E3E4-49DF-8259-A1608443E123}"/>
          </ac:spMkLst>
        </pc:spChg>
        <pc:spChg chg="add mod">
          <ac:chgData name="yu guang zhang" userId="e5c7b8d3772097b1" providerId="LiveId" clId="{38574938-B07C-4463-B801-56C16784224C}" dt="2018-08-27T17:45:33.609" v="7124" actId="1076"/>
          <ac:spMkLst>
            <pc:docMk/>
            <pc:sldMk cId="2500941713" sldId="302"/>
            <ac:spMk id="7" creationId="{D589A3AE-CBA6-46F2-AB79-DB5229556BE6}"/>
          </ac:spMkLst>
        </pc:spChg>
        <pc:spChg chg="add mod">
          <ac:chgData name="yu guang zhang" userId="e5c7b8d3772097b1" providerId="LiveId" clId="{38574938-B07C-4463-B801-56C16784224C}" dt="2018-08-27T17:45:56.943" v="7127" actId="1076"/>
          <ac:spMkLst>
            <pc:docMk/>
            <pc:sldMk cId="2500941713" sldId="302"/>
            <ac:spMk id="8" creationId="{FD7CC2F6-8254-4019-9FCA-718E5B0E0C3D}"/>
          </ac:spMkLst>
        </pc:spChg>
        <pc:spChg chg="add mod">
          <ac:chgData name="yu guang zhang" userId="e5c7b8d3772097b1" providerId="LiveId" clId="{38574938-B07C-4463-B801-56C16784224C}" dt="2018-08-27T17:46:22.244" v="7131" actId="1076"/>
          <ac:spMkLst>
            <pc:docMk/>
            <pc:sldMk cId="2500941713" sldId="302"/>
            <ac:spMk id="9" creationId="{ECED918B-8921-4A03-B172-A9A34A9ED960}"/>
          </ac:spMkLst>
        </pc:spChg>
        <pc:spChg chg="add mod">
          <ac:chgData name="yu guang zhang" userId="e5c7b8d3772097b1" providerId="LiveId" clId="{38574938-B07C-4463-B801-56C16784224C}" dt="2018-08-27T17:46:03.478" v="7128" actId="1076"/>
          <ac:spMkLst>
            <pc:docMk/>
            <pc:sldMk cId="2500941713" sldId="302"/>
            <ac:spMk id="10" creationId="{BB6560E5-901D-4402-A6CD-7258535900BA}"/>
          </ac:spMkLst>
        </pc:spChg>
        <pc:spChg chg="add mod">
          <ac:chgData name="yu guang zhang" userId="e5c7b8d3772097b1" providerId="LiveId" clId="{38574938-B07C-4463-B801-56C16784224C}" dt="2018-08-27T17:45:27.428" v="7123" actId="1076"/>
          <ac:spMkLst>
            <pc:docMk/>
            <pc:sldMk cId="2500941713" sldId="302"/>
            <ac:spMk id="28" creationId="{105E31FD-CEB2-440F-8B74-BF52C7912021}"/>
          </ac:spMkLst>
        </pc:spChg>
        <pc:spChg chg="add mod">
          <ac:chgData name="yu guang zhang" userId="e5c7b8d3772097b1" providerId="LiveId" clId="{38574938-B07C-4463-B801-56C16784224C}" dt="2018-08-27T17:45:40.900" v="7126" actId="1076"/>
          <ac:spMkLst>
            <pc:docMk/>
            <pc:sldMk cId="2500941713" sldId="302"/>
            <ac:spMk id="29" creationId="{887BD561-3109-4757-BE10-EA711C23AEF2}"/>
          </ac:spMkLst>
        </pc:spChg>
        <pc:spChg chg="add del mod">
          <ac:chgData name="yu guang zhang" userId="e5c7b8d3772097b1" providerId="LiveId" clId="{38574938-B07C-4463-B801-56C16784224C}" dt="2018-08-27T17:31:31.961" v="6663" actId="478"/>
          <ac:spMkLst>
            <pc:docMk/>
            <pc:sldMk cId="2500941713" sldId="302"/>
            <ac:spMk id="30" creationId="{48E920EB-7465-42F1-8436-33F4DB5B58F3}"/>
          </ac:spMkLst>
        </pc:spChg>
        <pc:spChg chg="add del mod">
          <ac:chgData name="yu guang zhang" userId="e5c7b8d3772097b1" providerId="LiveId" clId="{38574938-B07C-4463-B801-56C16784224C}" dt="2018-08-27T17:32:02.938" v="6665" actId="478"/>
          <ac:spMkLst>
            <pc:docMk/>
            <pc:sldMk cId="2500941713" sldId="302"/>
            <ac:spMk id="31" creationId="{EB410902-7F74-40A7-BC40-B12D4B6DB819}"/>
          </ac:spMkLst>
        </pc:spChg>
        <pc:spChg chg="add del mod">
          <ac:chgData name="yu guang zhang" userId="e5c7b8d3772097b1" providerId="LiveId" clId="{38574938-B07C-4463-B801-56C16784224C}" dt="2018-08-27T17:34:05.872" v="6832" actId="478"/>
          <ac:spMkLst>
            <pc:docMk/>
            <pc:sldMk cId="2500941713" sldId="302"/>
            <ac:spMk id="32" creationId="{C5FD4628-8E7B-4B47-9870-348532420E0E}"/>
          </ac:spMkLst>
        </pc:spChg>
        <pc:spChg chg="add mod">
          <ac:chgData name="yu guang zhang" userId="e5c7b8d3772097b1" providerId="LiveId" clId="{38574938-B07C-4463-B801-56C16784224C}" dt="2018-08-27T17:45:37.502" v="7125" actId="1076"/>
          <ac:spMkLst>
            <pc:docMk/>
            <pc:sldMk cId="2500941713" sldId="302"/>
            <ac:spMk id="33" creationId="{41071204-7368-419B-B288-4FC70DFDD4CB}"/>
          </ac:spMkLst>
        </pc:spChg>
        <pc:spChg chg="add mod">
          <ac:chgData name="yu guang zhang" userId="e5c7b8d3772097b1" providerId="LiveId" clId="{38574938-B07C-4463-B801-56C16784224C}" dt="2018-08-27T17:46:36.362" v="7134" actId="1076"/>
          <ac:spMkLst>
            <pc:docMk/>
            <pc:sldMk cId="2500941713" sldId="302"/>
            <ac:spMk id="34" creationId="{84C67DF0-0C07-4A04-A75A-23B5A8490AE1}"/>
          </ac:spMkLst>
        </pc:spChg>
        <pc:spChg chg="add mod">
          <ac:chgData name="yu guang zhang" userId="e5c7b8d3772097b1" providerId="LiveId" clId="{38574938-B07C-4463-B801-56C16784224C}" dt="2018-08-27T17:46:31.773" v="7133" actId="1076"/>
          <ac:spMkLst>
            <pc:docMk/>
            <pc:sldMk cId="2500941713" sldId="302"/>
            <ac:spMk id="35" creationId="{6110800E-0EEA-43E1-8B4A-7A10E774093B}"/>
          </ac:spMkLst>
        </pc:spChg>
        <pc:spChg chg="add mod">
          <ac:chgData name="yu guang zhang" userId="e5c7b8d3772097b1" providerId="LiveId" clId="{38574938-B07C-4463-B801-56C16784224C}" dt="2018-08-27T17:46:27.103" v="7132" actId="1076"/>
          <ac:spMkLst>
            <pc:docMk/>
            <pc:sldMk cId="2500941713" sldId="302"/>
            <ac:spMk id="36" creationId="{BB64638E-E640-4091-990A-36113298C5C7}"/>
          </ac:spMkLst>
        </pc:spChg>
        <pc:spChg chg="add mod">
          <ac:chgData name="yu guang zhang" userId="e5c7b8d3772097b1" providerId="LiveId" clId="{38574938-B07C-4463-B801-56C16784224C}" dt="2018-08-27T17:47:10.449" v="7139" actId="20577"/>
          <ac:spMkLst>
            <pc:docMk/>
            <pc:sldMk cId="2500941713" sldId="302"/>
            <ac:spMk id="46" creationId="{4F1B9300-F12A-45E7-A868-D31E48419933}"/>
          </ac:spMkLst>
        </pc:spChg>
        <pc:spChg chg="add del mod">
          <ac:chgData name="yu guang zhang" userId="e5c7b8d3772097b1" providerId="LiveId" clId="{38574938-B07C-4463-B801-56C16784224C}" dt="2018-08-27T17:47:27.198" v="7141" actId="478"/>
          <ac:spMkLst>
            <pc:docMk/>
            <pc:sldMk cId="2500941713" sldId="302"/>
            <ac:spMk id="50" creationId="{F7F91949-87AC-4D3E-BBF5-16371F0E2075}"/>
          </ac:spMkLst>
        </pc:spChg>
        <pc:spChg chg="add mod">
          <ac:chgData name="yu guang zhang" userId="e5c7b8d3772097b1" providerId="LiveId" clId="{38574938-B07C-4463-B801-56C16784224C}" dt="2018-08-27T17:47:33.640" v="7142" actId="11529"/>
          <ac:spMkLst>
            <pc:docMk/>
            <pc:sldMk cId="2500941713" sldId="302"/>
            <ac:spMk id="51" creationId="{B7B5CA6D-FF7E-47BF-8D3F-B7A3C99EA199}"/>
          </ac:spMkLst>
        </pc:spChg>
        <pc:cxnChg chg="add del mod">
          <ac:chgData name="yu guang zhang" userId="e5c7b8d3772097b1" providerId="LiveId" clId="{38574938-B07C-4463-B801-56C16784224C}" dt="2018-08-27T17:38:59.371" v="6924" actId="478"/>
          <ac:cxnSpMkLst>
            <pc:docMk/>
            <pc:sldMk cId="2500941713" sldId="302"/>
            <ac:cxnSpMk id="12" creationId="{9C900A42-5592-4423-82AD-77360A1E9E3D}"/>
          </ac:cxnSpMkLst>
        </pc:cxnChg>
        <pc:cxnChg chg="add del mod">
          <ac:chgData name="yu guang zhang" userId="e5c7b8d3772097b1" providerId="LiveId" clId="{38574938-B07C-4463-B801-56C16784224C}" dt="2018-08-27T17:39:00.706" v="6925" actId="478"/>
          <ac:cxnSpMkLst>
            <pc:docMk/>
            <pc:sldMk cId="2500941713" sldId="302"/>
            <ac:cxnSpMk id="14" creationId="{49614B0E-7B2D-4EBB-AC45-0042E668F6E3}"/>
          </ac:cxnSpMkLst>
        </pc:cxnChg>
        <pc:cxnChg chg="add mod">
          <ac:chgData name="yu guang zhang" userId="e5c7b8d3772097b1" providerId="LiveId" clId="{38574938-B07C-4463-B801-56C16784224C}" dt="2018-08-27T17:26:30.730" v="6619" actId="14100"/>
          <ac:cxnSpMkLst>
            <pc:docMk/>
            <pc:sldMk cId="2500941713" sldId="302"/>
            <ac:cxnSpMk id="16" creationId="{20265AF4-4CBE-4F4B-9BA8-5782901719D7}"/>
          </ac:cxnSpMkLst>
        </pc:cxnChg>
        <pc:cxnChg chg="add mod">
          <ac:chgData name="yu guang zhang" userId="e5c7b8d3772097b1" providerId="LiveId" clId="{38574938-B07C-4463-B801-56C16784224C}" dt="2018-08-27T17:45:56.943" v="7127" actId="1076"/>
          <ac:cxnSpMkLst>
            <pc:docMk/>
            <pc:sldMk cId="2500941713" sldId="302"/>
            <ac:cxnSpMk id="19" creationId="{FD9CAEF4-7307-4A8D-BE83-1649F0A1087D}"/>
          </ac:cxnSpMkLst>
        </pc:cxnChg>
        <pc:cxnChg chg="add mod">
          <ac:chgData name="yu guang zhang" userId="e5c7b8d3772097b1" providerId="LiveId" clId="{38574938-B07C-4463-B801-56C16784224C}" dt="2018-08-27T17:46:09.598" v="7130" actId="14100"/>
          <ac:cxnSpMkLst>
            <pc:docMk/>
            <pc:sldMk cId="2500941713" sldId="302"/>
            <ac:cxnSpMk id="21" creationId="{741F7C14-D801-47EB-BB9A-4395A6A6AFF4}"/>
          </ac:cxnSpMkLst>
        </pc:cxnChg>
        <pc:cxnChg chg="add mod">
          <ac:chgData name="yu guang zhang" userId="e5c7b8d3772097b1" providerId="LiveId" clId="{38574938-B07C-4463-B801-56C16784224C}" dt="2018-08-27T17:26:53.029" v="6623" actId="14100"/>
          <ac:cxnSpMkLst>
            <pc:docMk/>
            <pc:sldMk cId="2500941713" sldId="302"/>
            <ac:cxnSpMk id="23" creationId="{425D9895-0E43-49F7-83EA-3EC465988094}"/>
          </ac:cxnSpMkLst>
        </pc:cxnChg>
        <pc:cxnChg chg="add mod">
          <ac:chgData name="yu guang zhang" userId="e5c7b8d3772097b1" providerId="LiveId" clId="{38574938-B07C-4463-B801-56C16784224C}" dt="2018-08-27T17:46:22.244" v="7131" actId="1076"/>
          <ac:cxnSpMkLst>
            <pc:docMk/>
            <pc:sldMk cId="2500941713" sldId="302"/>
            <ac:cxnSpMk id="27" creationId="{B758D4C2-1EB5-41CB-97FD-D79533D055D0}"/>
          </ac:cxnSpMkLst>
        </pc:cxnChg>
        <pc:cxnChg chg="add del mod">
          <ac:chgData name="yu guang zhang" userId="e5c7b8d3772097b1" providerId="LiveId" clId="{38574938-B07C-4463-B801-56C16784224C}" dt="2018-08-27T17:39:17.197" v="6929" actId="478"/>
          <ac:cxnSpMkLst>
            <pc:docMk/>
            <pc:sldMk cId="2500941713" sldId="302"/>
            <ac:cxnSpMk id="38" creationId="{10101220-3CE9-41AF-B942-C6D3A6B1C074}"/>
          </ac:cxnSpMkLst>
        </pc:cxnChg>
        <pc:cxnChg chg="add mod">
          <ac:chgData name="yu guang zhang" userId="e5c7b8d3772097b1" providerId="LiveId" clId="{38574938-B07C-4463-B801-56C16784224C}" dt="2018-08-27T17:39:24.099" v="6930" actId="11529"/>
          <ac:cxnSpMkLst>
            <pc:docMk/>
            <pc:sldMk cId="2500941713" sldId="302"/>
            <ac:cxnSpMk id="42" creationId="{4C9BF728-9C43-4ECF-90BF-7F848096731C}"/>
          </ac:cxnSpMkLst>
        </pc:cxnChg>
        <pc:cxnChg chg="add mod">
          <ac:chgData name="yu guang zhang" userId="e5c7b8d3772097b1" providerId="LiveId" clId="{38574938-B07C-4463-B801-56C16784224C}" dt="2018-08-27T17:39:42.392" v="6939" actId="14100"/>
          <ac:cxnSpMkLst>
            <pc:docMk/>
            <pc:sldMk cId="2500941713" sldId="302"/>
            <ac:cxnSpMk id="44" creationId="{BE0082C4-F15A-46D4-BAEB-9D68A5D23826}"/>
          </ac:cxnSpMkLst>
        </pc:cxnChg>
      </pc:sldChg>
      <pc:sldChg chg="modSp">
        <pc:chgData name="yu guang zhang" userId="e5c7b8d3772097b1" providerId="LiveId" clId="{38574938-B07C-4463-B801-56C16784224C}" dt="2018-08-27T17:50:57.790" v="7180" actId="255"/>
        <pc:sldMkLst>
          <pc:docMk/>
          <pc:sldMk cId="979441854" sldId="303"/>
        </pc:sldMkLst>
        <pc:spChg chg="mod">
          <ac:chgData name="yu guang zhang" userId="e5c7b8d3772097b1" providerId="LiveId" clId="{38574938-B07C-4463-B801-56C16784224C}" dt="2018-08-27T17:49:35.656" v="7178"/>
          <ac:spMkLst>
            <pc:docMk/>
            <pc:sldMk cId="979441854" sldId="303"/>
            <ac:spMk id="2" creationId="{00000000-0000-0000-0000-000000000000}"/>
          </ac:spMkLst>
        </pc:spChg>
        <pc:spChg chg="mod">
          <ac:chgData name="yu guang zhang" userId="e5c7b8d3772097b1" providerId="LiveId" clId="{38574938-B07C-4463-B801-56C16784224C}" dt="2018-08-27T17:50:57.790" v="7180" actId="255"/>
          <ac:spMkLst>
            <pc:docMk/>
            <pc:sldMk cId="979441854" sldId="303"/>
            <ac:spMk id="3" creationId="{00000000-0000-0000-0000-000000000000}"/>
          </ac:spMkLst>
        </pc:spChg>
      </pc:sldChg>
      <pc:sldChg chg="modSp ord">
        <pc:chgData name="yu guang zhang" userId="e5c7b8d3772097b1" providerId="LiveId" clId="{38574938-B07C-4463-B801-56C16784224C}" dt="2018-08-27T17:52:52.192" v="7331" actId="255"/>
        <pc:sldMkLst>
          <pc:docMk/>
          <pc:sldMk cId="2176899751" sldId="304"/>
        </pc:sldMkLst>
        <pc:spChg chg="mod">
          <ac:chgData name="yu guang zhang" userId="e5c7b8d3772097b1" providerId="LiveId" clId="{38574938-B07C-4463-B801-56C16784224C}" dt="2018-08-27T17:51:34.389" v="7193" actId="255"/>
          <ac:spMkLst>
            <pc:docMk/>
            <pc:sldMk cId="2176899751" sldId="304"/>
            <ac:spMk id="2" creationId="{00000000-0000-0000-0000-000000000000}"/>
          </ac:spMkLst>
        </pc:spChg>
        <pc:spChg chg="mod">
          <ac:chgData name="yu guang zhang" userId="e5c7b8d3772097b1" providerId="LiveId" clId="{38574938-B07C-4463-B801-56C16784224C}" dt="2018-08-27T17:52:52.192" v="7331" actId="255"/>
          <ac:spMkLst>
            <pc:docMk/>
            <pc:sldMk cId="2176899751" sldId="304"/>
            <ac:spMk id="3" creationId="{00000000-0000-0000-0000-000000000000}"/>
          </ac:spMkLst>
        </pc:spChg>
      </pc:sldChg>
      <pc:sldChg chg="modSp">
        <pc:chgData name="yu guang zhang" userId="e5c7b8d3772097b1" providerId="LiveId" clId="{38574938-B07C-4463-B801-56C16784224C}" dt="2018-08-27T18:09:55.221" v="8547" actId="255"/>
        <pc:sldMkLst>
          <pc:docMk/>
          <pc:sldMk cId="1302159217" sldId="305"/>
        </pc:sldMkLst>
        <pc:spChg chg="mod">
          <ac:chgData name="yu guang zhang" userId="e5c7b8d3772097b1" providerId="LiveId" clId="{38574938-B07C-4463-B801-56C16784224C}" dt="2018-08-27T17:56:26.569" v="7391"/>
          <ac:spMkLst>
            <pc:docMk/>
            <pc:sldMk cId="1302159217" sldId="305"/>
            <ac:spMk id="2" creationId="{00000000-0000-0000-0000-000000000000}"/>
          </ac:spMkLst>
        </pc:spChg>
        <pc:spChg chg="mod">
          <ac:chgData name="yu guang zhang" userId="e5c7b8d3772097b1" providerId="LiveId" clId="{38574938-B07C-4463-B801-56C16784224C}" dt="2018-08-27T18:09:55.221" v="8547" actId="255"/>
          <ac:spMkLst>
            <pc:docMk/>
            <pc:sldMk cId="1302159217" sldId="305"/>
            <ac:spMk id="3" creationId="{00000000-0000-0000-0000-000000000000}"/>
          </ac:spMkLst>
        </pc:spChg>
      </pc:sldChg>
      <pc:sldChg chg="del">
        <pc:chgData name="yu guang zhang" userId="e5c7b8d3772097b1" providerId="LiveId" clId="{38574938-B07C-4463-B801-56C16784224C}" dt="2018-08-27T18:19:50.529" v="8685" actId="2696"/>
        <pc:sldMkLst>
          <pc:docMk/>
          <pc:sldMk cId="1302507013" sldId="306"/>
        </pc:sldMkLst>
      </pc:sldChg>
      <pc:sldChg chg="modSp del">
        <pc:chgData name="yu guang zhang" userId="e5c7b8d3772097b1" providerId="LiveId" clId="{38574938-B07C-4463-B801-56C16784224C}" dt="2018-08-27T18:19:51.602" v="8686" actId="2696"/>
        <pc:sldMkLst>
          <pc:docMk/>
          <pc:sldMk cId="2025180915" sldId="307"/>
        </pc:sldMkLst>
        <pc:spChg chg="mod">
          <ac:chgData name="yu guang zhang" userId="e5c7b8d3772097b1" providerId="LiveId" clId="{38574938-B07C-4463-B801-56C16784224C}" dt="2018-08-27T17:53:27.932" v="7370"/>
          <ac:spMkLst>
            <pc:docMk/>
            <pc:sldMk cId="2025180915" sldId="307"/>
            <ac:spMk id="2" creationId="{00000000-0000-0000-0000-000000000000}"/>
          </ac:spMkLst>
        </pc:spChg>
      </pc:sldChg>
      <pc:sldChg chg="del">
        <pc:chgData name="yu guang zhang" userId="e5c7b8d3772097b1" providerId="LiveId" clId="{38574938-B07C-4463-B801-56C16784224C}" dt="2018-08-27T17:53:10.568" v="7338" actId="2696"/>
        <pc:sldMkLst>
          <pc:docMk/>
          <pc:sldMk cId="3833338483" sldId="308"/>
        </pc:sldMkLst>
      </pc:sldChg>
      <pc:sldChg chg="del">
        <pc:chgData name="yu guang zhang" userId="e5c7b8d3772097b1" providerId="LiveId" clId="{38574938-B07C-4463-B801-56C16784224C}" dt="2018-08-27T17:53:09.600" v="7337" actId="2696"/>
        <pc:sldMkLst>
          <pc:docMk/>
          <pc:sldMk cId="58976279" sldId="309"/>
        </pc:sldMkLst>
      </pc:sldChg>
      <pc:sldChg chg="del">
        <pc:chgData name="yu guang zhang" userId="e5c7b8d3772097b1" providerId="LiveId" clId="{38574938-B07C-4463-B801-56C16784224C}" dt="2018-08-27T17:53:08.766" v="7336" actId="2696"/>
        <pc:sldMkLst>
          <pc:docMk/>
          <pc:sldMk cId="3925232339" sldId="310"/>
        </pc:sldMkLst>
      </pc:sldChg>
      <pc:sldChg chg="del">
        <pc:chgData name="yu guang zhang" userId="e5c7b8d3772097b1" providerId="LiveId" clId="{38574938-B07C-4463-B801-56C16784224C}" dt="2018-08-27T17:53:07.816" v="7335" actId="2696"/>
        <pc:sldMkLst>
          <pc:docMk/>
          <pc:sldMk cId="2695904949" sldId="311"/>
        </pc:sldMkLst>
      </pc:sldChg>
      <pc:sldChg chg="del">
        <pc:chgData name="yu guang zhang" userId="e5c7b8d3772097b1" providerId="LiveId" clId="{38574938-B07C-4463-B801-56C16784224C}" dt="2018-08-27T17:53:06.908" v="7334" actId="2696"/>
        <pc:sldMkLst>
          <pc:docMk/>
          <pc:sldMk cId="192384421" sldId="312"/>
        </pc:sldMkLst>
      </pc:sldChg>
      <pc:sldChg chg="del">
        <pc:chgData name="yu guang zhang" userId="e5c7b8d3772097b1" providerId="LiveId" clId="{38574938-B07C-4463-B801-56C16784224C}" dt="2018-08-27T17:53:05.947" v="7333" actId="2696"/>
        <pc:sldMkLst>
          <pc:docMk/>
          <pc:sldMk cId="2608618662" sldId="313"/>
        </pc:sldMkLst>
      </pc:sldChg>
      <pc:sldChg chg="del">
        <pc:chgData name="yu guang zhang" userId="e5c7b8d3772097b1" providerId="LiveId" clId="{38574938-B07C-4463-B801-56C16784224C}" dt="2018-08-27T17:53:04.858" v="7332" actId="2696"/>
        <pc:sldMkLst>
          <pc:docMk/>
          <pc:sldMk cId="310269632" sldId="314"/>
        </pc:sldMkLst>
      </pc:sldChg>
    </pc:docChg>
  </pc:docChgLst>
  <pc:docChgLst>
    <pc:chgData name="yu guang zhang" userId="e5c7b8d3772097b1" providerId="LiveId" clId="{5A4598C2-1B5D-444E-87DD-96567AB2494F}"/>
    <pc:docChg chg="undo custSel addSld modSld sldOrd">
      <pc:chgData name="yu guang zhang" userId="e5c7b8d3772097b1" providerId="LiveId" clId="{5A4598C2-1B5D-444E-87DD-96567AB2494F}" dt="2018-08-24T16:26:34.628" v="3634"/>
      <pc:docMkLst>
        <pc:docMk/>
      </pc:docMkLst>
      <pc:sldChg chg="modSp">
        <pc:chgData name="yu guang zhang" userId="e5c7b8d3772097b1" providerId="LiveId" clId="{5A4598C2-1B5D-444E-87DD-96567AB2494F}" dt="2018-08-23T15:34:26.397" v="111"/>
        <pc:sldMkLst>
          <pc:docMk/>
          <pc:sldMk cId="3036837210" sldId="257"/>
        </pc:sldMkLst>
        <pc:spChg chg="mod">
          <ac:chgData name="yu guang zhang" userId="e5c7b8d3772097b1" providerId="LiveId" clId="{5A4598C2-1B5D-444E-87DD-96567AB2494F}" dt="2018-08-23T15:34:26.397" v="111"/>
          <ac:spMkLst>
            <pc:docMk/>
            <pc:sldMk cId="3036837210" sldId="257"/>
            <ac:spMk id="3" creationId="{00000000-0000-0000-0000-000000000000}"/>
          </ac:spMkLst>
        </pc:spChg>
      </pc:sldChg>
      <pc:sldChg chg="addSp delSp modSp add setBg">
        <pc:chgData name="yu guang zhang" userId="e5c7b8d3772097b1" providerId="LiveId" clId="{5A4598C2-1B5D-444E-87DD-96567AB2494F}" dt="2018-08-24T16:26:25.671" v="3628"/>
        <pc:sldMkLst>
          <pc:docMk/>
          <pc:sldMk cId="0" sldId="273"/>
        </pc:sldMkLst>
        <pc:spChg chg="mod">
          <ac:chgData name="yu guang zhang" userId="e5c7b8d3772097b1" providerId="LiveId" clId="{5A4598C2-1B5D-444E-87DD-96567AB2494F}" dt="2018-08-24T16:26:25.671" v="3628"/>
          <ac:spMkLst>
            <pc:docMk/>
            <pc:sldMk cId="0" sldId="273"/>
            <ac:spMk id="2" creationId="{00000000-0000-0000-0000-000000000000}"/>
          </ac:spMkLst>
        </pc:spChg>
        <pc:spChg chg="add del">
          <ac:chgData name="yu guang zhang" userId="e5c7b8d3772097b1" providerId="LiveId" clId="{5A4598C2-1B5D-444E-87DD-96567AB2494F}" dt="2018-08-24T16:25:23.151" v="3614"/>
          <ac:spMkLst>
            <pc:docMk/>
            <pc:sldMk cId="0" sldId="273"/>
            <ac:spMk id="3" creationId="{A3DD52A3-E009-4F4D-9690-1F43E07C7527}"/>
          </ac:spMkLst>
        </pc:spChg>
        <pc:graphicFrameChg chg="mod modGraphic">
          <ac:chgData name="yu guang zhang" userId="e5c7b8d3772097b1" providerId="LiveId" clId="{5A4598C2-1B5D-444E-87DD-96567AB2494F}" dt="2018-08-24T16:24:17.108" v="3609" actId="1076"/>
          <ac:graphicFrameMkLst>
            <pc:docMk/>
            <pc:sldMk cId="0" sldId="273"/>
            <ac:graphicFrameMk id="5" creationId="{00000000-0000-0000-0000-000000000000}"/>
          </ac:graphicFrameMkLst>
        </pc:graphicFrameChg>
      </pc:sldChg>
      <pc:sldChg chg="delSp modSp">
        <pc:chgData name="yu guang zhang" userId="e5c7b8d3772097b1" providerId="LiveId" clId="{5A4598C2-1B5D-444E-87DD-96567AB2494F}" dt="2018-08-23T15:49:40.668" v="428"/>
        <pc:sldMkLst>
          <pc:docMk/>
          <pc:sldMk cId="2392023965" sldId="277"/>
        </pc:sldMkLst>
        <pc:spChg chg="mod">
          <ac:chgData name="yu guang zhang" userId="e5c7b8d3772097b1" providerId="LiveId" clId="{5A4598C2-1B5D-444E-87DD-96567AB2494F}" dt="2018-08-23T15:49:24.202" v="427" actId="5793"/>
          <ac:spMkLst>
            <pc:docMk/>
            <pc:sldMk cId="2392023965" sldId="277"/>
            <ac:spMk id="3" creationId="{00000000-0000-0000-0000-000000000000}"/>
          </ac:spMkLst>
        </pc:spChg>
        <pc:spChg chg="del mod">
          <ac:chgData name="yu guang zhang" userId="e5c7b8d3772097b1" providerId="LiveId" clId="{5A4598C2-1B5D-444E-87DD-96567AB2494F}" dt="2018-08-23T15:38:45.114" v="121" actId="478"/>
          <ac:spMkLst>
            <pc:docMk/>
            <pc:sldMk cId="2392023965" sldId="277"/>
            <ac:spMk id="4" creationId="{00000000-0000-0000-0000-000000000000}"/>
          </ac:spMkLst>
        </pc:spChg>
        <pc:spChg chg="del">
          <ac:chgData name="yu guang zhang" userId="e5c7b8d3772097b1" providerId="LiveId" clId="{5A4598C2-1B5D-444E-87DD-96567AB2494F}" dt="2018-08-23T15:38:35.627" v="118" actId="478"/>
          <ac:spMkLst>
            <pc:docMk/>
            <pc:sldMk cId="2392023965" sldId="277"/>
            <ac:spMk id="5" creationId="{00000000-0000-0000-0000-000000000000}"/>
          </ac:spMkLst>
        </pc:spChg>
        <pc:spChg chg="del mod">
          <ac:chgData name="yu guang zhang" userId="e5c7b8d3772097b1" providerId="LiveId" clId="{5A4598C2-1B5D-444E-87DD-96567AB2494F}" dt="2018-08-23T15:38:34.087" v="117"/>
          <ac:spMkLst>
            <pc:docMk/>
            <pc:sldMk cId="2392023965" sldId="277"/>
            <ac:spMk id="6" creationId="{00000000-0000-0000-0000-000000000000}"/>
          </ac:spMkLst>
        </pc:spChg>
        <pc:spChg chg="del">
          <ac:chgData name="yu guang zhang" userId="e5c7b8d3772097b1" providerId="LiveId" clId="{5A4598C2-1B5D-444E-87DD-96567AB2494F}" dt="2018-08-23T15:49:40.668" v="428"/>
          <ac:spMkLst>
            <pc:docMk/>
            <pc:sldMk cId="2392023965" sldId="277"/>
            <ac:spMk id="7" creationId="{07AAB9E5-C2DE-4320-AA61-EFE4A34D2F14}"/>
          </ac:spMkLst>
        </pc:spChg>
      </pc:sldChg>
      <pc:sldChg chg="modSp ord">
        <pc:chgData name="yu guang zhang" userId="e5c7b8d3772097b1" providerId="LiveId" clId="{5A4598C2-1B5D-444E-87DD-96567AB2494F}" dt="2018-08-23T16:40:31.892" v="1545"/>
        <pc:sldMkLst>
          <pc:docMk/>
          <pc:sldMk cId="919352375" sldId="281"/>
        </pc:sldMkLst>
        <pc:spChg chg="mod">
          <ac:chgData name="yu guang zhang" userId="e5c7b8d3772097b1" providerId="LiveId" clId="{5A4598C2-1B5D-444E-87DD-96567AB2494F}" dt="2018-08-23T15:51:14.798" v="522"/>
          <ac:spMkLst>
            <pc:docMk/>
            <pc:sldMk cId="919352375" sldId="281"/>
            <ac:spMk id="2" creationId="{00000000-0000-0000-0000-000000000000}"/>
          </ac:spMkLst>
        </pc:spChg>
        <pc:spChg chg="mod">
          <ac:chgData name="yu guang zhang" userId="e5c7b8d3772097b1" providerId="LiveId" clId="{5A4598C2-1B5D-444E-87DD-96567AB2494F}" dt="2018-08-23T16:40:31.892" v="1545"/>
          <ac:spMkLst>
            <pc:docMk/>
            <pc:sldMk cId="919352375" sldId="281"/>
            <ac:spMk id="3" creationId="{00000000-0000-0000-0000-000000000000}"/>
          </ac:spMkLst>
        </pc:spChg>
      </pc:sldChg>
      <pc:sldChg chg="addSp delSp modSp">
        <pc:chgData name="yu guang zhang" userId="e5c7b8d3772097b1" providerId="LiveId" clId="{5A4598C2-1B5D-444E-87DD-96567AB2494F}" dt="2018-08-24T15:06:28.345" v="2160" actId="207"/>
        <pc:sldMkLst>
          <pc:docMk/>
          <pc:sldMk cId="2185097418" sldId="282"/>
        </pc:sldMkLst>
        <pc:spChg chg="mod">
          <ac:chgData name="yu guang zhang" userId="e5c7b8d3772097b1" providerId="LiveId" clId="{5A4598C2-1B5D-444E-87DD-96567AB2494F}" dt="2018-08-24T15:06:28.345" v="2160" actId="207"/>
          <ac:spMkLst>
            <pc:docMk/>
            <pc:sldMk cId="2185097418" sldId="282"/>
            <ac:spMk id="2" creationId="{00000000-0000-0000-0000-000000000000}"/>
          </ac:spMkLst>
        </pc:spChg>
        <pc:spChg chg="mod">
          <ac:chgData name="yu guang zhang" userId="e5c7b8d3772097b1" providerId="LiveId" clId="{5A4598C2-1B5D-444E-87DD-96567AB2494F}" dt="2018-08-23T17:18:10.437" v="2074"/>
          <ac:spMkLst>
            <pc:docMk/>
            <pc:sldMk cId="2185097418" sldId="282"/>
            <ac:spMk id="3" creationId="{00000000-0000-0000-0000-000000000000}"/>
          </ac:spMkLst>
        </pc:spChg>
        <pc:spChg chg="add del mod">
          <ac:chgData name="yu guang zhang" userId="e5c7b8d3772097b1" providerId="LiveId" clId="{5A4598C2-1B5D-444E-87DD-96567AB2494F}" dt="2018-08-23T17:14:14.970" v="1937" actId="478"/>
          <ac:spMkLst>
            <pc:docMk/>
            <pc:sldMk cId="2185097418" sldId="282"/>
            <ac:spMk id="4" creationId="{DA1E4AA1-6F51-4C0C-B060-8F295FFC19AA}"/>
          </ac:spMkLst>
        </pc:spChg>
      </pc:sldChg>
      <pc:sldChg chg="modSp">
        <pc:chgData name="yu guang zhang" userId="e5c7b8d3772097b1" providerId="LiveId" clId="{5A4598C2-1B5D-444E-87DD-96567AB2494F}" dt="2018-08-24T15:34:53.349" v="2508" actId="27636"/>
        <pc:sldMkLst>
          <pc:docMk/>
          <pc:sldMk cId="3768556510" sldId="283"/>
        </pc:sldMkLst>
        <pc:spChg chg="mod">
          <ac:chgData name="yu guang zhang" userId="e5c7b8d3772097b1" providerId="LiveId" clId="{5A4598C2-1B5D-444E-87DD-96567AB2494F}" dt="2018-08-24T15:05:58.497" v="2157"/>
          <ac:spMkLst>
            <pc:docMk/>
            <pc:sldMk cId="3768556510" sldId="283"/>
            <ac:spMk id="2" creationId="{00000000-0000-0000-0000-000000000000}"/>
          </ac:spMkLst>
        </pc:spChg>
        <pc:spChg chg="mod">
          <ac:chgData name="yu guang zhang" userId="e5c7b8d3772097b1" providerId="LiveId" clId="{5A4598C2-1B5D-444E-87DD-96567AB2494F}" dt="2018-08-24T15:34:53.349" v="2508" actId="27636"/>
          <ac:spMkLst>
            <pc:docMk/>
            <pc:sldMk cId="3768556510" sldId="283"/>
            <ac:spMk id="3" creationId="{00000000-0000-0000-0000-000000000000}"/>
          </ac:spMkLst>
        </pc:spChg>
      </pc:sldChg>
      <pc:sldChg chg="modSp">
        <pc:chgData name="yu guang zhang" userId="e5c7b8d3772097b1" providerId="LiveId" clId="{5A4598C2-1B5D-444E-87DD-96567AB2494F}" dt="2018-08-24T16:16:37.482" v="3595" actId="27636"/>
        <pc:sldMkLst>
          <pc:docMk/>
          <pc:sldMk cId="2121422677" sldId="284"/>
        </pc:sldMkLst>
        <pc:spChg chg="mod">
          <ac:chgData name="yu guang zhang" userId="e5c7b8d3772097b1" providerId="LiveId" clId="{5A4598C2-1B5D-444E-87DD-96567AB2494F}" dt="2018-08-24T16:16:37.482" v="3595" actId="27636"/>
          <ac:spMkLst>
            <pc:docMk/>
            <pc:sldMk cId="2121422677" sldId="284"/>
            <ac:spMk id="2" creationId="{00000000-0000-0000-0000-000000000000}"/>
          </ac:spMkLst>
        </pc:spChg>
        <pc:spChg chg="mod">
          <ac:chgData name="yu guang zhang" userId="e5c7b8d3772097b1" providerId="LiveId" clId="{5A4598C2-1B5D-444E-87DD-96567AB2494F}" dt="2018-08-24T16:13:15.478" v="3525"/>
          <ac:spMkLst>
            <pc:docMk/>
            <pc:sldMk cId="2121422677" sldId="284"/>
            <ac:spMk id="3" creationId="{00000000-0000-0000-0000-000000000000}"/>
          </ac:spMkLst>
        </pc:spChg>
      </pc:sldChg>
      <pc:sldChg chg="addSp delSp modSp">
        <pc:chgData name="yu guang zhang" userId="e5c7b8d3772097b1" providerId="LiveId" clId="{5A4598C2-1B5D-444E-87DD-96567AB2494F}" dt="2018-08-24T16:26:17.719" v="3621"/>
        <pc:sldMkLst>
          <pc:docMk/>
          <pc:sldMk cId="2029807629" sldId="285"/>
        </pc:sldMkLst>
        <pc:spChg chg="del">
          <ac:chgData name="yu guang zhang" userId="e5c7b8d3772097b1" providerId="LiveId" clId="{5A4598C2-1B5D-444E-87DD-96567AB2494F}" dt="2018-08-24T16:14:44.271" v="3531"/>
          <ac:spMkLst>
            <pc:docMk/>
            <pc:sldMk cId="2029807629" sldId="285"/>
            <ac:spMk id="2" creationId="{00000000-0000-0000-0000-000000000000}"/>
          </ac:spMkLst>
        </pc:spChg>
        <pc:spChg chg="mod">
          <ac:chgData name="yu guang zhang" userId="e5c7b8d3772097b1" providerId="LiveId" clId="{5A4598C2-1B5D-444E-87DD-96567AB2494F}" dt="2018-08-24T16:24:55.075" v="3611" actId="255"/>
          <ac:spMkLst>
            <pc:docMk/>
            <pc:sldMk cId="2029807629" sldId="285"/>
            <ac:spMk id="3" creationId="{00000000-0000-0000-0000-000000000000}"/>
          </ac:spMkLst>
        </pc:spChg>
        <pc:spChg chg="add mod">
          <ac:chgData name="yu guang zhang" userId="e5c7b8d3772097b1" providerId="LiveId" clId="{5A4598C2-1B5D-444E-87DD-96567AB2494F}" dt="2018-08-24T16:26:17.719" v="3621"/>
          <ac:spMkLst>
            <pc:docMk/>
            <pc:sldMk cId="2029807629" sldId="285"/>
            <ac:spMk id="4" creationId="{106D8F5A-C959-4FD8-90BA-BA73B025E3A0}"/>
          </ac:spMkLst>
        </pc:spChg>
      </pc:sldChg>
      <pc:sldChg chg="ord">
        <pc:chgData name="yu guang zhang" userId="e5c7b8d3772097b1" providerId="LiveId" clId="{5A4598C2-1B5D-444E-87DD-96567AB2494F}" dt="2018-08-24T16:24:26.659" v="3610"/>
        <pc:sldMkLst>
          <pc:docMk/>
          <pc:sldMk cId="1547698561" sldId="286"/>
        </pc:sldMkLst>
      </pc:sldChg>
      <pc:sldChg chg="modSp add">
        <pc:chgData name="yu guang zhang" userId="e5c7b8d3772097b1" providerId="LiveId" clId="{5A4598C2-1B5D-444E-87DD-96567AB2494F}" dt="2018-08-24T15:06:15.392" v="2158" actId="207"/>
        <pc:sldMkLst>
          <pc:docMk/>
          <pc:sldMk cId="1595587698" sldId="291"/>
        </pc:sldMkLst>
        <pc:spChg chg="mod">
          <ac:chgData name="yu guang zhang" userId="e5c7b8d3772097b1" providerId="LiveId" clId="{5A4598C2-1B5D-444E-87DD-96567AB2494F}" dt="2018-08-24T15:06:15.392" v="2158" actId="207"/>
          <ac:spMkLst>
            <pc:docMk/>
            <pc:sldMk cId="1595587698" sldId="291"/>
            <ac:spMk id="2" creationId="{00000000-0000-0000-0000-000000000000}"/>
          </ac:spMkLst>
        </pc:spChg>
        <pc:spChg chg="mod">
          <ac:chgData name="yu guang zhang" userId="e5c7b8d3772097b1" providerId="LiveId" clId="{5A4598C2-1B5D-444E-87DD-96567AB2494F}" dt="2018-08-23T17:15:28.419" v="1945" actId="27636"/>
          <ac:spMkLst>
            <pc:docMk/>
            <pc:sldMk cId="1595587698" sldId="291"/>
            <ac:spMk id="3" creationId="{00000000-0000-0000-0000-000000000000}"/>
          </ac:spMkLst>
        </pc:spChg>
      </pc:sldChg>
      <pc:sldChg chg="modSp add">
        <pc:chgData name="yu guang zhang" userId="e5c7b8d3772097b1" providerId="LiveId" clId="{5A4598C2-1B5D-444E-87DD-96567AB2494F}" dt="2018-08-24T15:06:21.923" v="2159" actId="207"/>
        <pc:sldMkLst>
          <pc:docMk/>
          <pc:sldMk cId="989480699" sldId="292"/>
        </pc:sldMkLst>
        <pc:spChg chg="mod">
          <ac:chgData name="yu guang zhang" userId="e5c7b8d3772097b1" providerId="LiveId" clId="{5A4598C2-1B5D-444E-87DD-96567AB2494F}" dt="2018-08-24T15:06:21.923" v="2159" actId="207"/>
          <ac:spMkLst>
            <pc:docMk/>
            <pc:sldMk cId="989480699" sldId="292"/>
            <ac:spMk id="2" creationId="{00000000-0000-0000-0000-000000000000}"/>
          </ac:spMkLst>
        </pc:spChg>
        <pc:spChg chg="mod">
          <ac:chgData name="yu guang zhang" userId="e5c7b8d3772097b1" providerId="LiveId" clId="{5A4598C2-1B5D-444E-87DD-96567AB2494F}" dt="2018-08-23T17:15:45.462" v="1947" actId="14100"/>
          <ac:spMkLst>
            <pc:docMk/>
            <pc:sldMk cId="989480699" sldId="292"/>
            <ac:spMk id="3" creationId="{00000000-0000-0000-0000-000000000000}"/>
          </ac:spMkLst>
        </pc:spChg>
      </pc:sldChg>
      <pc:sldChg chg="modSp add setBg">
        <pc:chgData name="yu guang zhang" userId="e5c7b8d3772097b1" providerId="LiveId" clId="{5A4598C2-1B5D-444E-87DD-96567AB2494F}" dt="2018-08-24T16:26:34.628" v="3634"/>
        <pc:sldMkLst>
          <pc:docMk/>
          <pc:sldMk cId="0" sldId="293"/>
        </pc:sldMkLst>
        <pc:spChg chg="mod">
          <ac:chgData name="yu guang zhang" userId="e5c7b8d3772097b1" providerId="LiveId" clId="{5A4598C2-1B5D-444E-87DD-96567AB2494F}" dt="2018-08-24T16:26:34.628" v="3634"/>
          <ac:spMkLst>
            <pc:docMk/>
            <pc:sldMk cId="0" sldId="293"/>
            <ac:spMk id="2" creationId="{00000000-0000-0000-0000-000000000000}"/>
          </ac:spMkLst>
        </pc:spChg>
        <pc:graphicFrameChg chg="mod modGraphic">
          <ac:chgData name="yu guang zhang" userId="e5c7b8d3772097b1" providerId="LiveId" clId="{5A4598C2-1B5D-444E-87DD-96567AB2494F}" dt="2018-08-24T16:23:50.528" v="3604" actId="14100"/>
          <ac:graphicFrameMkLst>
            <pc:docMk/>
            <pc:sldMk cId="0" sldId="293"/>
            <ac:graphicFrameMk id="5"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9FD2BB-5F75-4ACA-B1DA-1C4D9A20A83B}" type="datetimeFigureOut">
              <a:rPr lang="en-CA" smtClean="0"/>
              <a:t>2018-08-24</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9A5B80-205D-47FC-AFFB-E3DE38FCBECC}" type="slidenum">
              <a:rPr lang="en-CA" smtClean="0"/>
              <a:t>‹#›</a:t>
            </a:fld>
            <a:endParaRPr lang="en-CA"/>
          </a:p>
        </p:txBody>
      </p:sp>
    </p:spTree>
    <p:extLst>
      <p:ext uri="{BB962C8B-B14F-4D97-AF65-F5344CB8AC3E}">
        <p14:creationId xmlns:p14="http://schemas.microsoft.com/office/powerpoint/2010/main" val="2199415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39A5B80-205D-47FC-AFFB-E3DE38FCBECC}" type="slidenum">
              <a:rPr lang="en-CA" smtClean="0"/>
              <a:t>14</a:t>
            </a:fld>
            <a:endParaRPr lang="en-CA"/>
          </a:p>
        </p:txBody>
      </p:sp>
    </p:spTree>
    <p:extLst>
      <p:ext uri="{BB962C8B-B14F-4D97-AF65-F5344CB8AC3E}">
        <p14:creationId xmlns:p14="http://schemas.microsoft.com/office/powerpoint/2010/main" val="3315434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39A5B80-205D-47FC-AFFB-E3DE38FCBECC}" type="slidenum">
              <a:rPr lang="en-CA" smtClean="0"/>
              <a:t>18</a:t>
            </a:fld>
            <a:endParaRPr lang="en-CA"/>
          </a:p>
        </p:txBody>
      </p:sp>
    </p:spTree>
    <p:extLst>
      <p:ext uri="{BB962C8B-B14F-4D97-AF65-F5344CB8AC3E}">
        <p14:creationId xmlns:p14="http://schemas.microsoft.com/office/powerpoint/2010/main" val="1203753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39A5B80-205D-47FC-AFFB-E3DE38FCBECC}" type="slidenum">
              <a:rPr lang="en-CA" smtClean="0"/>
              <a:t>26</a:t>
            </a:fld>
            <a:endParaRPr lang="en-CA"/>
          </a:p>
        </p:txBody>
      </p:sp>
    </p:spTree>
    <p:extLst>
      <p:ext uri="{BB962C8B-B14F-4D97-AF65-F5344CB8AC3E}">
        <p14:creationId xmlns:p14="http://schemas.microsoft.com/office/powerpoint/2010/main" val="133635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zh-CN" altLang="en-US"/>
              <a:t>单击此处编辑母版标题样式</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AD1B6D9-F978-2B4E-A7E0-E5FBE950B7C1}" type="datetimeFigureOut">
              <a:rPr kumimoji="1" lang="zh-CN" altLang="en-US" smtClean="0"/>
              <a:pPr/>
              <a:t>2018/8/24</a:t>
            </a:fld>
            <a:endParaRPr kumimoji="1" lang="zh-CN" alt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kumimoji="1" lang="zh-CN" alt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6AB9F893-F1B0-0D46-9DE1-5AB563FF0C26}" type="slidenum">
              <a:rPr kumimoji="1" lang="zh-CN" altLang="en-US" smtClean="0"/>
              <a:pPr/>
              <a:t>‹#›</a:t>
            </a:fld>
            <a:endParaRPr kumimoji="1" lang="zh-CN" alt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2018/8/24</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zh-CN" altLang="en-US"/>
              <a:t>单击此处编辑母版标题样式</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2018/8/24</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2018/8/24</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zh-CN" altLang="en-US"/>
              <a:t>单击此处编辑母版标题样式</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2018/8/24</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2018/8/24</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
        <p:nvSpPr>
          <p:cNvPr id="9" name="Content Placeholder 8"/>
          <p:cNvSpPr>
            <a:spLocks noGrp="1"/>
          </p:cNvSpPr>
          <p:nvPr>
            <p:ph sz="quarter" idx="13"/>
          </p:nvPr>
        </p:nvSpPr>
        <p:spPr>
          <a:xfrm>
            <a:off x="1042416" y="2313432"/>
            <a:ext cx="3419856" cy="34930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AD1B6D9-F978-2B4E-A7E0-E5FBE950B7C1}" type="datetimeFigureOut">
              <a:rPr kumimoji="1" lang="zh-CN" altLang="en-US" smtClean="0"/>
              <a:pPr/>
              <a:t>2018/8/24</a:t>
            </a:fld>
            <a:endParaRPr kumimoji="1" lang="zh-CN" altLang="en-US"/>
          </a:p>
        </p:txBody>
      </p:sp>
      <p:sp>
        <p:nvSpPr>
          <p:cNvPr id="8" name="Footer Placeholder 7"/>
          <p:cNvSpPr>
            <a:spLocks noGrp="1"/>
          </p:cNvSpPr>
          <p:nvPr>
            <p:ph type="ftr" sz="quarter" idx="11"/>
          </p:nvPr>
        </p:nvSpPr>
        <p:spPr/>
        <p:txBody>
          <a:bodyPr/>
          <a:lstStyle/>
          <a:p>
            <a:endParaRPr kumimoji="1" lang="zh-CN" altLang="en-US"/>
          </a:p>
        </p:txBody>
      </p:sp>
      <p:sp>
        <p:nvSpPr>
          <p:cNvPr id="9" name="Slide Number Placeholder 8"/>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3AD1B6D9-F978-2B4E-A7E0-E5FBE950B7C1}" type="datetimeFigureOut">
              <a:rPr kumimoji="1" lang="zh-CN" altLang="en-US" smtClean="0"/>
              <a:pPr/>
              <a:t>2018/8/24</a:t>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1B6D9-F978-2B4E-A7E0-E5FBE950B7C1}" type="datetimeFigureOut">
              <a:rPr kumimoji="1" lang="zh-CN" altLang="en-US" smtClean="0"/>
              <a:pPr/>
              <a:t>2018/8/24</a:t>
            </a:fld>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2018/8/24</a:t>
            </a:fld>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zh-CN" alt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zh-CN" altLang="en-US"/>
              <a:t>单击此处编辑母版标题样式</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zh-CN" altLang="en-US"/>
              <a:t>单击此处编辑母版标题样式</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将图片拖动到占位符，或单击添加图标</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2018/8/24</a:t>
            </a:fld>
            <a:endParaRPr kumimoji="1" lang="zh-CN" alt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AD1B6D9-F978-2B4E-A7E0-E5FBE950B7C1}" type="datetimeFigureOut">
              <a:rPr kumimoji="1" lang="zh-CN" altLang="en-US" smtClean="0"/>
              <a:pPr/>
              <a:t>2018/8/24</a:t>
            </a:fld>
            <a:endParaRPr kumimoji="1" lang="zh-CN" alt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kumimoji="1" lang="zh-CN" alt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AB9F893-F1B0-0D46-9DE1-5AB563FF0C26}" type="slidenum">
              <a:rPr kumimoji="1" lang="zh-CN" altLang="en-US" smtClean="0"/>
              <a:pPr/>
              <a:t>‹#›</a:t>
            </a:fld>
            <a:endParaRPr kumimoji="1"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739833" y="655420"/>
            <a:ext cx="3304572" cy="518872"/>
          </a:xfrm>
        </p:spPr>
        <p:txBody>
          <a:bodyPr/>
          <a:lstStyle/>
          <a:p>
            <a:pPr algn="ctr"/>
            <a:r>
              <a:rPr kumimoji="1" lang="zh-CN" altLang="en-US" dirty="0"/>
              <a:t>发心偈</a:t>
            </a:r>
          </a:p>
        </p:txBody>
      </p:sp>
      <p:sp>
        <p:nvSpPr>
          <p:cNvPr id="6" name="文本占位符 5"/>
          <p:cNvSpPr>
            <a:spLocks noGrp="1"/>
          </p:cNvSpPr>
          <p:nvPr>
            <p:ph type="body" sz="half" idx="2"/>
          </p:nvPr>
        </p:nvSpPr>
        <p:spPr>
          <a:xfrm>
            <a:off x="4736592" y="1447382"/>
            <a:ext cx="3298784" cy="4207515"/>
          </a:xfrm>
        </p:spPr>
        <p:txBody>
          <a:bodyPr>
            <a:noAutofit/>
          </a:bodyPr>
          <a:lstStyle/>
          <a:p>
            <a:pPr algn="ctr"/>
            <a:r>
              <a:rPr kumimoji="1" lang="zh-CN" altLang="en-US" sz="2000" dirty="0">
                <a:latin typeface="+mn-ea"/>
                <a:cs typeface="华文隶书"/>
              </a:rPr>
              <a:t>顶礼本师释迦牟尼佛！</a:t>
            </a:r>
            <a:endParaRPr kumimoji="1" lang="en-US" altLang="zh-CN" sz="2000" dirty="0">
              <a:latin typeface="+mn-ea"/>
              <a:cs typeface="华文隶书"/>
            </a:endParaRPr>
          </a:p>
          <a:p>
            <a:pPr algn="ctr"/>
            <a:r>
              <a:rPr kumimoji="1" lang="zh-CN" altLang="en-US" sz="2000" dirty="0">
                <a:latin typeface="+mn-ea"/>
                <a:cs typeface="华文隶书"/>
              </a:rPr>
              <a:t>顶礼文殊智慧勇识</a:t>
            </a:r>
            <a:r>
              <a:rPr kumimoji="1" lang="zh-CN" altLang="zh-CN" sz="2000" dirty="0">
                <a:latin typeface="+mn-ea"/>
                <a:cs typeface="华文隶书"/>
              </a:rPr>
              <a:t>！</a:t>
            </a:r>
            <a:endParaRPr kumimoji="1" lang="en-US" altLang="zh-CN" sz="2000" dirty="0">
              <a:latin typeface="+mn-ea"/>
              <a:cs typeface="华文隶书"/>
            </a:endParaRPr>
          </a:p>
          <a:p>
            <a:pPr algn="ctr"/>
            <a:r>
              <a:rPr kumimoji="1" lang="zh-CN" altLang="en-US" sz="2000" dirty="0">
                <a:latin typeface="+mn-ea"/>
                <a:cs typeface="华文隶书"/>
              </a:rPr>
              <a:t>顶礼传承大恩上师！</a:t>
            </a:r>
            <a:endParaRPr kumimoji="1" lang="en-US" altLang="zh-CN" sz="2000" dirty="0">
              <a:latin typeface="+mn-ea"/>
              <a:cs typeface="华文隶书"/>
            </a:endParaRPr>
          </a:p>
          <a:p>
            <a:pPr algn="ctr"/>
            <a:r>
              <a:rPr kumimoji="1" lang="zh-CN" altLang="en-US" sz="2000" dirty="0">
                <a:latin typeface="+mn-ea"/>
                <a:cs typeface="华文隶书"/>
              </a:rPr>
              <a:t>无上甚深微妙法</a:t>
            </a:r>
            <a:endParaRPr kumimoji="1" lang="en-US" altLang="zh-CN" sz="2000" dirty="0">
              <a:latin typeface="+mn-ea"/>
              <a:cs typeface="华文隶书"/>
            </a:endParaRPr>
          </a:p>
          <a:p>
            <a:pPr algn="ctr"/>
            <a:r>
              <a:rPr kumimoji="1" lang="zh-CN" altLang="en-US" sz="2000" dirty="0">
                <a:latin typeface="+mn-ea"/>
                <a:cs typeface="华文隶书"/>
              </a:rPr>
              <a:t>百千万劫难遭遇</a:t>
            </a:r>
            <a:endParaRPr kumimoji="1" lang="en-US" altLang="zh-CN" sz="2000" dirty="0">
              <a:latin typeface="+mn-ea"/>
              <a:cs typeface="华文隶书"/>
            </a:endParaRPr>
          </a:p>
          <a:p>
            <a:pPr algn="ctr"/>
            <a:r>
              <a:rPr kumimoji="1" lang="zh-CN" altLang="en-US" sz="2000" dirty="0">
                <a:latin typeface="+mn-ea"/>
                <a:cs typeface="华文隶书"/>
              </a:rPr>
              <a:t>我今见闻得受持</a:t>
            </a:r>
            <a:endParaRPr kumimoji="1" lang="en-US" altLang="zh-CN" sz="2000" dirty="0">
              <a:latin typeface="+mn-ea"/>
              <a:cs typeface="华文隶书"/>
            </a:endParaRPr>
          </a:p>
          <a:p>
            <a:pPr algn="ctr"/>
            <a:r>
              <a:rPr kumimoji="1" lang="zh-CN" altLang="en-US" sz="2000" dirty="0">
                <a:latin typeface="+mn-ea"/>
                <a:cs typeface="华文隶书"/>
              </a:rPr>
              <a:t>愿解如来真实义</a:t>
            </a:r>
            <a:endParaRPr kumimoji="1" lang="en-US" altLang="zh-CN" sz="2000" dirty="0">
              <a:latin typeface="+mn-ea"/>
              <a:cs typeface="华文隶书"/>
            </a:endParaRPr>
          </a:p>
          <a:p>
            <a:pPr algn="ctr"/>
            <a:endParaRPr kumimoji="1" lang="en-US" altLang="zh-CN" sz="2000" dirty="0">
              <a:latin typeface="+mn-ea"/>
              <a:cs typeface="华文隶书"/>
            </a:endParaRPr>
          </a:p>
          <a:p>
            <a:pPr algn="ctr"/>
            <a:r>
              <a:rPr kumimoji="1" lang="zh-CN" altLang="en-US" sz="2000" dirty="0">
                <a:latin typeface="+mn-ea"/>
                <a:cs typeface="华文隶书"/>
              </a:rPr>
              <a:t>为度化一切众生，</a:t>
            </a:r>
            <a:endParaRPr kumimoji="1" lang="en-US" altLang="zh-CN" sz="2000" dirty="0">
              <a:latin typeface="+mn-ea"/>
              <a:cs typeface="华文隶书"/>
            </a:endParaRPr>
          </a:p>
          <a:p>
            <a:pPr algn="ctr"/>
            <a:r>
              <a:rPr kumimoji="1" lang="zh-CN" altLang="en-US" sz="2000" dirty="0">
                <a:latin typeface="+mn-ea"/>
                <a:cs typeface="华文隶书"/>
              </a:rPr>
              <a:t>请大家发无上殊胜的</a:t>
            </a:r>
            <a:endParaRPr kumimoji="1" lang="en-US" altLang="zh-CN" sz="2000" dirty="0">
              <a:latin typeface="+mn-ea"/>
              <a:cs typeface="华文隶书"/>
            </a:endParaRPr>
          </a:p>
          <a:p>
            <a:pPr algn="ctr"/>
            <a:r>
              <a:rPr kumimoji="1" lang="zh-CN" altLang="en-US" sz="2000" dirty="0">
                <a:latin typeface="+mn-ea"/>
                <a:cs typeface="华文隶书"/>
              </a:rPr>
              <a:t>菩提心！</a:t>
            </a:r>
          </a:p>
          <a:p>
            <a:endParaRPr kumimoji="1" lang="zh-CN" altLang="en-US" sz="2000" dirty="0"/>
          </a:p>
        </p:txBody>
      </p:sp>
      <p:pic>
        <p:nvPicPr>
          <p:cNvPr id="5" name="Picture 4" descr="20160328201008110.JPEG790x600.JPEG"/>
          <p:cNvPicPr>
            <a:picLocks noChangeAspect="1"/>
          </p:cNvPicPr>
          <p:nvPr/>
        </p:nvPicPr>
        <p:blipFill>
          <a:blip r:embed="rId2"/>
          <a:stretch>
            <a:fillRect/>
          </a:stretch>
        </p:blipFill>
        <p:spPr>
          <a:xfrm>
            <a:off x="853283" y="519493"/>
            <a:ext cx="3629260" cy="5733024"/>
          </a:xfrm>
          <a:prstGeom prst="rect">
            <a:avLst/>
          </a:prstGeom>
        </p:spPr>
      </p:pic>
    </p:spTree>
    <p:extLst>
      <p:ext uri="{BB962C8B-B14F-4D97-AF65-F5344CB8AC3E}">
        <p14:creationId xmlns:p14="http://schemas.microsoft.com/office/powerpoint/2010/main" val="2725527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lstStyle/>
          <a:p>
            <a:pPr algn="ctr"/>
            <a:r>
              <a:rPr kumimoji="1" lang="zh-CN" altLang="en-US" dirty="0"/>
              <a:t>暂生缘八无暇（</a:t>
            </a:r>
            <a:r>
              <a:rPr kumimoji="1" lang="en-US" altLang="zh-CN" dirty="0"/>
              <a:t>1</a:t>
            </a:r>
            <a:r>
              <a:rPr kumimoji="1" lang="zh-CN" altLang="en-US" dirty="0"/>
              <a:t>）</a:t>
            </a:r>
          </a:p>
        </p:txBody>
      </p:sp>
      <p:sp>
        <p:nvSpPr>
          <p:cNvPr id="3" name="内容占位符 2"/>
          <p:cNvSpPr>
            <a:spLocks noGrp="1"/>
          </p:cNvSpPr>
          <p:nvPr>
            <p:ph idx="1"/>
          </p:nvPr>
        </p:nvSpPr>
        <p:spPr>
          <a:xfrm>
            <a:off x="1043492" y="1440180"/>
            <a:ext cx="7154356" cy="4880610"/>
          </a:xfrm>
        </p:spPr>
        <p:txBody>
          <a:bodyPr>
            <a:normAutofit lnSpcReduction="10000"/>
          </a:bodyPr>
          <a:lstStyle/>
          <a:p>
            <a:pPr marL="68580" indent="0">
              <a:buNone/>
            </a:pPr>
            <a:endParaRPr kumimoji="1" lang="en-US" altLang="zh-CN" sz="1600" dirty="0"/>
          </a:p>
          <a:p>
            <a:pPr marL="411480" indent="-342900">
              <a:buFont typeface="+mj-lt"/>
              <a:buAutoNum type="arabicPeriod"/>
            </a:pPr>
            <a:r>
              <a:rPr kumimoji="1" lang="zh-CN" altLang="en-US" dirty="0">
                <a:solidFill>
                  <a:schemeClr val="tx1"/>
                </a:solidFill>
              </a:rPr>
              <a:t>五毒粗重 （内因）</a:t>
            </a:r>
            <a:endParaRPr kumimoji="1" lang="en-CA" altLang="zh-CN" dirty="0">
              <a:solidFill>
                <a:schemeClr val="tx1"/>
              </a:solidFill>
            </a:endParaRPr>
          </a:p>
          <a:p>
            <a:pPr marL="411480" indent="-342900">
              <a:buFont typeface="+mj-lt"/>
              <a:buAutoNum type="arabicPeriod"/>
            </a:pPr>
            <a:r>
              <a:rPr kumimoji="1" lang="zh-CN" altLang="en-US" dirty="0">
                <a:solidFill>
                  <a:schemeClr val="tx1"/>
                </a:solidFill>
              </a:rPr>
              <a:t>愚痴 （内因）</a:t>
            </a:r>
            <a:endParaRPr kumimoji="1" lang="en-CA" altLang="zh-CN" dirty="0">
              <a:solidFill>
                <a:schemeClr val="tx1"/>
              </a:solidFill>
            </a:endParaRPr>
          </a:p>
          <a:p>
            <a:pPr marL="411480" indent="-342900">
              <a:buFont typeface="+mj-lt"/>
              <a:buAutoNum type="arabicPeriod"/>
            </a:pPr>
            <a:r>
              <a:rPr kumimoji="1" lang="zh-CN" altLang="en-US" dirty="0">
                <a:solidFill>
                  <a:schemeClr val="tx1"/>
                </a:solidFill>
              </a:rPr>
              <a:t>被魔所持（外缘）</a:t>
            </a:r>
            <a:endParaRPr kumimoji="1" lang="en-CA" altLang="zh-CN" dirty="0">
              <a:solidFill>
                <a:schemeClr val="tx1"/>
              </a:solidFill>
            </a:endParaRPr>
          </a:p>
          <a:p>
            <a:pPr marL="411480" indent="-342900">
              <a:buFont typeface="+mj-lt"/>
              <a:buAutoNum type="arabicPeriod"/>
            </a:pPr>
            <a:r>
              <a:rPr kumimoji="1" lang="zh-CN" altLang="en-US" dirty="0">
                <a:solidFill>
                  <a:schemeClr val="tx1"/>
                </a:solidFill>
              </a:rPr>
              <a:t>懒散懈怠（内因</a:t>
            </a:r>
            <a:r>
              <a:rPr kumimoji="1" lang="en-CA" altLang="zh-CN" dirty="0">
                <a:solidFill>
                  <a:schemeClr val="tx1"/>
                </a:solidFill>
              </a:rPr>
              <a:t>)</a:t>
            </a:r>
          </a:p>
          <a:p>
            <a:pPr marL="411480" indent="-342900">
              <a:buFont typeface="+mj-lt"/>
              <a:buAutoNum type="arabicPeriod"/>
            </a:pPr>
            <a:r>
              <a:rPr kumimoji="1" lang="zh-CN" altLang="en-US" dirty="0">
                <a:solidFill>
                  <a:schemeClr val="tx1"/>
                </a:solidFill>
              </a:rPr>
              <a:t>恶业现前  </a:t>
            </a:r>
            <a:r>
              <a:rPr kumimoji="1" lang="en-CA" altLang="zh-CN" dirty="0">
                <a:solidFill>
                  <a:schemeClr val="tx1"/>
                </a:solidFill>
              </a:rPr>
              <a:t>(</a:t>
            </a:r>
            <a:r>
              <a:rPr kumimoji="1" lang="zh-CN" altLang="en-US" dirty="0">
                <a:solidFill>
                  <a:schemeClr val="tx1"/>
                </a:solidFill>
              </a:rPr>
              <a:t>外缘）</a:t>
            </a:r>
            <a:endParaRPr kumimoji="1" lang="en-CA" altLang="zh-CN" dirty="0">
              <a:solidFill>
                <a:schemeClr val="tx1"/>
              </a:solidFill>
            </a:endParaRPr>
          </a:p>
          <a:p>
            <a:pPr marL="411480" indent="-342900">
              <a:buFont typeface="+mj-lt"/>
              <a:buAutoNum type="arabicPeriod"/>
            </a:pPr>
            <a:r>
              <a:rPr kumimoji="1" lang="zh-CN" altLang="en-US" dirty="0">
                <a:solidFill>
                  <a:schemeClr val="tx1"/>
                </a:solidFill>
              </a:rPr>
              <a:t>为他所转（外缘）</a:t>
            </a:r>
            <a:endParaRPr kumimoji="1" lang="en-CA" altLang="zh-CN" dirty="0">
              <a:solidFill>
                <a:schemeClr val="tx1"/>
              </a:solidFill>
            </a:endParaRPr>
          </a:p>
          <a:p>
            <a:pPr marL="411480" indent="-342900">
              <a:buFont typeface="+mj-lt"/>
              <a:buAutoNum type="arabicPeriod"/>
            </a:pPr>
            <a:r>
              <a:rPr kumimoji="1" lang="zh-CN" altLang="en-US" dirty="0">
                <a:solidFill>
                  <a:schemeClr val="tx1"/>
                </a:solidFill>
              </a:rPr>
              <a:t>求乐救怖（内因）</a:t>
            </a:r>
            <a:endParaRPr kumimoji="1" lang="en-CA" altLang="zh-CN" dirty="0">
              <a:solidFill>
                <a:schemeClr val="tx1"/>
              </a:solidFill>
            </a:endParaRPr>
          </a:p>
          <a:p>
            <a:pPr marL="411480" indent="-342900">
              <a:buFont typeface="+mj-lt"/>
              <a:buAutoNum type="arabicPeriod"/>
            </a:pPr>
            <a:r>
              <a:rPr kumimoji="1" lang="zh-CN" altLang="en-US" dirty="0">
                <a:solidFill>
                  <a:schemeClr val="tx1"/>
                </a:solidFill>
              </a:rPr>
              <a:t>伪装修行（内因）</a:t>
            </a:r>
            <a:endParaRPr kumimoji="1" lang="en-CA" altLang="zh-CN" dirty="0">
              <a:solidFill>
                <a:schemeClr val="tx1"/>
              </a:solidFill>
            </a:endParaRPr>
          </a:p>
          <a:p>
            <a:pPr marL="68580" indent="0">
              <a:buNone/>
            </a:pPr>
            <a:r>
              <a:rPr lang="en-US" altLang="zh-CN" dirty="0">
                <a:solidFill>
                  <a:schemeClr val="accent3">
                    <a:lumMod val="75000"/>
                  </a:schemeClr>
                </a:solidFill>
              </a:rPr>
              <a:t>《</a:t>
            </a:r>
            <a:r>
              <a:rPr lang="en-US" altLang="zh-CN" dirty="0" err="1">
                <a:solidFill>
                  <a:schemeClr val="accent3">
                    <a:lumMod val="75000"/>
                  </a:schemeClr>
                </a:solidFill>
              </a:rPr>
              <a:t>如意宝藏论》云</a:t>
            </a:r>
            <a:r>
              <a:rPr lang="en-US" altLang="zh-CN" dirty="0">
                <a:solidFill>
                  <a:schemeClr val="accent3">
                    <a:lumMod val="75000"/>
                  </a:schemeClr>
                </a:solidFill>
              </a:rPr>
              <a:t>：“</a:t>
            </a:r>
            <a:r>
              <a:rPr lang="en-US" altLang="zh-CN" dirty="0" err="1">
                <a:solidFill>
                  <a:schemeClr val="accent3">
                    <a:lumMod val="75000"/>
                  </a:schemeClr>
                </a:solidFill>
              </a:rPr>
              <a:t>五毒愚痴魔所持，懈怠恶业如海涌，随他救怖伪法相，暂生缘之八无暇</a:t>
            </a:r>
            <a:r>
              <a:rPr lang="en-US" altLang="zh-CN" dirty="0"/>
              <a:t>。”</a:t>
            </a:r>
          </a:p>
          <a:p>
            <a:pPr marL="68580" indent="0">
              <a:buNone/>
            </a:pPr>
            <a:r>
              <a:rPr lang="zh-CN" altLang="en-US" sz="1600" dirty="0"/>
              <a:t>华智仁波切</a:t>
            </a:r>
            <a:r>
              <a:rPr lang="en-US" altLang="zh-CN" sz="1600" dirty="0"/>
              <a:t>《</a:t>
            </a:r>
            <a:r>
              <a:rPr lang="zh-CN" altLang="en-US" sz="1600" dirty="0"/>
              <a:t>大圆满前行引导文</a:t>
            </a:r>
            <a:endParaRPr kumimoji="1" lang="en-US" altLang="zh-CN" sz="1600" dirty="0">
              <a:solidFill>
                <a:schemeClr val="tx1"/>
              </a:solidFill>
            </a:endParaRPr>
          </a:p>
        </p:txBody>
      </p:sp>
    </p:spTree>
    <p:extLst>
      <p:ext uri="{BB962C8B-B14F-4D97-AF65-F5344CB8AC3E}">
        <p14:creationId xmlns:p14="http://schemas.microsoft.com/office/powerpoint/2010/main" val="3768556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a:bodyPr>
          <a:lstStyle/>
          <a:p>
            <a:pPr algn="ctr"/>
            <a:r>
              <a:rPr kumimoji="1" lang="zh-CN" altLang="en-US" dirty="0"/>
              <a:t>暂生缘八无暇之五毒粗重（</a:t>
            </a:r>
            <a:r>
              <a:rPr kumimoji="1" lang="en-US" altLang="zh-CN" dirty="0"/>
              <a:t>1</a:t>
            </a:r>
            <a:r>
              <a:rPr kumimoji="1" lang="zh-CN" altLang="en-US" dirty="0"/>
              <a:t>）</a:t>
            </a:r>
          </a:p>
        </p:txBody>
      </p:sp>
      <p:sp>
        <p:nvSpPr>
          <p:cNvPr id="3" name="内容占位符 2"/>
          <p:cNvSpPr>
            <a:spLocks noGrp="1"/>
          </p:cNvSpPr>
          <p:nvPr>
            <p:ph idx="1"/>
          </p:nvPr>
        </p:nvSpPr>
        <p:spPr>
          <a:xfrm>
            <a:off x="1043492" y="1542108"/>
            <a:ext cx="7154356" cy="4961528"/>
          </a:xfrm>
        </p:spPr>
        <p:txBody>
          <a:bodyPr>
            <a:normAutofit lnSpcReduction="10000"/>
          </a:bodyPr>
          <a:lstStyle/>
          <a:p>
            <a:pPr marL="68580" indent="0">
              <a:buNone/>
            </a:pPr>
            <a:endParaRPr kumimoji="1" lang="en-US" altLang="zh-CN" sz="1600" dirty="0"/>
          </a:p>
          <a:p>
            <a:pPr marL="68580" indent="0">
              <a:buNone/>
            </a:pPr>
            <a:r>
              <a:rPr kumimoji="1" lang="zh-CN" altLang="en-US" sz="1600" dirty="0"/>
              <a:t>五毒：贪嗔痴慢嫉妒</a:t>
            </a:r>
            <a:endParaRPr kumimoji="1" lang="en-CA" altLang="zh-CN" sz="1600" dirty="0"/>
          </a:p>
          <a:p>
            <a:pPr marL="68580" indent="0">
              <a:buNone/>
            </a:pPr>
            <a:r>
              <a:rPr lang="zh-CN" altLang="en-US" sz="1600" dirty="0"/>
              <a:t>云何谓之毒：这些烦恼在内心当中一旦生起来了，就像服了毒药一样。如果吃了毒药我们的身体就会受伤；如果生起了这些烦恼，那我们的心从此就变得不健康了、不清净了，对我们的法身慧命会有一些影响，所以叫做毒。</a:t>
            </a:r>
            <a:endParaRPr lang="en-CA" altLang="zh-CN" sz="1600" dirty="0"/>
          </a:p>
          <a:p>
            <a:pPr marL="68580" indent="0">
              <a:buNone/>
            </a:pPr>
            <a:r>
              <a:rPr lang="zh-CN" altLang="en-US" sz="1600" b="1" dirty="0">
                <a:solidFill>
                  <a:schemeClr val="tx1"/>
                </a:solidFill>
              </a:rPr>
              <a:t>五毒是法身慧命的毒药。</a:t>
            </a:r>
            <a:endParaRPr lang="en-CA" altLang="zh-CN" sz="1600" b="1" dirty="0">
              <a:solidFill>
                <a:schemeClr val="tx1"/>
              </a:solidFill>
            </a:endParaRPr>
          </a:p>
          <a:p>
            <a:pPr marL="68580" indent="0">
              <a:buNone/>
            </a:pPr>
            <a:r>
              <a:rPr lang="zh-CN" altLang="en-US" sz="1600" dirty="0"/>
              <a:t>直接的过患是我们烦恼袭来时我们会情绪狂暴激烈，当下失去内心的安宁，甚至因为无法控制情绪而造恶业，而毁损行持正法的善根。</a:t>
            </a:r>
            <a:endParaRPr lang="en-CA" sz="1600" dirty="0"/>
          </a:p>
          <a:p>
            <a:pPr marL="68580" indent="0">
              <a:buNone/>
            </a:pPr>
            <a:endParaRPr lang="en-CA" sz="1600" dirty="0"/>
          </a:p>
          <a:p>
            <a:pPr marL="68580" indent="0">
              <a:buNone/>
            </a:pPr>
            <a:r>
              <a:rPr lang="zh-CN" altLang="en-US" sz="1600" dirty="0"/>
              <a:t>修行得比较好，贪嗔痴慢疑的情绪较弱的时候，内心会感到快乐安宁；而修行懈怠时，心里总是焦虑不安。</a:t>
            </a:r>
            <a:r>
              <a:rPr lang="zh-CN" altLang="en-US" sz="1600" b="1" dirty="0"/>
              <a:t>安乐不是硬创造出来的一种独立情绪，它其实只是贪嗔痴慢疑等负面情绪的减弱，因此不对治五毒烦恼而想另修出一份喜乐宁静来是劳而无功的。</a:t>
            </a:r>
            <a:r>
              <a:rPr lang="zh-CN" altLang="en-US" sz="1600" dirty="0"/>
              <a:t>我们常常羡慕真正修行人的自在安乐，要知道，不是他们的快乐比我们多，而是我们的贪执、嗔恚、愚痴、傲慢、狐疑比他们重。我们若修不净观、慈悲心、无我、无常等对治烦恼，也将逐渐喜乐开阔起来。</a:t>
            </a:r>
            <a:endParaRPr lang="en-CA" altLang="zh-CN" sz="1600" dirty="0"/>
          </a:p>
          <a:p>
            <a:pPr marL="68580" indent="0">
              <a:buNone/>
            </a:pPr>
            <a:endParaRPr lang="en-CA" sz="1600" dirty="0"/>
          </a:p>
          <a:p>
            <a:pPr marL="68580" indent="0">
              <a:buNone/>
            </a:pPr>
            <a:r>
              <a:rPr lang="zh-CN" altLang="en-US" sz="1600" dirty="0"/>
              <a:t>由此可见，不对治消除五毒，不可能真正获得内心的安宁和行持善法，更不可能获得证悟，所以不要问别人“我修行得怎么样？”只需问自己我的五毒烦恼还有多少？</a:t>
            </a:r>
            <a:endParaRPr lang="en-CA" sz="1600" dirty="0"/>
          </a:p>
          <a:p>
            <a:pPr marL="68580" indent="0">
              <a:buNone/>
            </a:pPr>
            <a:endParaRPr kumimoji="1" lang="en-US" altLang="zh-CN" sz="1600" dirty="0"/>
          </a:p>
        </p:txBody>
      </p:sp>
    </p:spTree>
    <p:extLst>
      <p:ext uri="{BB962C8B-B14F-4D97-AF65-F5344CB8AC3E}">
        <p14:creationId xmlns:p14="http://schemas.microsoft.com/office/powerpoint/2010/main" val="2121422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6D8F5A-C959-4FD8-90BA-BA73B025E3A0}"/>
              </a:ext>
            </a:extLst>
          </p:cNvPr>
          <p:cNvSpPr>
            <a:spLocks noGrp="1"/>
          </p:cNvSpPr>
          <p:nvPr>
            <p:ph type="title"/>
          </p:nvPr>
        </p:nvSpPr>
        <p:spPr/>
        <p:txBody>
          <a:bodyPr/>
          <a:lstStyle/>
          <a:p>
            <a:r>
              <a:rPr kumimoji="1" lang="zh-CN" altLang="en-US" dirty="0"/>
              <a:t>暂生缘八无暇之五毒粗重（</a:t>
            </a:r>
            <a:r>
              <a:rPr kumimoji="1" lang="en-US" altLang="zh-CN" dirty="0"/>
              <a:t>2</a:t>
            </a:r>
            <a:r>
              <a:rPr kumimoji="1" lang="zh-CN" altLang="en-US" dirty="0"/>
              <a:t>）</a:t>
            </a:r>
            <a:endParaRPr lang="en-CA" dirty="0"/>
          </a:p>
        </p:txBody>
      </p:sp>
      <p:sp>
        <p:nvSpPr>
          <p:cNvPr id="3" name="内容占位符 2"/>
          <p:cNvSpPr>
            <a:spLocks noGrp="1"/>
          </p:cNvSpPr>
          <p:nvPr>
            <p:ph idx="1"/>
          </p:nvPr>
        </p:nvSpPr>
        <p:spPr/>
        <p:txBody>
          <a:bodyPr>
            <a:normAutofit/>
          </a:bodyPr>
          <a:lstStyle/>
          <a:p>
            <a:pPr marL="68580" indent="0">
              <a:buNone/>
            </a:pPr>
            <a:r>
              <a:rPr lang="en-US" altLang="en-US" sz="1600" dirty="0"/>
              <a:t>《</a:t>
            </a:r>
            <a:r>
              <a:rPr lang="zh-CN" altLang="en-US" dirty="0"/>
              <a:t>佛子行三十七颂</a:t>
            </a:r>
            <a:r>
              <a:rPr lang="en-US" altLang="en-US" dirty="0"/>
              <a:t>》</a:t>
            </a:r>
            <a:r>
              <a:rPr lang="zh-CN" altLang="en-US" dirty="0"/>
              <a:t>也讲道：“贪等烦恼初生时，</a:t>
            </a:r>
            <a:r>
              <a:rPr lang="zh-CN" altLang="en-US" dirty="0">
                <a:solidFill>
                  <a:srgbClr val="FF0000"/>
                </a:solidFill>
              </a:rPr>
              <a:t>立即</a:t>
            </a:r>
            <a:r>
              <a:rPr lang="zh-CN" altLang="en-US" dirty="0"/>
              <a:t>铲除佛子行。”烦恼初生时立即对治是很容易的，一旦让它在心相续中发作、强大起来，对治起来就比较困难。所以，在修行过程中要时刻提防烦恼的出现，一旦产生应</a:t>
            </a:r>
            <a:r>
              <a:rPr lang="zh-CN" altLang="en-US" dirty="0">
                <a:solidFill>
                  <a:srgbClr val="FF0000"/>
                </a:solidFill>
              </a:rPr>
              <a:t>马上</a:t>
            </a:r>
            <a:r>
              <a:rPr lang="zh-CN" altLang="en-US" dirty="0"/>
              <a:t>用正知正念来对治，不要任其蔓延。</a:t>
            </a:r>
          </a:p>
          <a:p>
            <a:pPr marL="68580" indent="0">
              <a:buNone/>
            </a:pPr>
            <a:endParaRPr kumimoji="1" lang="en-US" altLang="zh-CN" sz="1600" dirty="0"/>
          </a:p>
        </p:txBody>
      </p:sp>
    </p:spTree>
    <p:extLst>
      <p:ext uri="{BB962C8B-B14F-4D97-AF65-F5344CB8AC3E}">
        <p14:creationId xmlns:p14="http://schemas.microsoft.com/office/powerpoint/2010/main" val="2029807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77189"/>
            <a:ext cx="7024744" cy="697231"/>
          </a:xfrm>
        </p:spPr>
        <p:txBody>
          <a:bodyPr>
            <a:normAutofit fontScale="90000"/>
          </a:bodyPr>
          <a:lstStyle/>
          <a:p>
            <a:pPr algn="l"/>
            <a:r>
              <a:rPr lang="zh-CN" altLang="en-US" dirty="0">
                <a:latin typeface="Aharoni" pitchFamily="2" charset="-79"/>
                <a:cs typeface="Aharoni" pitchFamily="2" charset="-79"/>
              </a:rPr>
              <a:t>暂生缘之八无暇之一五毒粗重 （</a:t>
            </a:r>
            <a:r>
              <a:rPr lang="en-US" altLang="zh-CN" dirty="0">
                <a:latin typeface="Aharoni" pitchFamily="2" charset="-79"/>
                <a:cs typeface="Aharoni" pitchFamily="2" charset="-79"/>
              </a:rPr>
              <a:t>3</a:t>
            </a:r>
            <a:r>
              <a:rPr lang="zh-CN" altLang="en-US" dirty="0">
                <a:latin typeface="Aharoni" pitchFamily="2" charset="-79"/>
                <a:cs typeface="Aharoni" pitchFamily="2" charset="-79"/>
              </a:rPr>
              <a:t>）</a:t>
            </a:r>
            <a:endParaRPr lang="en-CA"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2473151605"/>
              </p:ext>
            </p:extLst>
          </p:nvPr>
        </p:nvGraphicFramePr>
        <p:xfrm>
          <a:off x="0" y="1227119"/>
          <a:ext cx="9144000" cy="5367991"/>
        </p:xfrm>
        <a:graphic>
          <a:graphicData uri="http://schemas.openxmlformats.org/drawingml/2006/table">
            <a:tbl>
              <a:tblPr firstRow="1" bandRow="1">
                <a:tableStyleId>{5C22544A-7EE6-4342-B048-85BDC9FD1C3A}</a:tableStyleId>
              </a:tblPr>
              <a:tblGrid>
                <a:gridCol w="697230">
                  <a:extLst>
                    <a:ext uri="{9D8B030D-6E8A-4147-A177-3AD203B41FA5}">
                      <a16:colId xmlns:a16="http://schemas.microsoft.com/office/drawing/2014/main" val="20000"/>
                    </a:ext>
                  </a:extLst>
                </a:gridCol>
                <a:gridCol w="4380393">
                  <a:extLst>
                    <a:ext uri="{9D8B030D-6E8A-4147-A177-3AD203B41FA5}">
                      <a16:colId xmlns:a16="http://schemas.microsoft.com/office/drawing/2014/main" val="20001"/>
                    </a:ext>
                  </a:extLst>
                </a:gridCol>
                <a:gridCol w="4066377">
                  <a:extLst>
                    <a:ext uri="{9D8B030D-6E8A-4147-A177-3AD203B41FA5}">
                      <a16:colId xmlns:a16="http://schemas.microsoft.com/office/drawing/2014/main" val="20002"/>
                    </a:ext>
                  </a:extLst>
                </a:gridCol>
              </a:tblGrid>
              <a:tr h="610613">
                <a:tc>
                  <a:txBody>
                    <a:bodyPr/>
                    <a:lstStyle/>
                    <a:p>
                      <a:r>
                        <a:rPr lang="zh-CN" altLang="en-US" dirty="0"/>
                        <a:t>五毒</a:t>
                      </a:r>
                    </a:p>
                  </a:txBody>
                  <a:tcPr/>
                </a:tc>
                <a:tc>
                  <a:txBody>
                    <a:bodyPr/>
                    <a:lstStyle/>
                    <a:p>
                      <a:pPr algn="ctr"/>
                      <a:r>
                        <a:rPr lang="zh-CN" altLang="en-US" dirty="0"/>
                        <a:t>过患</a:t>
                      </a:r>
                    </a:p>
                  </a:txBody>
                  <a:tcPr/>
                </a:tc>
                <a:tc>
                  <a:txBody>
                    <a:bodyPr/>
                    <a:lstStyle/>
                    <a:p>
                      <a:pPr algn="ctr"/>
                      <a:r>
                        <a:rPr lang="zh-CN" altLang="en-US" dirty="0"/>
                        <a:t>对治</a:t>
                      </a:r>
                    </a:p>
                  </a:txBody>
                  <a:tcPr/>
                </a:tc>
                <a:extLst>
                  <a:ext uri="{0D108BD9-81ED-4DB2-BD59-A6C34878D82A}">
                    <a16:rowId xmlns:a16="http://schemas.microsoft.com/office/drawing/2014/main" val="10000"/>
                  </a:ext>
                </a:extLst>
              </a:tr>
              <a:tr h="1739858">
                <a:tc>
                  <a:txBody>
                    <a:bodyPr/>
                    <a:lstStyle/>
                    <a:p>
                      <a:r>
                        <a:rPr lang="zh-CN" altLang="zh-CN" sz="1800" kern="1200" dirty="0">
                          <a:solidFill>
                            <a:schemeClr val="dk1"/>
                          </a:solidFill>
                          <a:latin typeface="+mn-lt"/>
                          <a:ea typeface="+mn-ea"/>
                          <a:cs typeface="+mn-cs"/>
                        </a:rPr>
                        <a:t>贪</a:t>
                      </a:r>
                      <a:endParaRPr lang="zh-CN" altLang="en-US" dirty="0"/>
                    </a:p>
                  </a:txBody>
                  <a:tcPr/>
                </a:tc>
                <a:tc>
                  <a:txBody>
                    <a:bodyPr/>
                    <a:lstStyle/>
                    <a:p>
                      <a:pPr marL="285750" indent="-285750">
                        <a:buFont typeface="Arial" panose="020B0604020202020204" pitchFamily="34" charset="0"/>
                        <a:buChar char="•"/>
                      </a:pPr>
                      <a:r>
                        <a:rPr lang="zh-CN" altLang="zh-CN" sz="1800" kern="1200" dirty="0">
                          <a:solidFill>
                            <a:schemeClr val="dk1"/>
                          </a:solidFill>
                          <a:latin typeface="+mn-lt"/>
                          <a:ea typeface="+mn-ea"/>
                          <a:cs typeface="+mn-cs"/>
                        </a:rPr>
                        <a:t>对于亲友或者财富、地位等等过度地贪执，</a:t>
                      </a:r>
                      <a:endParaRPr lang="en-CA" altLang="zh-CN" sz="1800" kern="1200" dirty="0">
                        <a:solidFill>
                          <a:schemeClr val="dk1"/>
                        </a:solidFill>
                        <a:latin typeface="+mn-lt"/>
                        <a:ea typeface="+mn-ea"/>
                        <a:cs typeface="+mn-cs"/>
                      </a:endParaRPr>
                    </a:p>
                    <a:p>
                      <a:pPr marL="285750" indent="-285750">
                        <a:buFont typeface="Arial" panose="020B0604020202020204" pitchFamily="34" charset="0"/>
                        <a:buChar char="•"/>
                      </a:pPr>
                      <a:r>
                        <a:rPr lang="zh-CN" altLang="en-US" sz="1800" kern="1200" dirty="0">
                          <a:solidFill>
                            <a:schemeClr val="dk1"/>
                          </a:solidFill>
                          <a:latin typeface="+mn-lt"/>
                          <a:ea typeface="+mn-ea"/>
                          <a:cs typeface="+mn-cs"/>
                        </a:rPr>
                        <a:t>并为此</a:t>
                      </a:r>
                      <a:r>
                        <a:rPr lang="zh-CN" altLang="zh-CN" sz="1800" kern="1200" dirty="0">
                          <a:solidFill>
                            <a:schemeClr val="dk1"/>
                          </a:solidFill>
                          <a:latin typeface="+mn-lt"/>
                          <a:ea typeface="+mn-ea"/>
                          <a:cs typeface="+mn-cs"/>
                        </a:rPr>
                        <a:t>做出不符合常理的事情</a:t>
                      </a:r>
                      <a:endParaRPr lang="en-CA" altLang="zh-CN" sz="1800" kern="1200" dirty="0">
                        <a:solidFill>
                          <a:schemeClr val="dk1"/>
                        </a:solidFill>
                        <a:latin typeface="+mn-lt"/>
                        <a:ea typeface="+mn-ea"/>
                        <a:cs typeface="+mn-cs"/>
                      </a:endParaRPr>
                    </a:p>
                    <a:p>
                      <a:pPr marL="285750" indent="-285750">
                        <a:buFont typeface="Arial" panose="020B0604020202020204" pitchFamily="34" charset="0"/>
                        <a:buChar char="•"/>
                      </a:pPr>
                      <a:r>
                        <a:rPr lang="zh-CN" altLang="zh-CN" sz="1800" kern="1200" dirty="0">
                          <a:solidFill>
                            <a:schemeClr val="dk1"/>
                          </a:solidFill>
                          <a:latin typeface="+mn-lt"/>
                          <a:ea typeface="+mn-ea"/>
                          <a:cs typeface="+mn-cs"/>
                        </a:rPr>
                        <a:t>也没办法对于正确的事情做判断。</a:t>
                      </a:r>
                      <a:endParaRPr lang="zh-CN" altLang="en-US" sz="1800" kern="1200" dirty="0">
                        <a:solidFill>
                          <a:schemeClr val="dk1"/>
                        </a:solidFill>
                        <a:latin typeface="+mn-lt"/>
                        <a:ea typeface="+mn-ea"/>
                        <a:cs typeface="+mn-cs"/>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800" kern="1200" dirty="0">
                          <a:solidFill>
                            <a:schemeClr val="dk1"/>
                          </a:solidFill>
                          <a:latin typeface="+mn-lt"/>
                          <a:ea typeface="+mn-ea"/>
                          <a:cs typeface="+mn-cs"/>
                        </a:rPr>
                        <a:t>轮回中没有完满。</a:t>
                      </a:r>
                      <a:endParaRPr lang="en-CA" altLang="zh-CN" sz="1800" kern="1200" dirty="0">
                        <a:solidFill>
                          <a:schemeClr val="dk1"/>
                        </a:solidFill>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zh-CN" sz="1800" kern="1200" dirty="0">
                          <a:solidFill>
                            <a:schemeClr val="dk1"/>
                          </a:solidFill>
                          <a:latin typeface="+mn-lt"/>
                          <a:ea typeface="+mn-ea"/>
                          <a:cs typeface="+mn-cs"/>
                        </a:rPr>
                        <a:t>刻意地观察不圆满的部分，让贪心降降温。</a:t>
                      </a:r>
                      <a:endParaRPr lang="en-CA" altLang="zh-CN" sz="1800" kern="1200" dirty="0">
                        <a:solidFill>
                          <a:schemeClr val="dk1"/>
                        </a:solidFill>
                        <a:latin typeface="+mn-lt"/>
                        <a:ea typeface="+mn-ea"/>
                        <a:cs typeface="+mn-cs"/>
                      </a:endParaRPr>
                    </a:p>
                    <a:p>
                      <a:pPr marL="285750" indent="-285750">
                        <a:buFont typeface="Arial" panose="020B0604020202020204" pitchFamily="34" charset="0"/>
                        <a:buChar char="•"/>
                      </a:pPr>
                      <a:r>
                        <a:rPr lang="zh-CN" altLang="en-US" sz="1800" kern="1200" dirty="0">
                          <a:solidFill>
                            <a:schemeClr val="dk1"/>
                          </a:solidFill>
                          <a:latin typeface="+mn-lt"/>
                          <a:ea typeface="+mn-ea"/>
                          <a:cs typeface="+mn-cs"/>
                        </a:rPr>
                        <a:t>轮回是有漏的，有漏皆苦。</a:t>
                      </a:r>
                      <a:endParaRPr lang="en-CA" altLang="zh-CN" sz="1800" kern="1200" dirty="0">
                        <a:solidFill>
                          <a:schemeClr val="dk1"/>
                        </a:solidFill>
                        <a:latin typeface="+mn-lt"/>
                        <a:ea typeface="+mn-ea"/>
                        <a:cs typeface="+mn-cs"/>
                      </a:endParaRPr>
                    </a:p>
                    <a:p>
                      <a:pPr marL="285750" indent="-285750">
                        <a:buFont typeface="Arial" panose="020B0604020202020204" pitchFamily="34" charset="0"/>
                        <a:buChar char="•"/>
                      </a:pPr>
                      <a:r>
                        <a:rPr lang="zh-CN" altLang="en-US" sz="1800" kern="1200" dirty="0">
                          <a:solidFill>
                            <a:schemeClr val="dk1"/>
                          </a:solidFill>
                          <a:latin typeface="+mn-lt"/>
                          <a:ea typeface="+mn-ea"/>
                          <a:cs typeface="+mn-cs"/>
                        </a:rPr>
                        <a:t>苦有苦苦行坏苦变苦，眼前美好的，很可能就是日后感到痛苦的。</a:t>
                      </a:r>
                      <a:endParaRPr lang="en-CA" altLang="zh-CN" sz="1800"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r h="2964132">
                <a:tc>
                  <a:txBody>
                    <a:bodyPr/>
                    <a:lstStyle/>
                    <a:p>
                      <a:r>
                        <a:rPr lang="zh-CN" altLang="zh-CN" sz="1800" kern="1200" dirty="0">
                          <a:solidFill>
                            <a:schemeClr val="dk1"/>
                          </a:solidFill>
                          <a:latin typeface="+mn-lt"/>
                          <a:ea typeface="+mn-ea"/>
                          <a:cs typeface="+mn-cs"/>
                        </a:rPr>
                        <a:t>嗔</a:t>
                      </a:r>
                      <a:endParaRPr lang="zh-CN" altLang="en-US" dirty="0"/>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zh-CN" altLang="zh-CN" sz="1800" kern="1200" dirty="0">
                          <a:solidFill>
                            <a:schemeClr val="dk1"/>
                          </a:solidFill>
                          <a:latin typeface="+mn-lt"/>
                          <a:ea typeface="+mn-ea"/>
                          <a:cs typeface="+mn-cs"/>
                        </a:rPr>
                        <a:t>嗔恨</a:t>
                      </a:r>
                      <a:r>
                        <a:rPr lang="zh-CN" altLang="en-US" sz="1800" kern="1200" dirty="0">
                          <a:solidFill>
                            <a:schemeClr val="dk1"/>
                          </a:solidFill>
                          <a:latin typeface="+mn-lt"/>
                          <a:ea typeface="+mn-ea"/>
                          <a:cs typeface="+mn-cs"/>
                        </a:rPr>
                        <a:t>是所有烦恼中最严重的</a:t>
                      </a:r>
                      <a:endParaRPr lang="en-CA" altLang="zh-CN" sz="1800" kern="1200" dirty="0">
                        <a:solidFill>
                          <a:schemeClr val="dk1"/>
                        </a:solidFill>
                        <a:latin typeface="+mn-lt"/>
                        <a:ea typeface="+mn-ea"/>
                        <a:cs typeface="+mn-cs"/>
                      </a:endParaRP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zh-CN" altLang="en-US" sz="1800" kern="1200" dirty="0">
                          <a:solidFill>
                            <a:schemeClr val="dk1"/>
                          </a:solidFill>
                          <a:latin typeface="+mn-lt"/>
                          <a:ea typeface="+mn-ea"/>
                          <a:cs typeface="+mn-cs"/>
                        </a:rPr>
                        <a:t>嗔恨会使人失去理智，做出不合理的事情。</a:t>
                      </a:r>
                      <a:endParaRPr lang="en-CA" altLang="zh-CN" sz="1800" kern="1200" dirty="0">
                        <a:solidFill>
                          <a:schemeClr val="dk1"/>
                        </a:solidFill>
                        <a:latin typeface="+mn-lt"/>
                        <a:ea typeface="+mn-ea"/>
                        <a:cs typeface="+mn-cs"/>
                      </a:endParaRP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en-US" altLang="zh-CN" sz="1800" kern="1200" dirty="0">
                          <a:solidFill>
                            <a:schemeClr val="dk1"/>
                          </a:solidFill>
                          <a:latin typeface="+mn-lt"/>
                          <a:ea typeface="+mn-ea"/>
                          <a:cs typeface="+mn-cs"/>
                        </a:rPr>
                        <a:t>《</a:t>
                      </a:r>
                      <a:r>
                        <a:rPr lang="zh-CN" altLang="en-US" sz="1800" kern="1200" dirty="0">
                          <a:solidFill>
                            <a:schemeClr val="dk1"/>
                          </a:solidFill>
                          <a:latin typeface="+mn-lt"/>
                          <a:ea typeface="+mn-ea"/>
                          <a:cs typeface="+mn-cs"/>
                        </a:rPr>
                        <a:t>入行论</a:t>
                      </a:r>
                      <a:r>
                        <a:rPr lang="en-US" altLang="zh-CN" sz="1800" kern="1200" dirty="0">
                          <a:solidFill>
                            <a:schemeClr val="dk1"/>
                          </a:solidFill>
                          <a:latin typeface="+mn-lt"/>
                          <a:ea typeface="+mn-ea"/>
                          <a:cs typeface="+mn-cs"/>
                        </a:rPr>
                        <a:t>》</a:t>
                      </a:r>
                      <a:r>
                        <a:rPr lang="zh-CN" altLang="en-US" sz="1800" kern="1200" dirty="0">
                          <a:solidFill>
                            <a:schemeClr val="dk1"/>
                          </a:solidFill>
                          <a:latin typeface="+mn-lt"/>
                          <a:ea typeface="+mn-ea"/>
                          <a:cs typeface="+mn-cs"/>
                        </a:rPr>
                        <a:t>中说，刹那的嗔恨完全可以从根本上毁掉几百几千万年中积累的善根和福德。</a:t>
                      </a:r>
                      <a:endParaRPr lang="en-CA" altLang="zh-CN" sz="1800" kern="1200" dirty="0">
                        <a:solidFill>
                          <a:schemeClr val="dk1"/>
                        </a:solidFill>
                        <a:latin typeface="+mn-lt"/>
                        <a:ea typeface="+mn-ea"/>
                        <a:cs typeface="+mn-cs"/>
                      </a:endParaRP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zh-CN" altLang="en-US" sz="1800" kern="1200" dirty="0">
                          <a:solidFill>
                            <a:schemeClr val="dk1"/>
                          </a:solidFill>
                          <a:latin typeface="+mn-lt"/>
                          <a:ea typeface="+mn-ea"/>
                          <a:cs typeface="+mn-cs"/>
                        </a:rPr>
                        <a:t>嗔恨心和慈悲心对立，放弃慈悲心有了嗔恨心，菩萨戒的根本戒就破掉了，更无法发菩提心，因此会与大乘行者无缘。</a:t>
                      </a:r>
                      <a:endParaRPr lang="en-CA" altLang="zh-CN" sz="1800" kern="1200" dirty="0">
                        <a:solidFill>
                          <a:schemeClr val="dk1"/>
                        </a:solidFill>
                        <a:latin typeface="+mn-lt"/>
                        <a:ea typeface="+mn-ea"/>
                        <a:cs typeface="+mn-cs"/>
                      </a:endParaRPr>
                    </a:p>
                  </a:txBody>
                  <a:tcPr/>
                </a:tc>
                <a:tc>
                  <a:txBody>
                    <a:bodyPr/>
                    <a:lstStyle/>
                    <a:p>
                      <a:pPr marL="285750" indent="-285750">
                        <a:buFont typeface="Arial" panose="020B0604020202020204" pitchFamily="34" charset="0"/>
                        <a:buChar char="•"/>
                      </a:pPr>
                      <a:r>
                        <a:rPr lang="zh-CN" altLang="en-US" sz="1600" kern="1200" dirty="0">
                          <a:solidFill>
                            <a:schemeClr val="dk1"/>
                          </a:solidFill>
                          <a:latin typeface="+mn-lt"/>
                          <a:ea typeface="+mn-ea"/>
                          <a:cs typeface="+mn-cs"/>
                        </a:rPr>
                        <a:t>对治方法分世俗谛的方法和胜义谛的方法。</a:t>
                      </a:r>
                      <a:endParaRPr lang="en-CA" altLang="zh-CN" sz="1600" kern="1200" dirty="0">
                        <a:solidFill>
                          <a:schemeClr val="dk1"/>
                        </a:solidFill>
                        <a:latin typeface="+mn-lt"/>
                        <a:ea typeface="+mn-ea"/>
                        <a:cs typeface="+mn-cs"/>
                      </a:endParaRPr>
                    </a:p>
                    <a:p>
                      <a:pPr marL="285750" indent="-285750">
                        <a:buFont typeface="Arial" panose="020B0604020202020204" pitchFamily="34" charset="0"/>
                        <a:buChar char="•"/>
                      </a:pPr>
                      <a:r>
                        <a:rPr lang="zh-CN" altLang="en-US" sz="1600" kern="1200" dirty="0">
                          <a:solidFill>
                            <a:schemeClr val="dk1"/>
                          </a:solidFill>
                          <a:latin typeface="+mn-lt"/>
                          <a:ea typeface="+mn-ea"/>
                          <a:cs typeface="+mn-cs"/>
                        </a:rPr>
                        <a:t>世俗谛的方法：</a:t>
                      </a:r>
                      <a:r>
                        <a:rPr lang="en-US" altLang="zh-CN" sz="1600" kern="1200" dirty="0">
                          <a:solidFill>
                            <a:schemeClr val="dk1"/>
                          </a:solidFill>
                          <a:latin typeface="+mn-lt"/>
                          <a:ea typeface="+mn-ea"/>
                          <a:cs typeface="+mn-cs"/>
                        </a:rPr>
                        <a:t>1.</a:t>
                      </a:r>
                      <a:r>
                        <a:rPr lang="zh-CN" altLang="en-US" sz="1600" kern="1200" dirty="0">
                          <a:solidFill>
                            <a:schemeClr val="dk1"/>
                          </a:solidFill>
                          <a:latin typeface="+mn-lt"/>
                          <a:ea typeface="+mn-ea"/>
                          <a:cs typeface="+mn-cs"/>
                        </a:rPr>
                        <a:t>理解，理解对方为烦恼所困扰，生起菩提心。</a:t>
                      </a:r>
                      <a:r>
                        <a:rPr lang="en-US" altLang="zh-CN" sz="1600" kern="1200" dirty="0">
                          <a:solidFill>
                            <a:schemeClr val="dk1"/>
                          </a:solidFill>
                          <a:latin typeface="+mn-lt"/>
                          <a:ea typeface="+mn-ea"/>
                          <a:cs typeface="+mn-cs"/>
                        </a:rPr>
                        <a:t>2. </a:t>
                      </a:r>
                      <a:r>
                        <a:rPr lang="zh-CN" altLang="en-US" sz="1600" kern="1200" dirty="0">
                          <a:solidFill>
                            <a:schemeClr val="dk1"/>
                          </a:solidFill>
                          <a:latin typeface="+mn-lt"/>
                          <a:ea typeface="+mn-ea"/>
                          <a:cs typeface="+mn-cs"/>
                        </a:rPr>
                        <a:t>感恩，感恩对方给了自己修安忍的机会。</a:t>
                      </a:r>
                      <a:endParaRPr lang="en-CA" altLang="zh-CN" sz="1600" kern="1200" dirty="0">
                        <a:solidFill>
                          <a:schemeClr val="dk1"/>
                        </a:solidFill>
                        <a:latin typeface="+mn-lt"/>
                        <a:ea typeface="+mn-ea"/>
                        <a:cs typeface="+mn-cs"/>
                      </a:endParaRPr>
                    </a:p>
                    <a:p>
                      <a:pPr marL="285750" indent="-285750">
                        <a:buFont typeface="Arial" panose="020B0604020202020204" pitchFamily="34" charset="0"/>
                        <a:buChar char="•"/>
                      </a:pPr>
                      <a:r>
                        <a:rPr lang="zh-CN" altLang="en-US" sz="1600" kern="1200" dirty="0">
                          <a:solidFill>
                            <a:schemeClr val="dk1"/>
                          </a:solidFill>
                          <a:latin typeface="+mn-lt"/>
                          <a:ea typeface="+mn-ea"/>
                          <a:cs typeface="+mn-cs"/>
                        </a:rPr>
                        <a:t>胜义谛的方法：</a:t>
                      </a:r>
                      <a:r>
                        <a:rPr lang="en-US" altLang="zh-CN" sz="1600" kern="1200" dirty="0">
                          <a:solidFill>
                            <a:schemeClr val="dk1"/>
                          </a:solidFill>
                          <a:latin typeface="+mn-lt"/>
                          <a:ea typeface="+mn-ea"/>
                          <a:cs typeface="+mn-cs"/>
                        </a:rPr>
                        <a:t>1.</a:t>
                      </a:r>
                      <a:r>
                        <a:rPr lang="zh-CN" altLang="en-US" sz="1600" kern="1200" dirty="0">
                          <a:solidFill>
                            <a:schemeClr val="dk1"/>
                          </a:solidFill>
                          <a:latin typeface="+mn-lt"/>
                          <a:ea typeface="+mn-ea"/>
                          <a:cs typeface="+mn-cs"/>
                        </a:rPr>
                        <a:t>觉知</a:t>
                      </a:r>
                      <a:r>
                        <a:rPr lang="en-US" altLang="zh-CN" sz="1600" kern="1200" dirty="0">
                          <a:solidFill>
                            <a:schemeClr val="dk1"/>
                          </a:solidFill>
                          <a:latin typeface="+mn-lt"/>
                          <a:ea typeface="+mn-ea"/>
                          <a:cs typeface="+mn-cs"/>
                        </a:rPr>
                        <a:t> 2. </a:t>
                      </a:r>
                      <a:r>
                        <a:rPr lang="zh-CN" altLang="en-US" sz="1600" kern="1200" dirty="0">
                          <a:solidFill>
                            <a:schemeClr val="dk1"/>
                          </a:solidFill>
                          <a:latin typeface="+mn-lt"/>
                          <a:ea typeface="+mn-ea"/>
                          <a:cs typeface="+mn-cs"/>
                        </a:rPr>
                        <a:t>消失，嗔恨心本身在身体里是找不到的，不存在的。</a:t>
                      </a:r>
                      <a:endParaRPr lang="en-CA" altLang="zh-CN" sz="1600" kern="1200" dirty="0">
                        <a:solidFill>
                          <a:schemeClr val="dk1"/>
                        </a:solidFill>
                        <a:latin typeface="+mn-lt"/>
                        <a:ea typeface="+mn-ea"/>
                        <a:cs typeface="+mn-cs"/>
                      </a:endParaRPr>
                    </a:p>
                    <a:p>
                      <a:pPr marL="285750" indent="-285750">
                        <a:buFont typeface="Arial" panose="020B0604020202020204" pitchFamily="34" charset="0"/>
                        <a:buChar char="•"/>
                      </a:pPr>
                      <a:r>
                        <a:rPr lang="en-US" altLang="zh-CN" sz="1600" kern="1200" dirty="0">
                          <a:solidFill>
                            <a:schemeClr val="dk1"/>
                          </a:solidFill>
                          <a:latin typeface="+mn-lt"/>
                          <a:ea typeface="+mn-ea"/>
                          <a:cs typeface="+mn-cs"/>
                        </a:rPr>
                        <a:t>3.</a:t>
                      </a:r>
                      <a:r>
                        <a:rPr lang="zh-CN" altLang="en-US" sz="1600" kern="1200" dirty="0">
                          <a:solidFill>
                            <a:schemeClr val="dk1"/>
                          </a:solidFill>
                          <a:latin typeface="+mn-lt"/>
                          <a:ea typeface="+mn-ea"/>
                          <a:cs typeface="+mn-cs"/>
                        </a:rPr>
                        <a:t>觉悟，虽然有嗔恨的现象，但本质上却没有什么实质，所以是虚幻的，如梦如幻，在某种程度上，这叫证悟空性。一旦能证悟嗔恨心的本质，我们的意思就能组建转化为菩萨的智慧。</a:t>
                      </a:r>
                    </a:p>
                  </a:txBody>
                  <a:tcPr/>
                </a:tc>
                <a:extLst>
                  <a:ext uri="{0D108BD9-81ED-4DB2-BD59-A6C34878D82A}">
                    <a16:rowId xmlns:a16="http://schemas.microsoft.com/office/drawing/2014/main" val="10002"/>
                  </a:ext>
                </a:extLst>
              </a:tr>
            </a:tbl>
          </a:graphicData>
        </a:graphic>
      </p:graphicFrame>
      <p:sp>
        <p:nvSpPr>
          <p:cNvPr id="12" name="Slide Number Placeholder 11"/>
          <p:cNvSpPr>
            <a:spLocks noGrp="1"/>
          </p:cNvSpPr>
          <p:nvPr>
            <p:ph type="sldNum" sz="quarter" idx="12"/>
          </p:nvPr>
        </p:nvSpPr>
        <p:spPr/>
        <p:txBody>
          <a:bodyPr/>
          <a:lstStyle/>
          <a:p>
            <a:fld id="{B6F15528-21DE-4FAA-801E-634DDDAF4B2B}" type="slidenum">
              <a:rPr lang="en-US" smtClean="0"/>
              <a:t>13</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20040"/>
            <a:ext cx="7024744" cy="697230"/>
          </a:xfrm>
        </p:spPr>
        <p:txBody>
          <a:bodyPr>
            <a:normAutofit fontScale="90000"/>
          </a:bodyPr>
          <a:lstStyle/>
          <a:p>
            <a:pPr algn="l"/>
            <a:r>
              <a:rPr lang="zh-CN" altLang="en-US" dirty="0">
                <a:latin typeface="Aharoni" pitchFamily="2" charset="-79"/>
                <a:cs typeface="Aharoni" pitchFamily="2" charset="-79"/>
              </a:rPr>
              <a:t>暂生缘之一五毒粗重（</a:t>
            </a:r>
            <a:r>
              <a:rPr lang="en-US" altLang="zh-CN" dirty="0">
                <a:latin typeface="Aharoni" pitchFamily="2" charset="-79"/>
                <a:cs typeface="Aharoni" pitchFamily="2" charset="-79"/>
              </a:rPr>
              <a:t>4</a:t>
            </a:r>
            <a:r>
              <a:rPr lang="zh-CN" altLang="en-US" dirty="0">
                <a:latin typeface="Aharoni" pitchFamily="2" charset="-79"/>
                <a:cs typeface="Aharoni" pitchFamily="2" charset="-79"/>
              </a:rPr>
              <a:t>）</a:t>
            </a:r>
            <a:endParaRPr lang="en-CA"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1485961102"/>
              </p:ext>
            </p:extLst>
          </p:nvPr>
        </p:nvGraphicFramePr>
        <p:xfrm>
          <a:off x="445770" y="1017271"/>
          <a:ext cx="8218170" cy="5840728"/>
        </p:xfrm>
        <a:graphic>
          <a:graphicData uri="http://schemas.openxmlformats.org/drawingml/2006/table">
            <a:tbl>
              <a:tblPr firstRow="1" bandRow="1">
                <a:tableStyleId>{5C22544A-7EE6-4342-B048-85BDC9FD1C3A}</a:tableStyleId>
              </a:tblPr>
              <a:tblGrid>
                <a:gridCol w="742950">
                  <a:extLst>
                    <a:ext uri="{9D8B030D-6E8A-4147-A177-3AD203B41FA5}">
                      <a16:colId xmlns:a16="http://schemas.microsoft.com/office/drawing/2014/main" val="20000"/>
                    </a:ext>
                  </a:extLst>
                </a:gridCol>
                <a:gridCol w="4390518">
                  <a:extLst>
                    <a:ext uri="{9D8B030D-6E8A-4147-A177-3AD203B41FA5}">
                      <a16:colId xmlns:a16="http://schemas.microsoft.com/office/drawing/2014/main" val="20001"/>
                    </a:ext>
                  </a:extLst>
                </a:gridCol>
                <a:gridCol w="3084702">
                  <a:extLst>
                    <a:ext uri="{9D8B030D-6E8A-4147-A177-3AD203B41FA5}">
                      <a16:colId xmlns:a16="http://schemas.microsoft.com/office/drawing/2014/main" val="20002"/>
                    </a:ext>
                  </a:extLst>
                </a:gridCol>
              </a:tblGrid>
              <a:tr h="390215">
                <a:tc>
                  <a:txBody>
                    <a:bodyPr/>
                    <a:lstStyle/>
                    <a:p>
                      <a:r>
                        <a:rPr lang="zh-CN" altLang="en-US" dirty="0"/>
                        <a:t>五毒</a:t>
                      </a:r>
                    </a:p>
                  </a:txBody>
                  <a:tcPr/>
                </a:tc>
                <a:tc>
                  <a:txBody>
                    <a:bodyPr/>
                    <a:lstStyle/>
                    <a:p>
                      <a:pPr algn="ctr"/>
                      <a:r>
                        <a:rPr lang="zh-CN" altLang="en-US" dirty="0"/>
                        <a:t>过患</a:t>
                      </a:r>
                    </a:p>
                  </a:txBody>
                  <a:tcPr/>
                </a:tc>
                <a:tc>
                  <a:txBody>
                    <a:bodyPr/>
                    <a:lstStyle/>
                    <a:p>
                      <a:pPr algn="ctr"/>
                      <a:r>
                        <a:rPr lang="zh-CN" altLang="en-US" dirty="0"/>
                        <a:t>对治</a:t>
                      </a:r>
                    </a:p>
                  </a:txBody>
                  <a:tcPr/>
                </a:tc>
                <a:extLst>
                  <a:ext uri="{0D108BD9-81ED-4DB2-BD59-A6C34878D82A}">
                    <a16:rowId xmlns:a16="http://schemas.microsoft.com/office/drawing/2014/main" val="10000"/>
                  </a:ext>
                </a:extLst>
              </a:tr>
              <a:tr h="2059495">
                <a:tc>
                  <a:txBody>
                    <a:bodyPr/>
                    <a:lstStyle/>
                    <a:p>
                      <a:r>
                        <a:rPr lang="zh-CN" altLang="zh-CN" sz="1800" kern="1200" dirty="0">
                          <a:solidFill>
                            <a:schemeClr val="dk1"/>
                          </a:solidFill>
                          <a:latin typeface="+mn-lt"/>
                          <a:ea typeface="+mn-ea"/>
                          <a:cs typeface="+mn-cs"/>
                        </a:rPr>
                        <a:t>痴</a:t>
                      </a:r>
                      <a:endParaRPr lang="zh-CN" altLang="en-US" dirty="0"/>
                    </a:p>
                  </a:txBody>
                  <a:tcPr/>
                </a:tc>
                <a:tc>
                  <a:txBody>
                    <a:bodyPr/>
                    <a:lstStyle/>
                    <a:p>
                      <a:pPr marL="285750" indent="-285750">
                        <a:buFont typeface="Arial" panose="020B0604020202020204" pitchFamily="34" charset="0"/>
                        <a:buChar char="•"/>
                      </a:pPr>
                      <a:r>
                        <a:rPr lang="zh-CN" altLang="zh-CN" sz="1800" kern="1200" dirty="0">
                          <a:solidFill>
                            <a:schemeClr val="dk1"/>
                          </a:solidFill>
                          <a:latin typeface="+mn-lt"/>
                          <a:ea typeface="+mn-ea"/>
                          <a:cs typeface="+mn-cs"/>
                        </a:rPr>
                        <a:t>不</a:t>
                      </a:r>
                      <a:r>
                        <a:rPr lang="zh-CN" altLang="en-US" sz="1800" kern="1200" dirty="0">
                          <a:solidFill>
                            <a:schemeClr val="dk1"/>
                          </a:solidFill>
                          <a:latin typeface="+mn-lt"/>
                          <a:ea typeface="+mn-ea"/>
                          <a:cs typeface="+mn-cs"/>
                        </a:rPr>
                        <a:t>懂业力和因果</a:t>
                      </a:r>
                      <a:r>
                        <a:rPr lang="zh-CN" altLang="zh-CN" sz="1800" kern="1200" dirty="0">
                          <a:solidFill>
                            <a:schemeClr val="dk1"/>
                          </a:solidFill>
                          <a:latin typeface="+mn-lt"/>
                          <a:ea typeface="+mn-ea"/>
                          <a:cs typeface="+mn-cs"/>
                        </a:rPr>
                        <a:t>。</a:t>
                      </a:r>
                      <a:endParaRPr lang="en-CA" altLang="zh-CN" sz="1800" kern="1200" dirty="0">
                        <a:solidFill>
                          <a:schemeClr val="dk1"/>
                        </a:solidFill>
                        <a:latin typeface="+mn-lt"/>
                        <a:ea typeface="+mn-ea"/>
                        <a:cs typeface="+mn-cs"/>
                      </a:endParaRPr>
                    </a:p>
                    <a:p>
                      <a:pPr marL="285750" indent="-285750">
                        <a:buFont typeface="Arial" panose="020B0604020202020204" pitchFamily="34" charset="0"/>
                        <a:buChar char="•"/>
                      </a:pPr>
                      <a:r>
                        <a:rPr lang="zh-CN" altLang="zh-CN" sz="1800" kern="1200" dirty="0">
                          <a:solidFill>
                            <a:schemeClr val="dk1"/>
                          </a:solidFill>
                          <a:latin typeface="+mn-lt"/>
                          <a:ea typeface="+mn-ea"/>
                          <a:cs typeface="+mn-cs"/>
                        </a:rPr>
                        <a:t>如果愚痴心很重，当然会对修行佛法延伸很多的邪分别念</a:t>
                      </a:r>
                      <a:r>
                        <a:rPr lang="zh-CN" altLang="en-US" sz="1800" kern="1200" dirty="0">
                          <a:solidFill>
                            <a:schemeClr val="dk1"/>
                          </a:solidFill>
                          <a:latin typeface="+mn-lt"/>
                          <a:ea typeface="+mn-ea"/>
                          <a:cs typeface="+mn-cs"/>
                        </a:rPr>
                        <a:t>。</a:t>
                      </a:r>
                      <a:endParaRPr lang="en-CA" altLang="zh-CN" sz="1800" kern="1200" dirty="0">
                        <a:solidFill>
                          <a:schemeClr val="dk1"/>
                        </a:solidFill>
                        <a:latin typeface="+mn-lt"/>
                        <a:ea typeface="+mn-ea"/>
                        <a:cs typeface="+mn-cs"/>
                      </a:endParaRPr>
                    </a:p>
                    <a:p>
                      <a:pPr marL="285750" indent="-285750">
                        <a:buFont typeface="Arial" panose="020B0604020202020204" pitchFamily="34" charset="0"/>
                        <a:buChar char="•"/>
                      </a:pPr>
                      <a:r>
                        <a:rPr lang="zh-CN" altLang="zh-CN" sz="1800" kern="1200" dirty="0">
                          <a:solidFill>
                            <a:schemeClr val="dk1"/>
                          </a:solidFill>
                          <a:latin typeface="+mn-lt"/>
                          <a:ea typeface="+mn-ea"/>
                          <a:cs typeface="+mn-cs"/>
                        </a:rPr>
                        <a:t>延伸很多的烦恼，导致自己没办法真实的修行。</a:t>
                      </a:r>
                      <a:endParaRPr lang="zh-CN" altLang="en-US" sz="1800" dirty="0"/>
                    </a:p>
                  </a:txBody>
                  <a:tcPr/>
                </a:tc>
                <a:tc>
                  <a:txBody>
                    <a:bodyPr/>
                    <a:lstStyle/>
                    <a:p>
                      <a:r>
                        <a:rPr lang="zh-CN" altLang="zh-CN" sz="1800" kern="1200" dirty="0">
                          <a:solidFill>
                            <a:schemeClr val="dk1"/>
                          </a:solidFill>
                          <a:latin typeface="+mn-lt"/>
                          <a:ea typeface="+mn-ea"/>
                          <a:cs typeface="+mn-cs"/>
                        </a:rPr>
                        <a:t>观十二缘起，也就是观察前因后果，这样就会打破愚痴</a:t>
                      </a:r>
                      <a:endParaRPr lang="zh-CN" altLang="en-US" sz="1800"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r h="1333961">
                <a:tc>
                  <a:txBody>
                    <a:bodyPr/>
                    <a:lstStyle/>
                    <a:p>
                      <a:r>
                        <a:rPr lang="zh-CN" altLang="zh-CN" sz="1800" kern="1200" dirty="0">
                          <a:solidFill>
                            <a:schemeClr val="dk1"/>
                          </a:solidFill>
                          <a:latin typeface="+mn-lt"/>
                          <a:ea typeface="+mn-ea"/>
                          <a:cs typeface="+mn-cs"/>
                        </a:rPr>
                        <a:t>嫉妒</a:t>
                      </a:r>
                      <a:endParaRPr lang="zh-CN" altLang="en-US" dirty="0"/>
                    </a:p>
                  </a:txBody>
                  <a:tcPr/>
                </a:tc>
                <a:tc>
                  <a:txBody>
                    <a:bodyPr/>
                    <a:lstStyle/>
                    <a:p>
                      <a:pPr marL="285750" indent="-285750">
                        <a:buFont typeface="Arial" panose="020B0604020202020204" pitchFamily="34" charset="0"/>
                        <a:buChar char="•"/>
                      </a:pPr>
                      <a:r>
                        <a:rPr lang="zh-CN" altLang="zh-CN" sz="1800" kern="1200" dirty="0">
                          <a:solidFill>
                            <a:schemeClr val="dk1"/>
                          </a:solidFill>
                          <a:latin typeface="+mn-lt"/>
                          <a:ea typeface="+mn-ea"/>
                          <a:cs typeface="+mn-cs"/>
                        </a:rPr>
                        <a:t>嫉妒心就是看到别人富足安乐</a:t>
                      </a:r>
                      <a:r>
                        <a:rPr lang="zh-CN" altLang="en-US" sz="1800" kern="1200" dirty="0">
                          <a:solidFill>
                            <a:schemeClr val="dk1"/>
                          </a:solidFill>
                          <a:latin typeface="+mn-lt"/>
                          <a:ea typeface="+mn-ea"/>
                          <a:cs typeface="+mn-cs"/>
                        </a:rPr>
                        <a:t>，比自己好。</a:t>
                      </a:r>
                      <a:endParaRPr lang="en-CA" altLang="zh-CN" sz="1800" kern="1200" dirty="0">
                        <a:solidFill>
                          <a:schemeClr val="dk1"/>
                        </a:solidFill>
                        <a:latin typeface="+mn-lt"/>
                        <a:ea typeface="+mn-ea"/>
                        <a:cs typeface="+mn-cs"/>
                      </a:endParaRPr>
                    </a:p>
                    <a:p>
                      <a:pPr marL="285750" indent="-285750">
                        <a:buFont typeface="Arial" panose="020B0604020202020204" pitchFamily="34" charset="0"/>
                        <a:buChar char="•"/>
                      </a:pPr>
                      <a:r>
                        <a:rPr lang="zh-CN" altLang="zh-CN" sz="1800" kern="1200" dirty="0">
                          <a:solidFill>
                            <a:schemeClr val="dk1"/>
                          </a:solidFill>
                          <a:latin typeface="+mn-lt"/>
                          <a:ea typeface="+mn-ea"/>
                          <a:cs typeface="+mn-cs"/>
                        </a:rPr>
                        <a:t>嫉妒心的生起没办法让我们安住在平静</a:t>
                      </a:r>
                      <a:r>
                        <a:rPr lang="zh-CN" altLang="en-US" sz="1800" kern="1200" dirty="0">
                          <a:solidFill>
                            <a:schemeClr val="dk1"/>
                          </a:solidFill>
                          <a:latin typeface="+mn-lt"/>
                          <a:ea typeface="+mn-ea"/>
                          <a:cs typeface="+mn-cs"/>
                        </a:rPr>
                        <a:t>。</a:t>
                      </a:r>
                      <a:endParaRPr lang="en-CA" altLang="zh-CN" sz="1800" kern="1200" dirty="0">
                        <a:solidFill>
                          <a:schemeClr val="dk1"/>
                        </a:solidFill>
                        <a:latin typeface="+mn-lt"/>
                        <a:ea typeface="+mn-ea"/>
                        <a:cs typeface="+mn-cs"/>
                      </a:endParaRPr>
                    </a:p>
                    <a:p>
                      <a:pPr marL="285750" indent="-285750">
                        <a:buFont typeface="Arial" panose="020B0604020202020204" pitchFamily="34" charset="0"/>
                        <a:buChar char="•"/>
                      </a:pPr>
                      <a:r>
                        <a:rPr lang="zh-CN" altLang="en-US" sz="1800" kern="1200" dirty="0">
                          <a:solidFill>
                            <a:schemeClr val="dk1"/>
                          </a:solidFill>
                          <a:latin typeface="+mn-lt"/>
                          <a:ea typeface="+mn-ea"/>
                          <a:cs typeface="+mn-cs"/>
                        </a:rPr>
                        <a:t>会因嫉妒做出不合理的事情</a:t>
                      </a:r>
                    </a:p>
                  </a:txBody>
                  <a:tcPr/>
                </a:tc>
                <a:tc>
                  <a:txBody>
                    <a:bodyPr/>
                    <a:lstStyle/>
                    <a:p>
                      <a:r>
                        <a:rPr lang="zh-CN" altLang="zh-CN" sz="1800" kern="1200" dirty="0">
                          <a:solidFill>
                            <a:schemeClr val="dk1"/>
                          </a:solidFill>
                          <a:latin typeface="+mn-lt"/>
                          <a:ea typeface="+mn-ea"/>
                          <a:cs typeface="+mn-cs"/>
                        </a:rPr>
                        <a:t>调伏嫉妒心主要是修随喜</a:t>
                      </a:r>
                      <a:r>
                        <a:rPr lang="zh-CN" altLang="en-US" sz="1800" kern="1200" dirty="0">
                          <a:solidFill>
                            <a:schemeClr val="dk1"/>
                          </a:solidFill>
                          <a:latin typeface="+mn-lt"/>
                          <a:ea typeface="+mn-ea"/>
                          <a:cs typeface="+mn-cs"/>
                        </a:rPr>
                        <a:t>。</a:t>
                      </a:r>
                    </a:p>
                  </a:txBody>
                  <a:tcPr/>
                </a:tc>
                <a:extLst>
                  <a:ext uri="{0D108BD9-81ED-4DB2-BD59-A6C34878D82A}">
                    <a16:rowId xmlns:a16="http://schemas.microsoft.com/office/drawing/2014/main" val="10002"/>
                  </a:ext>
                </a:extLst>
              </a:tr>
              <a:tr h="2057057">
                <a:tc>
                  <a:txBody>
                    <a:bodyPr/>
                    <a:lstStyle/>
                    <a:p>
                      <a:r>
                        <a:rPr lang="zh-CN" altLang="zh-CN" sz="1800" kern="1200" dirty="0">
                          <a:solidFill>
                            <a:schemeClr val="dk1"/>
                          </a:solidFill>
                          <a:latin typeface="+mn-lt"/>
                          <a:ea typeface="+mn-ea"/>
                          <a:cs typeface="+mn-cs"/>
                        </a:rPr>
                        <a:t>傲慢</a:t>
                      </a:r>
                      <a:endParaRPr lang="zh-CN" altLang="en-US" dirty="0"/>
                    </a:p>
                  </a:txBody>
                  <a:tcPr/>
                </a:tc>
                <a:tc>
                  <a:txBody>
                    <a:bodyPr/>
                    <a:lstStyle/>
                    <a:p>
                      <a:pPr marL="285750" indent="-285750">
                        <a:buFont typeface="Arial" panose="020B0604020202020204" pitchFamily="34" charset="0"/>
                        <a:buChar char="•"/>
                      </a:pPr>
                      <a:r>
                        <a:rPr lang="zh-CN" altLang="zh-CN" sz="1800" kern="1200" dirty="0">
                          <a:solidFill>
                            <a:schemeClr val="dk1"/>
                          </a:solidFill>
                          <a:latin typeface="+mn-lt"/>
                          <a:ea typeface="+mn-ea"/>
                          <a:cs typeface="+mn-cs"/>
                        </a:rPr>
                        <a:t>盲目欢喜，是飘飘然的一种状态</a:t>
                      </a:r>
                      <a:r>
                        <a:rPr lang="zh-CN" altLang="en-US" sz="1800" kern="1200" dirty="0">
                          <a:solidFill>
                            <a:schemeClr val="dk1"/>
                          </a:solidFill>
                          <a:latin typeface="+mn-lt"/>
                          <a:ea typeface="+mn-ea"/>
                          <a:cs typeface="+mn-cs"/>
                        </a:rPr>
                        <a:t>，</a:t>
                      </a:r>
                      <a:endParaRPr lang="en-CA" altLang="zh-CN" sz="1800" kern="1200" dirty="0">
                        <a:solidFill>
                          <a:schemeClr val="dk1"/>
                        </a:solidFill>
                        <a:latin typeface="+mn-lt"/>
                        <a:ea typeface="+mn-ea"/>
                        <a:cs typeface="+mn-cs"/>
                      </a:endParaRPr>
                    </a:p>
                    <a:p>
                      <a:pPr marL="285750" indent="-285750">
                        <a:buFont typeface="Arial" panose="020B0604020202020204" pitchFamily="34" charset="0"/>
                        <a:buChar char="•"/>
                      </a:pPr>
                      <a:r>
                        <a:rPr lang="zh-CN" altLang="zh-CN" sz="1800" kern="1200" dirty="0">
                          <a:solidFill>
                            <a:schemeClr val="dk1"/>
                          </a:solidFill>
                          <a:latin typeface="+mn-lt"/>
                          <a:ea typeface="+mn-ea"/>
                          <a:cs typeface="+mn-cs"/>
                        </a:rPr>
                        <a:t>看</a:t>
                      </a:r>
                      <a:r>
                        <a:rPr lang="zh-CN" altLang="en-US" sz="1800" kern="1200" dirty="0">
                          <a:solidFill>
                            <a:schemeClr val="dk1"/>
                          </a:solidFill>
                          <a:latin typeface="+mn-lt"/>
                          <a:ea typeface="+mn-ea"/>
                          <a:cs typeface="+mn-cs"/>
                        </a:rPr>
                        <a:t>不</a:t>
                      </a:r>
                      <a:r>
                        <a:rPr lang="zh-CN" altLang="zh-CN" sz="1800" kern="1200" dirty="0">
                          <a:solidFill>
                            <a:schemeClr val="dk1"/>
                          </a:solidFill>
                          <a:latin typeface="+mn-lt"/>
                          <a:ea typeface="+mn-ea"/>
                          <a:cs typeface="+mn-cs"/>
                        </a:rPr>
                        <a:t>清楚我现在应该做什么、不应该做什么</a:t>
                      </a:r>
                      <a:r>
                        <a:rPr lang="zh-CN" altLang="en-US" sz="1800" kern="1200" dirty="0">
                          <a:solidFill>
                            <a:schemeClr val="dk1"/>
                          </a:solidFill>
                          <a:latin typeface="+mn-lt"/>
                          <a:ea typeface="+mn-ea"/>
                          <a:cs typeface="+mn-cs"/>
                        </a:rPr>
                        <a:t>。</a:t>
                      </a:r>
                      <a:endParaRPr lang="en-CA" altLang="zh-CN" sz="1800" kern="1200" dirty="0">
                        <a:solidFill>
                          <a:schemeClr val="dk1"/>
                        </a:solidFill>
                        <a:latin typeface="+mn-lt"/>
                        <a:ea typeface="+mn-ea"/>
                        <a:cs typeface="+mn-cs"/>
                      </a:endParaRPr>
                    </a:p>
                    <a:p>
                      <a:pPr marL="285750" indent="-285750">
                        <a:buFont typeface="Arial" panose="020B0604020202020204" pitchFamily="34" charset="0"/>
                        <a:buChar char="•"/>
                      </a:pPr>
                      <a:r>
                        <a:rPr lang="zh-CN" altLang="en-US" sz="1800" kern="1200" dirty="0">
                          <a:solidFill>
                            <a:schemeClr val="dk1"/>
                          </a:solidFill>
                          <a:latin typeface="+mn-lt"/>
                          <a:ea typeface="+mn-ea"/>
                          <a:cs typeface="+mn-cs"/>
                        </a:rPr>
                        <a:t>傲慢的人像皮球，不能佛法的雨露都不能吸取。</a:t>
                      </a:r>
                    </a:p>
                  </a:txBody>
                  <a:tcPr/>
                </a:tc>
                <a:tc>
                  <a:txBody>
                    <a:bodyPr/>
                    <a:lstStyle/>
                    <a:p>
                      <a:pPr marL="285750" indent="-285750">
                        <a:buFont typeface="Arial" panose="020B0604020202020204" pitchFamily="34" charset="0"/>
                        <a:buChar char="•"/>
                      </a:pPr>
                      <a:r>
                        <a:rPr lang="zh-CN" altLang="zh-CN" sz="1800" kern="1200" dirty="0">
                          <a:solidFill>
                            <a:schemeClr val="dk1"/>
                          </a:solidFill>
                          <a:latin typeface="+mn-lt"/>
                          <a:ea typeface="+mn-ea"/>
                          <a:cs typeface="+mn-cs"/>
                        </a:rPr>
                        <a:t>对治傲慢就是经常观自己的过失、观别人的功德。</a:t>
                      </a:r>
                      <a:endParaRPr lang="en-CA" altLang="zh-CN" sz="1800" kern="1200" dirty="0">
                        <a:solidFill>
                          <a:schemeClr val="dk1"/>
                        </a:solidFill>
                        <a:latin typeface="+mn-lt"/>
                        <a:ea typeface="+mn-ea"/>
                        <a:cs typeface="+mn-cs"/>
                      </a:endParaRPr>
                    </a:p>
                    <a:p>
                      <a:pPr marL="285750" indent="-285750">
                        <a:buFont typeface="Arial" panose="020B0604020202020204" pitchFamily="34" charset="0"/>
                        <a:buChar char="•"/>
                      </a:pPr>
                      <a:r>
                        <a:rPr lang="zh-CN" altLang="en-US" sz="1800" kern="1200" dirty="0">
                          <a:solidFill>
                            <a:schemeClr val="dk1"/>
                          </a:solidFill>
                          <a:latin typeface="+mn-lt"/>
                          <a:ea typeface="+mn-ea"/>
                          <a:cs typeface="+mn-cs"/>
                        </a:rPr>
                        <a:t>用胜义谛的方法观傲慢，观傲慢无任何实质。</a:t>
                      </a:r>
                    </a:p>
                  </a:txBody>
                  <a:tcPr/>
                </a:tc>
                <a:extLst>
                  <a:ext uri="{0D108BD9-81ED-4DB2-BD59-A6C34878D82A}">
                    <a16:rowId xmlns:a16="http://schemas.microsoft.com/office/drawing/2014/main" val="10003"/>
                  </a:ext>
                </a:extLst>
              </a:tr>
            </a:tbl>
          </a:graphicData>
        </a:graphic>
      </p:graphicFrame>
      <p:sp>
        <p:nvSpPr>
          <p:cNvPr id="12" name="Slide Number Placeholder 11"/>
          <p:cNvSpPr>
            <a:spLocks noGrp="1"/>
          </p:cNvSpPr>
          <p:nvPr>
            <p:ph type="sldNum" sz="quarter" idx="12"/>
          </p:nvPr>
        </p:nvSpPr>
        <p:spPr/>
        <p:txBody>
          <a:bodyPr/>
          <a:lstStyle/>
          <a:p>
            <a:fld id="{B6F15528-21DE-4FAA-801E-634DDDAF4B2B}" type="slidenum">
              <a:rPr lang="en-US" smtClean="0"/>
              <a:t>14</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Autofit/>
          </a:bodyPr>
          <a:lstStyle/>
          <a:p>
            <a:pPr algn="ctr"/>
            <a:r>
              <a:rPr kumimoji="1" lang="zh-CN" altLang="en-US" sz="9600"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pPr marL="68580" indent="0">
              <a:buNone/>
            </a:pPr>
            <a:r>
              <a:rPr kumimoji="1" lang="zh-CN" altLang="en-US" sz="4000" dirty="0"/>
              <a:t>情绪来临的时候是否立即马上意识到并用佛法对治它？</a:t>
            </a:r>
            <a:endParaRPr kumimoji="1" lang="en-US" altLang="zh-CN" sz="4000" dirty="0"/>
          </a:p>
        </p:txBody>
      </p:sp>
    </p:spTree>
    <p:extLst>
      <p:ext uri="{BB962C8B-B14F-4D97-AF65-F5344CB8AC3E}">
        <p14:creationId xmlns:p14="http://schemas.microsoft.com/office/powerpoint/2010/main" val="2397086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08298" y="354364"/>
            <a:ext cx="7024744" cy="1143000"/>
          </a:xfrm>
        </p:spPr>
        <p:txBody>
          <a:bodyPr>
            <a:normAutofit fontScale="90000"/>
          </a:bodyPr>
          <a:lstStyle/>
          <a:p>
            <a:pPr algn="ctr"/>
            <a:r>
              <a:rPr lang="zh-CN" altLang="en-US" dirty="0"/>
              <a:t>暂生缘八无暇之二愚昧无知（</a:t>
            </a:r>
            <a:r>
              <a:rPr lang="en-US" altLang="zh-CN" dirty="0"/>
              <a:t>1</a:t>
            </a:r>
            <a:r>
              <a:rPr lang="zh-CN" altLang="en-US" dirty="0"/>
              <a:t>）</a:t>
            </a:r>
            <a:endParaRPr kumimoji="1" lang="zh-CN" altLang="en-US" dirty="0"/>
          </a:p>
        </p:txBody>
      </p:sp>
      <p:sp>
        <p:nvSpPr>
          <p:cNvPr id="3" name="内容占位符 2"/>
          <p:cNvSpPr>
            <a:spLocks noGrp="1"/>
          </p:cNvSpPr>
          <p:nvPr>
            <p:ph idx="1"/>
          </p:nvPr>
        </p:nvSpPr>
        <p:spPr>
          <a:xfrm>
            <a:off x="1043492" y="1542108"/>
            <a:ext cx="7154356" cy="4961528"/>
          </a:xfrm>
        </p:spPr>
        <p:txBody>
          <a:bodyPr>
            <a:normAutofit/>
          </a:bodyPr>
          <a:lstStyle/>
          <a:p>
            <a:pPr lvl="0">
              <a:lnSpc>
                <a:spcPct val="150000"/>
              </a:lnSpc>
            </a:pPr>
            <a:r>
              <a:rPr lang="zh-CN" altLang="en-US" sz="2000" dirty="0"/>
              <a:t>毫无慧光、极其愚痴的人们虽然已经步入佛门，但对正法的句义一点一滴也不能领悟，根本没有闻思修行的缘份。</a:t>
            </a:r>
            <a:endParaRPr lang="en-US" altLang="zh-CN" sz="2000" dirty="0"/>
          </a:p>
          <a:p>
            <a:pPr lvl="0">
              <a:lnSpc>
                <a:spcPct val="150000"/>
              </a:lnSpc>
            </a:pPr>
            <a:r>
              <a:rPr lang="zh-CN" altLang="en-US" sz="2000" dirty="0"/>
              <a:t>虽然入了法门，但骤生的愚痴力会抓住他，使他没办法修进去，闻的时候听不懂；思的时候转不动，得不到见解，在心上建立不起观念；因此没有闻思修的缘分。</a:t>
            </a:r>
            <a:endParaRPr lang="en-CA" altLang="zh-CN" sz="2000" dirty="0"/>
          </a:p>
          <a:p>
            <a:pPr lvl="0">
              <a:lnSpc>
                <a:spcPct val="150000"/>
              </a:lnSpc>
            </a:pPr>
            <a:r>
              <a:rPr lang="zh-CN" altLang="en-US" sz="2000" dirty="0"/>
              <a:t>这怎么叫“骤生”呢？</a:t>
            </a:r>
          </a:p>
          <a:p>
            <a:pPr marL="68580" lvl="0" indent="0">
              <a:lnSpc>
                <a:spcPct val="150000"/>
              </a:lnSpc>
              <a:buNone/>
            </a:pPr>
            <a:r>
              <a:rPr lang="zh-CN" altLang="en-US" sz="2000" dirty="0"/>
              <a:t>由于烦恼恶业等的因素，人是会变的。前面很好，后来造恶多了，烦恼起多了，违背良心的事做多了，心就变暗钝了，成了一种痴呆态，根本转不动</a:t>
            </a:r>
            <a:endParaRPr lang="en-CA" sz="2000" dirty="0"/>
          </a:p>
          <a:p>
            <a:endParaRPr lang="en-CA" sz="2000" dirty="0"/>
          </a:p>
          <a:p>
            <a:pPr marL="68580" indent="0">
              <a:buNone/>
            </a:pPr>
            <a:endParaRPr kumimoji="1" lang="en-US" altLang="zh-CN" sz="1600" dirty="0"/>
          </a:p>
        </p:txBody>
      </p:sp>
    </p:spTree>
    <p:extLst>
      <p:ext uri="{BB962C8B-B14F-4D97-AF65-F5344CB8AC3E}">
        <p14:creationId xmlns:p14="http://schemas.microsoft.com/office/powerpoint/2010/main" val="1547698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fontScale="90000"/>
          </a:bodyPr>
          <a:lstStyle/>
          <a:p>
            <a:pPr algn="ctr"/>
            <a:r>
              <a:rPr lang="zh-CN" altLang="en-US" dirty="0"/>
              <a:t>暂生缘八无暇之二愚昧无知（</a:t>
            </a:r>
            <a:r>
              <a:rPr lang="en-US" altLang="zh-CN" dirty="0"/>
              <a:t>2</a:t>
            </a:r>
            <a:r>
              <a:rPr lang="zh-CN" altLang="en-US" dirty="0"/>
              <a:t>）</a:t>
            </a:r>
            <a:endParaRPr kumimoji="1" lang="zh-CN" altLang="en-US" dirty="0"/>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pPr marL="68580" indent="0">
              <a:buNone/>
            </a:pPr>
            <a:endParaRPr kumimoji="1" lang="en-US" altLang="zh-CN" sz="1600" dirty="0"/>
          </a:p>
        </p:txBody>
      </p:sp>
      <p:sp>
        <p:nvSpPr>
          <p:cNvPr id="5" name="Rectangle 4">
            <a:extLst>
              <a:ext uri="{FF2B5EF4-FFF2-40B4-BE49-F238E27FC236}">
                <a16:creationId xmlns:a16="http://schemas.microsoft.com/office/drawing/2014/main" id="{20185AE5-D05F-460C-9ABD-F24FED006E50}"/>
              </a:ext>
            </a:extLst>
          </p:cNvPr>
          <p:cNvSpPr/>
          <p:nvPr/>
        </p:nvSpPr>
        <p:spPr>
          <a:xfrm>
            <a:off x="1043492" y="1859340"/>
            <a:ext cx="7154356" cy="3730445"/>
          </a:xfrm>
          <a:prstGeom prst="rect">
            <a:avLst/>
          </a:prstGeom>
        </p:spPr>
        <p:txBody>
          <a:bodyPr wrap="square">
            <a:spAutoFit/>
          </a:bodyPr>
          <a:lstStyle/>
          <a:p>
            <a:pPr marL="342900" lvl="0" indent="-342900">
              <a:lnSpc>
                <a:spcPct val="150000"/>
              </a:lnSpc>
              <a:buFont typeface="Arial" panose="020B0604020202020204" pitchFamily="34" charset="0"/>
              <a:buChar char="•"/>
            </a:pPr>
            <a:r>
              <a:rPr lang="zh-CN" altLang="en-US" sz="2000" dirty="0"/>
              <a:t>第一个就要忏悔，为什么要忏悔呢？就是因为自己相续当中累积了太多负面的罪障，所以导致自己愚昧无知。</a:t>
            </a:r>
          </a:p>
          <a:p>
            <a:pPr marL="342900" lvl="0" indent="-342900">
              <a:lnSpc>
                <a:spcPct val="150000"/>
              </a:lnSpc>
              <a:buFont typeface="Arial" panose="020B0604020202020204" pitchFamily="34" charset="0"/>
              <a:buChar char="•"/>
            </a:pPr>
            <a:r>
              <a:rPr lang="zh-CN" altLang="en-US" sz="2000" dirty="0"/>
              <a:t>第二个是祈祷文殊师利菩萨。文殊菩萨是智慧的本尊，他以前在因地发愿，谁祈祷我，我赐予他智慧，所以他是三世诸佛智慧的总集。</a:t>
            </a:r>
          </a:p>
          <a:p>
            <a:pPr marL="342900" lvl="0" indent="-342900">
              <a:lnSpc>
                <a:spcPct val="150000"/>
              </a:lnSpc>
              <a:buFont typeface="Arial" panose="020B0604020202020204" pitchFamily="34" charset="0"/>
              <a:buChar char="•"/>
            </a:pPr>
            <a:r>
              <a:rPr lang="zh-CN" altLang="en-US" sz="2000" dirty="0"/>
              <a:t>第三个就是要精进地闻思修行。很多法学第一次、第二次搞不清楚，但是越往后学，学的次数越多，持续不断地学，就逐渐有触类旁通的感觉。</a:t>
            </a:r>
          </a:p>
        </p:txBody>
      </p:sp>
    </p:spTree>
    <p:extLst>
      <p:ext uri="{BB962C8B-B14F-4D97-AF65-F5344CB8AC3E}">
        <p14:creationId xmlns:p14="http://schemas.microsoft.com/office/powerpoint/2010/main" val="1350602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fontScale="90000"/>
          </a:bodyPr>
          <a:lstStyle/>
          <a:p>
            <a:pPr algn="ctr"/>
            <a:r>
              <a:rPr kumimoji="1" lang="zh-CN" altLang="en-US" dirty="0"/>
              <a:t>暂生缘</a:t>
            </a:r>
            <a:r>
              <a:rPr lang="zh-CN" altLang="en-US" dirty="0"/>
              <a:t>八无暇</a:t>
            </a:r>
            <a:r>
              <a:rPr kumimoji="1" lang="zh-CN" altLang="en-US" dirty="0"/>
              <a:t>之三被魔所持（</a:t>
            </a:r>
            <a:r>
              <a:rPr kumimoji="1" lang="en-US" altLang="zh-CN" dirty="0"/>
              <a:t>1</a:t>
            </a:r>
            <a:r>
              <a:rPr kumimoji="1" lang="zh-CN" altLang="en-US"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pPr marL="68580" indent="0">
              <a:buNone/>
            </a:pPr>
            <a:r>
              <a:rPr lang="zh-CN" altLang="en-US" sz="2000" dirty="0"/>
              <a:t>魔即是恶知识：</a:t>
            </a:r>
            <a:endParaRPr lang="en-CA" altLang="zh-CN" sz="2000" dirty="0"/>
          </a:p>
          <a:p>
            <a:r>
              <a:rPr lang="zh-CN" altLang="en-US" sz="2000" dirty="0"/>
              <a:t>恶知识是引导我们向恶，即引导我们杀盗淫妄的人。凡与之在一起只有往坏处走而不会向善的人都称为恶知识。</a:t>
            </a:r>
            <a:endParaRPr lang="en-CA" altLang="zh-CN" sz="2000" dirty="0"/>
          </a:p>
          <a:p>
            <a:r>
              <a:rPr lang="zh-CN" altLang="en-US" sz="2000" dirty="0"/>
              <a:t>恶知识的分两种：</a:t>
            </a:r>
            <a:r>
              <a:rPr lang="en-US" altLang="zh-CN" sz="2000" dirty="0"/>
              <a:t>1. </a:t>
            </a:r>
            <a:r>
              <a:rPr lang="zh-CN" altLang="en-US" sz="2000" dirty="0"/>
              <a:t>恶知识不一定是邪魔外道，也可能是我们的朋友。</a:t>
            </a:r>
            <a:endParaRPr lang="en-CA" altLang="zh-CN" sz="2000" dirty="0"/>
          </a:p>
          <a:p>
            <a:pPr marL="68580" indent="0">
              <a:buNone/>
            </a:pPr>
            <a:r>
              <a:rPr lang="en-CA" altLang="zh-CN" sz="2000" dirty="0"/>
              <a:t>                                   </a:t>
            </a:r>
            <a:r>
              <a:rPr lang="en-US" altLang="zh-CN" sz="2000" dirty="0"/>
              <a:t>2. </a:t>
            </a:r>
            <a:r>
              <a:rPr lang="zh-CN" altLang="en-US" sz="2000" dirty="0"/>
              <a:t>最严重的是邪魔外道，有些魔知识宣扬前后世不存在、因果不存在（即不相信因果轮回）等邪见倒行，其形象也可能是在家人，也可能是出家人。</a:t>
            </a:r>
            <a:endParaRPr lang="en-CA" altLang="zh-CN" sz="2000" dirty="0"/>
          </a:p>
          <a:p>
            <a:pPr marL="68580" indent="0">
              <a:buNone/>
            </a:pPr>
            <a:endParaRPr lang="en-CA" altLang="zh-CN" sz="2000" dirty="0"/>
          </a:p>
          <a:p>
            <a:r>
              <a:rPr lang="zh-CN" altLang="en-US" sz="2000" dirty="0"/>
              <a:t>恶知识的过患：</a:t>
            </a:r>
            <a:endParaRPr lang="en-CA" altLang="zh-CN" sz="2000" dirty="0"/>
          </a:p>
          <a:p>
            <a:pPr marL="68580" indent="0">
              <a:buNone/>
            </a:pPr>
            <a:r>
              <a:rPr lang="zh-CN" altLang="en-US" sz="2000" dirty="0"/>
              <a:t>如果被恶知识所摄受，自心将与佛陀的教法背道而驰，入于歧途而无法趋入解脱正道。（索达吉堪布）</a:t>
            </a:r>
            <a:endParaRPr lang="en-CA" altLang="zh-CN" sz="2000" dirty="0"/>
          </a:p>
          <a:p>
            <a:pPr marL="68580" indent="0">
              <a:buNone/>
            </a:pPr>
            <a:endParaRPr lang="en-CA" altLang="zh-CN" sz="2000" dirty="0"/>
          </a:p>
        </p:txBody>
      </p:sp>
    </p:spTree>
    <p:extLst>
      <p:ext uri="{BB962C8B-B14F-4D97-AF65-F5344CB8AC3E}">
        <p14:creationId xmlns:p14="http://schemas.microsoft.com/office/powerpoint/2010/main" val="4000922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fontScale="90000"/>
          </a:bodyPr>
          <a:lstStyle/>
          <a:p>
            <a:pPr algn="ctr"/>
            <a:r>
              <a:rPr kumimoji="1" lang="zh-CN" altLang="en-US" dirty="0"/>
              <a:t>暂生缘</a:t>
            </a:r>
            <a:r>
              <a:rPr lang="zh-CN" altLang="en-US" dirty="0"/>
              <a:t>八无暇</a:t>
            </a:r>
            <a:r>
              <a:rPr kumimoji="1" lang="zh-CN" altLang="en-US" dirty="0"/>
              <a:t>之三被魔所持（</a:t>
            </a:r>
            <a:r>
              <a:rPr kumimoji="1" lang="en-US" altLang="zh-CN" dirty="0"/>
              <a:t>2</a:t>
            </a:r>
            <a:r>
              <a:rPr kumimoji="1" lang="zh-CN" altLang="en-US" dirty="0"/>
              <a:t>）</a:t>
            </a:r>
          </a:p>
        </p:txBody>
      </p:sp>
      <p:sp>
        <p:nvSpPr>
          <p:cNvPr id="3" name="内容占位符 2"/>
          <p:cNvSpPr>
            <a:spLocks noGrp="1"/>
          </p:cNvSpPr>
          <p:nvPr>
            <p:ph idx="1"/>
          </p:nvPr>
        </p:nvSpPr>
        <p:spPr>
          <a:xfrm>
            <a:off x="1043492" y="1542108"/>
            <a:ext cx="7154356" cy="4961528"/>
          </a:xfrm>
        </p:spPr>
        <p:txBody>
          <a:bodyPr>
            <a:normAutofit fontScale="62500" lnSpcReduction="20000"/>
          </a:bodyPr>
          <a:lstStyle/>
          <a:p>
            <a:pPr marL="68580" indent="0">
              <a:buNone/>
            </a:pPr>
            <a:endParaRPr kumimoji="1" lang="en-US" altLang="zh-CN" sz="1600" dirty="0"/>
          </a:p>
          <a:p>
            <a:pPr marL="68580" indent="0">
              <a:buNone/>
            </a:pPr>
            <a:r>
              <a:rPr lang="zh-CN" altLang="en-US" dirty="0"/>
              <a:t>索达吉堪布：一眼看清佛教和外道的区别</a:t>
            </a:r>
          </a:p>
          <a:p>
            <a:r>
              <a:rPr lang="zh-CN" altLang="en-US" dirty="0"/>
              <a:t>无垢光尊者在</a:t>
            </a:r>
            <a:r>
              <a:rPr lang="en-US" altLang="zh-CN" dirty="0"/>
              <a:t>《</a:t>
            </a:r>
            <a:r>
              <a:rPr lang="zh-CN" altLang="en-US" dirty="0"/>
              <a:t>如意宝藏论</a:t>
            </a:r>
            <a:r>
              <a:rPr lang="en-US" altLang="zh-CN" dirty="0"/>
              <a:t>》</a:t>
            </a:r>
            <a:r>
              <a:rPr lang="zh-CN" altLang="en-US" dirty="0"/>
              <a:t>中说，佛教和外道有五种区分方法：</a:t>
            </a:r>
          </a:p>
          <a:p>
            <a:r>
              <a:rPr lang="zh-CN" altLang="en-US" b="1" dirty="0"/>
              <a:t>一、皈依。</a:t>
            </a:r>
            <a:r>
              <a:rPr lang="zh-CN" altLang="en-US" dirty="0"/>
              <a:t>佛教皈依的是佛、法、僧三宝，而外道皈依的是遍入天、大自在天、上帝等。这次我去甘肃看见很多回教道场，里面有星星和月亮的标志，象征他们希望获得这些果位。</a:t>
            </a:r>
          </a:p>
          <a:p>
            <a:pPr marL="68580" indent="0">
              <a:buNone/>
            </a:pPr>
            <a:r>
              <a:rPr lang="zh-CN" altLang="en-US" dirty="0"/>
              <a:t>古代论著中也有太阳派、月亮派等外道，他们暂时皈依这些，但这些并不能让人了脱生死。所以皈依三宝是基础，我们以后区分佛教和外道时，首先要以皈依来分。</a:t>
            </a:r>
          </a:p>
          <a:p>
            <a:r>
              <a:rPr lang="zh-CN" altLang="en-US" b="1" dirty="0"/>
              <a:t>二、见解。</a:t>
            </a:r>
            <a:r>
              <a:rPr lang="zh-CN" altLang="en-US" dirty="0"/>
              <a:t>见解有暂时和究竟之分，佛教的暂时见解就是四法印</a:t>
            </a:r>
            <a:r>
              <a:rPr lang="en-US" altLang="zh-CN" dirty="0"/>
              <a:t>——</a:t>
            </a:r>
            <a:r>
              <a:rPr lang="zh-CN" altLang="en-US" dirty="0"/>
              <a:t>诸行无常、诸法无我、有漏皆苦、涅槃寂灭，最究竟的见解，是远离四边八戏的大空性。而外道根本没有这种殊胜的见解，虽然有些窍诀暂时可以压制烦恼、痛苦，但无法从根本上断除。</a:t>
            </a:r>
          </a:p>
          <a:p>
            <a:r>
              <a:rPr lang="zh-CN" altLang="en-US" b="1" dirty="0"/>
              <a:t>三、修行。</a:t>
            </a:r>
            <a:r>
              <a:rPr lang="zh-CN" altLang="en-US" dirty="0"/>
              <a:t>佛教有三十七道品的修行方法，可依之次第修持大悲空性。而外道只能暂时修持制止分别念的禅定，并没有如是殊胜的修法。</a:t>
            </a:r>
          </a:p>
          <a:p>
            <a:r>
              <a:rPr lang="zh-CN" altLang="en-US" b="1" dirty="0"/>
              <a:t>四、行为。</a:t>
            </a:r>
            <a:r>
              <a:rPr lang="zh-CN" altLang="en-US" dirty="0"/>
              <a:t>佛教是远离贪嗔痴以及损害众生的行为，而外道经常损害众生，也不能脱离贪嗔痴的行为。</a:t>
            </a:r>
          </a:p>
          <a:p>
            <a:r>
              <a:rPr lang="zh-CN" altLang="en-US" b="1" dirty="0"/>
              <a:t>五、果位。</a:t>
            </a:r>
            <a:r>
              <a:rPr lang="zh-CN" altLang="en-US" dirty="0"/>
              <a:t>佛教是声闻缘觉、菩萨、佛陀三解脱，而外道没有如是的解脱，只能流转于轮回当中。</a:t>
            </a:r>
          </a:p>
          <a:p>
            <a:r>
              <a:rPr lang="zh-CN" altLang="en-US" dirty="0"/>
              <a:t>佛教和外道之间的差别，其他论典和窍诀中也有不同说法，但无垢光尊者的教言非常关键，大家应该牢牢记住。</a:t>
            </a:r>
          </a:p>
          <a:p>
            <a:r>
              <a:rPr lang="zh-CN" altLang="en-US" dirty="0"/>
              <a:t>佛教徒的皈依、见、修、行、果，与外道是怎么区分的？大家要常以之来衡量自己，看自己到底是不是一个佛教徒。</a:t>
            </a:r>
          </a:p>
          <a:p>
            <a:pPr marL="68580" indent="0">
              <a:buNone/>
            </a:pPr>
            <a:endParaRPr kumimoji="1" lang="en-US" altLang="zh-CN" sz="1600" dirty="0"/>
          </a:p>
        </p:txBody>
      </p:sp>
    </p:spTree>
    <p:extLst>
      <p:ext uri="{BB962C8B-B14F-4D97-AF65-F5344CB8AC3E}">
        <p14:creationId xmlns:p14="http://schemas.microsoft.com/office/powerpoint/2010/main" val="3765163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kumimoji="1" lang="zh-CN" altLang="en-US"/>
          </a:p>
        </p:txBody>
      </p:sp>
      <p:sp>
        <p:nvSpPr>
          <p:cNvPr id="3" name="副标题 2"/>
          <p:cNvSpPr>
            <a:spLocks noGrp="1"/>
          </p:cNvSpPr>
          <p:nvPr>
            <p:ph type="subTitle" idx="1"/>
          </p:nvPr>
        </p:nvSpPr>
        <p:spPr/>
        <p:txBody>
          <a:bodyPr/>
          <a:lstStyle/>
          <a:p>
            <a:endParaRPr kumimoji="1" lang="zh-CN" altLang="en-US"/>
          </a:p>
        </p:txBody>
      </p:sp>
      <p:pic>
        <p:nvPicPr>
          <p:cNvPr id="4" name="图片 3" descr="09bOOOPIC8b_102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400"/>
            <a:ext cx="9144000" cy="6858000"/>
          </a:xfrm>
          <a:prstGeom prst="rect">
            <a:avLst/>
          </a:prstGeom>
        </p:spPr>
      </p:pic>
      <p:sp>
        <p:nvSpPr>
          <p:cNvPr id="6" name="文本框 5"/>
          <p:cNvSpPr txBox="1"/>
          <p:nvPr/>
        </p:nvSpPr>
        <p:spPr>
          <a:xfrm>
            <a:off x="2669621" y="803188"/>
            <a:ext cx="1815882" cy="5584912"/>
          </a:xfrm>
          <a:prstGeom prst="rect">
            <a:avLst/>
          </a:prstGeom>
          <a:noFill/>
        </p:spPr>
        <p:txBody>
          <a:bodyPr vert="eaVert" wrap="square" rtlCol="0">
            <a:spAutoFit/>
          </a:bodyPr>
          <a:lstStyle/>
          <a:p>
            <a:pPr algn="ctr"/>
            <a:r>
              <a:rPr kumimoji="1" lang="zh-CN" altLang="en-US" sz="6600" dirty="0">
                <a:solidFill>
                  <a:srgbClr val="4F6228"/>
                </a:solidFill>
                <a:latin typeface="+mj-ea"/>
                <a:ea typeface="+mj-ea"/>
                <a:cs typeface="华文隶书"/>
              </a:rPr>
              <a:t>暂生缘八无暇</a:t>
            </a:r>
            <a:r>
              <a:rPr kumimoji="1" lang="zh-CN" altLang="en-US" sz="4000" dirty="0">
                <a:solidFill>
                  <a:srgbClr val="4F6228"/>
                </a:solidFill>
                <a:latin typeface="+mj-ea"/>
                <a:ea typeface="+mj-ea"/>
                <a:cs typeface="华文隶书"/>
              </a:rPr>
              <a:t>             总复习</a:t>
            </a:r>
            <a:endParaRPr kumimoji="1" lang="zh-CN" altLang="en-US" sz="3200" dirty="0">
              <a:solidFill>
                <a:srgbClr val="4F6228"/>
              </a:solidFill>
              <a:latin typeface="+mj-ea"/>
              <a:ea typeface="+mj-ea"/>
              <a:cs typeface="华文隶书"/>
            </a:endParaRPr>
          </a:p>
        </p:txBody>
      </p:sp>
    </p:spTree>
    <p:extLst>
      <p:ext uri="{BB962C8B-B14F-4D97-AF65-F5344CB8AC3E}">
        <p14:creationId xmlns:p14="http://schemas.microsoft.com/office/powerpoint/2010/main" val="35155148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fontScale="90000"/>
          </a:bodyPr>
          <a:lstStyle/>
          <a:p>
            <a:pPr algn="ctr"/>
            <a:r>
              <a:rPr kumimoji="1" lang="zh-CN" altLang="en-US" dirty="0"/>
              <a:t>暂生缘</a:t>
            </a:r>
            <a:r>
              <a:rPr lang="zh-CN" altLang="en-US" dirty="0"/>
              <a:t>八无暇</a:t>
            </a:r>
            <a:r>
              <a:rPr kumimoji="1" lang="zh-CN" altLang="en-US" dirty="0"/>
              <a:t>之三被魔所持（</a:t>
            </a:r>
            <a:r>
              <a:rPr kumimoji="1" lang="en-US" altLang="zh-CN" dirty="0"/>
              <a:t>3</a:t>
            </a:r>
            <a:r>
              <a:rPr kumimoji="1" lang="zh-CN" altLang="en-US"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r>
              <a:rPr lang="zh-CN" altLang="en-US" sz="2000" dirty="0"/>
              <a:t>如何对治：</a:t>
            </a:r>
            <a:endParaRPr lang="en-CA" altLang="zh-CN" sz="2000" dirty="0"/>
          </a:p>
          <a:p>
            <a:pPr marL="525780" indent="-457200">
              <a:buFont typeface="+mj-lt"/>
              <a:buAutoNum type="arabicPeriod"/>
            </a:pPr>
            <a:r>
              <a:rPr lang="zh-CN" altLang="en-US" sz="2000" dirty="0"/>
              <a:t>如理地观察、依止善知识</a:t>
            </a:r>
            <a:endParaRPr lang="en-CA" altLang="zh-CN" sz="2000" dirty="0"/>
          </a:p>
          <a:p>
            <a:pPr marL="525780" indent="-457200">
              <a:buFont typeface="+mj-lt"/>
              <a:buAutoNum type="arabicPeriod"/>
            </a:pPr>
            <a:r>
              <a:rPr lang="zh-CN" altLang="en-US" sz="2000" dirty="0"/>
              <a:t>最好是最初就不能接近</a:t>
            </a:r>
            <a:r>
              <a:rPr lang="en-CA" altLang="zh-CN" sz="2000" dirty="0"/>
              <a:t>.</a:t>
            </a:r>
          </a:p>
          <a:p>
            <a:pPr marL="525780" indent="-457200">
              <a:buFont typeface="+mj-lt"/>
              <a:buAutoNum type="arabicPeriod"/>
            </a:pPr>
            <a:r>
              <a:rPr lang="zh-CN" altLang="en-US" sz="2000" dirty="0"/>
              <a:t>不慎接近要在不伤害自己和他人的情况下及时远离</a:t>
            </a:r>
            <a:endParaRPr lang="en-CA" altLang="zh-CN" sz="2000" dirty="0"/>
          </a:p>
          <a:p>
            <a:pPr marL="68580" indent="0">
              <a:buNone/>
            </a:pPr>
            <a:endParaRPr lang="en-CA" altLang="zh-CN" sz="2000" dirty="0"/>
          </a:p>
          <a:p>
            <a:r>
              <a:rPr kumimoji="1" lang="zh-CN" altLang="en-US" sz="2000" dirty="0"/>
              <a:t>此处学习一下慈诚罗珠堪布上师的如何依止善知识的文章。</a:t>
            </a:r>
            <a:endParaRPr kumimoji="1" lang="en-CA" altLang="zh-CN" sz="2000" dirty="0"/>
          </a:p>
          <a:p>
            <a:endParaRPr kumimoji="1" lang="en-CA" altLang="zh-CN" sz="2000" dirty="0"/>
          </a:p>
          <a:p>
            <a:r>
              <a:rPr kumimoji="1" lang="zh-CN" altLang="en-US" sz="3600" dirty="0"/>
              <a:t>？对于善恶知识我们是否有鉴别的能力？</a:t>
            </a:r>
            <a:endParaRPr kumimoji="1" lang="en-US" altLang="zh-CN" sz="3600" dirty="0"/>
          </a:p>
        </p:txBody>
      </p:sp>
    </p:spTree>
    <p:extLst>
      <p:ext uri="{BB962C8B-B14F-4D97-AF65-F5344CB8AC3E}">
        <p14:creationId xmlns:p14="http://schemas.microsoft.com/office/powerpoint/2010/main" val="372031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fontScale="90000"/>
          </a:bodyPr>
          <a:lstStyle/>
          <a:p>
            <a:pPr algn="ctr"/>
            <a:r>
              <a:rPr kumimoji="1" lang="zh-CN" altLang="en-US" dirty="0"/>
              <a:t>暂生缘</a:t>
            </a:r>
            <a:r>
              <a:rPr lang="zh-CN" altLang="en-US" dirty="0"/>
              <a:t>八无暇</a:t>
            </a:r>
            <a:r>
              <a:rPr kumimoji="1" lang="zh-CN" altLang="en-US" dirty="0"/>
              <a:t>之四懈怠懒惰（</a:t>
            </a:r>
            <a:r>
              <a:rPr kumimoji="1" lang="en-US" altLang="zh-CN" dirty="0"/>
              <a:t>1</a:t>
            </a:r>
            <a:r>
              <a:rPr kumimoji="1" lang="zh-CN" altLang="en-US"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r>
              <a:rPr lang="zh-CN" altLang="en-US" sz="2000" dirty="0"/>
              <a:t>心里想修法，对轮回和解脱有希求心，但是太懒惰这样懒惰的人明日复明日，对求学一拖再拖，绝不可能实现修法的心愿。</a:t>
            </a:r>
            <a:endParaRPr lang="en-CA" altLang="zh-CN" sz="2000" dirty="0"/>
          </a:p>
          <a:p>
            <a:r>
              <a:rPr lang="zh-CN" altLang="en-US" sz="2000" dirty="0"/>
              <a:t>懒惰有不同的方式，忙忙碌碌也可以是懒惰，不求善法就是懒惰</a:t>
            </a:r>
            <a:endParaRPr lang="en-CA" altLang="zh-CN" sz="2000" dirty="0"/>
          </a:p>
          <a:p>
            <a:r>
              <a:rPr lang="zh-CN" altLang="en-US" sz="2000" dirty="0"/>
              <a:t>对治：必须忆念死亡无常。只要一观修无常，发现自己的时间不多了，又岂敢轻易懈怠？</a:t>
            </a:r>
            <a:endParaRPr lang="en-CA" altLang="zh-CN" sz="2000" dirty="0"/>
          </a:p>
          <a:p>
            <a:endParaRPr kumimoji="1" lang="en-US" altLang="zh-CN" sz="1600" dirty="0"/>
          </a:p>
          <a:p>
            <a:r>
              <a:rPr kumimoji="1" lang="zh-CN" altLang="en-US" sz="2800" dirty="0"/>
              <a:t>？？我们是否存在忙忙碌碌的懒惰的问题？</a:t>
            </a:r>
            <a:endParaRPr kumimoji="1" lang="en-US" altLang="zh-CN" sz="2800" dirty="0"/>
          </a:p>
        </p:txBody>
      </p:sp>
    </p:spTree>
    <p:extLst>
      <p:ext uri="{BB962C8B-B14F-4D97-AF65-F5344CB8AC3E}">
        <p14:creationId xmlns:p14="http://schemas.microsoft.com/office/powerpoint/2010/main" val="1796450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fontScale="90000"/>
          </a:bodyPr>
          <a:lstStyle/>
          <a:p>
            <a:pPr algn="ctr"/>
            <a:r>
              <a:rPr kumimoji="1" lang="zh-CN" altLang="en-US" dirty="0"/>
              <a:t>暂生缘</a:t>
            </a:r>
            <a:r>
              <a:rPr lang="zh-CN" altLang="en-US" dirty="0"/>
              <a:t>八无暇</a:t>
            </a:r>
            <a:r>
              <a:rPr kumimoji="1" lang="zh-CN" altLang="en-US" dirty="0"/>
              <a:t>之五恶业涌现（</a:t>
            </a:r>
            <a:r>
              <a:rPr kumimoji="1" lang="en-US" altLang="zh-CN" dirty="0"/>
              <a:t>1</a:t>
            </a:r>
            <a:r>
              <a:rPr kumimoji="1" lang="zh-CN" altLang="en-US"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r>
              <a:rPr lang="zh-CN" altLang="en-US" dirty="0"/>
              <a:t>恶业的大海波涛汹涌澎湃，即使兢兢业业地修法，可是自相续却生不起功德。</a:t>
            </a:r>
            <a:endParaRPr lang="en-CA" altLang="zh-CN" dirty="0"/>
          </a:p>
          <a:p>
            <a:r>
              <a:rPr kumimoji="1" lang="zh-CN" altLang="en-US" sz="1600" dirty="0"/>
              <a:t>对治：</a:t>
            </a:r>
            <a:endParaRPr kumimoji="1" lang="en-CA" altLang="zh-CN" sz="1600" dirty="0"/>
          </a:p>
          <a:p>
            <a:pPr marL="411480" indent="-342900">
              <a:buFont typeface="+mj-lt"/>
              <a:buAutoNum type="arabicPeriod"/>
            </a:pPr>
            <a:r>
              <a:rPr lang="zh-CN" altLang="en-US" dirty="0"/>
              <a:t>我们修行遇到大违缘、大障碍时，不要怨天尤人，应当想到这是在消业，务必对因果不虚生起坚信</a:t>
            </a:r>
            <a:endParaRPr lang="en-CA" altLang="zh-CN" dirty="0"/>
          </a:p>
          <a:p>
            <a:pPr marL="411480" indent="-342900">
              <a:buFont typeface="+mj-lt"/>
              <a:buAutoNum type="arabicPeriod"/>
            </a:pPr>
            <a:r>
              <a:rPr lang="zh-CN" altLang="en-US" dirty="0"/>
              <a:t>学法一定要有恒心，绝不能认为自己修不成，或对三宝起怨恨之心。</a:t>
            </a:r>
            <a:endParaRPr lang="en-CA" altLang="zh-CN" dirty="0"/>
          </a:p>
          <a:p>
            <a:pPr marL="411480" indent="-342900">
              <a:buFont typeface="+mj-lt"/>
              <a:buAutoNum type="arabicPeriod"/>
            </a:pPr>
            <a:r>
              <a:rPr lang="zh-CN" altLang="en-US" dirty="0"/>
              <a:t>努力地忏悔、继续精进、累积突破障碍的因素。</a:t>
            </a:r>
            <a:endParaRPr lang="en-CA" altLang="zh-CN" dirty="0"/>
          </a:p>
          <a:p>
            <a:pPr marL="68580" indent="0">
              <a:buNone/>
            </a:pPr>
            <a:endParaRPr lang="en-CA" altLang="zh-CN" dirty="0"/>
          </a:p>
          <a:p>
            <a:pPr marL="68580" indent="0">
              <a:buNone/>
            </a:pPr>
            <a:r>
              <a:rPr lang="zh-CN" altLang="en-US" dirty="0"/>
              <a:t>不抱怨，忏悔，持之以恒 ！重点就是持之以恒，坚持很重要。</a:t>
            </a:r>
            <a:endParaRPr lang="en-CA" altLang="zh-CN" dirty="0"/>
          </a:p>
          <a:p>
            <a:pPr marL="68580" indent="0">
              <a:buNone/>
            </a:pPr>
            <a:endParaRPr lang="en-CA" altLang="zh-CN" dirty="0"/>
          </a:p>
        </p:txBody>
      </p:sp>
    </p:spTree>
    <p:extLst>
      <p:ext uri="{BB962C8B-B14F-4D97-AF65-F5344CB8AC3E}">
        <p14:creationId xmlns:p14="http://schemas.microsoft.com/office/powerpoint/2010/main" val="1003472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Autofit/>
          </a:bodyPr>
          <a:lstStyle/>
          <a:p>
            <a:pPr algn="ctr"/>
            <a:r>
              <a:rPr kumimoji="1" lang="zh-CN" altLang="en-US" sz="8000"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pPr marL="68580" indent="0">
              <a:buNone/>
            </a:pPr>
            <a:r>
              <a:rPr kumimoji="1" lang="zh-CN" altLang="en-US" sz="4000" dirty="0"/>
              <a:t>我们自己是否出现过抱怨，失去信心，想要放弃的情况？</a:t>
            </a:r>
            <a:endParaRPr kumimoji="1" lang="en-US" altLang="zh-CN" sz="4000" dirty="0"/>
          </a:p>
        </p:txBody>
      </p:sp>
    </p:spTree>
    <p:extLst>
      <p:ext uri="{BB962C8B-B14F-4D97-AF65-F5344CB8AC3E}">
        <p14:creationId xmlns:p14="http://schemas.microsoft.com/office/powerpoint/2010/main" val="1393639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fontScale="90000"/>
          </a:bodyPr>
          <a:lstStyle/>
          <a:p>
            <a:pPr algn="ctr"/>
            <a:r>
              <a:rPr kumimoji="1" lang="zh-CN" altLang="en-US" dirty="0"/>
              <a:t>暂生缘</a:t>
            </a:r>
            <a:r>
              <a:rPr lang="zh-CN" altLang="en-US" dirty="0"/>
              <a:t>八无暇</a:t>
            </a:r>
            <a:r>
              <a:rPr kumimoji="1" lang="zh-CN" altLang="en-US" dirty="0"/>
              <a:t>之六为他所转（</a:t>
            </a:r>
            <a:r>
              <a:rPr kumimoji="1" lang="en-US" altLang="zh-CN" dirty="0"/>
              <a:t>1</a:t>
            </a:r>
            <a:r>
              <a:rPr kumimoji="1" lang="zh-CN" altLang="en-US"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r>
              <a:rPr lang="zh-CN" altLang="en-US" dirty="0"/>
              <a:t>这些身不由己被奴役之人，虽有修法的愿望，但由于受到他人控制，而得不到修法的机会。</a:t>
            </a:r>
            <a:endParaRPr lang="en-CA" altLang="zh-CN" dirty="0"/>
          </a:p>
          <a:p>
            <a:r>
              <a:rPr lang="zh-CN" altLang="en-US" dirty="0"/>
              <a:t>对治：“只要想学佛，办法总是有的。”</a:t>
            </a:r>
            <a:endParaRPr lang="en-CA" altLang="zh-CN" dirty="0"/>
          </a:p>
          <a:p>
            <a:pPr marL="68580" indent="0">
              <a:buNone/>
            </a:pPr>
            <a:r>
              <a:rPr kumimoji="1" lang="zh-CN" altLang="en-US" dirty="0"/>
              <a:t>外界可以控制身体，行为，谁能控制自己的心？只要心系正法，任何情景都可以是对镜，都可以磨炼心性，可以修法。</a:t>
            </a:r>
            <a:endParaRPr kumimoji="1" lang="en-CA" altLang="zh-CN" dirty="0"/>
          </a:p>
          <a:p>
            <a:pPr marL="68580" indent="0">
              <a:buNone/>
            </a:pPr>
            <a:r>
              <a:rPr kumimoji="1" lang="zh-CN" altLang="en-US" dirty="0"/>
              <a:t>为他所转也是业力的一种，也要忏悔并祈请三宝加持自己有修法的自由。任何情况怨天尤人都没有一点积极的作用，是最不可取的一种做法，尽量做到不怨不嗔，很难做到，所以才叫做修行。</a:t>
            </a:r>
            <a:endParaRPr kumimoji="1" lang="en-US" altLang="zh-CN" dirty="0"/>
          </a:p>
        </p:txBody>
      </p:sp>
    </p:spTree>
    <p:extLst>
      <p:ext uri="{BB962C8B-B14F-4D97-AF65-F5344CB8AC3E}">
        <p14:creationId xmlns:p14="http://schemas.microsoft.com/office/powerpoint/2010/main" val="3758544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fontScale="90000"/>
          </a:bodyPr>
          <a:lstStyle/>
          <a:p>
            <a:pPr algn="ctr"/>
            <a:r>
              <a:rPr kumimoji="1" lang="zh-CN" altLang="en-US" dirty="0"/>
              <a:t>暂生缘</a:t>
            </a:r>
            <a:r>
              <a:rPr lang="zh-CN" altLang="en-US" dirty="0"/>
              <a:t>八无暇</a:t>
            </a:r>
            <a:r>
              <a:rPr kumimoji="1" lang="zh-CN" altLang="en-US" dirty="0"/>
              <a:t>之六为他所转（</a:t>
            </a:r>
            <a:r>
              <a:rPr kumimoji="1" lang="en-US" altLang="zh-CN" dirty="0"/>
              <a:t>2</a:t>
            </a:r>
            <a:r>
              <a:rPr kumimoji="1" lang="zh-CN" altLang="en-US"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pPr marL="68580" indent="0">
              <a:buNone/>
            </a:pPr>
            <a:r>
              <a:rPr lang="zh-CN" altLang="en-US" dirty="0"/>
              <a:t>外在不显现任何一种修行状态，内心却不丢失修行善法的意愿。</a:t>
            </a:r>
            <a:r>
              <a:rPr lang="en-US" altLang="zh-CN" dirty="0"/>
              <a:t>《</a:t>
            </a:r>
            <a:r>
              <a:rPr lang="zh-CN" altLang="en-US" dirty="0"/>
              <a:t>西藏生死书</a:t>
            </a:r>
            <a:r>
              <a:rPr lang="en-US" altLang="zh-CN" dirty="0"/>
              <a:t>》</a:t>
            </a:r>
            <a:r>
              <a:rPr lang="zh-CN" altLang="en-US" dirty="0"/>
              <a:t>中也提到有一位库努喇嘛当年在西藏求法，之后回印度寺院修行，看上去与印度教修行人无异，没人知道他是一个佛教的证悟者，后来有了机缘才慢慢显示真实身份。这是一个修行很高的例子，也是一种榜样、一种方式。在修行佛法的时候不露声色，显现上没有念珠、佛像，但内心当中在不断地祈祷，他人无法管你内心的想法，这也是可以对治的方法，但需要很强的意乐。</a:t>
            </a:r>
            <a:r>
              <a:rPr lang="en-CA" dirty="0"/>
              <a:t>-------</a:t>
            </a:r>
            <a:r>
              <a:rPr lang="zh-CN" altLang="en-US" b="1" dirty="0"/>
              <a:t>智诚堪布</a:t>
            </a:r>
            <a:endParaRPr lang="en-CA" dirty="0"/>
          </a:p>
          <a:p>
            <a:pPr marL="68580" indent="0">
              <a:buNone/>
            </a:pPr>
            <a:endParaRPr kumimoji="1" lang="en-US" altLang="zh-CN" sz="1600" dirty="0"/>
          </a:p>
        </p:txBody>
      </p:sp>
    </p:spTree>
    <p:extLst>
      <p:ext uri="{BB962C8B-B14F-4D97-AF65-F5344CB8AC3E}">
        <p14:creationId xmlns:p14="http://schemas.microsoft.com/office/powerpoint/2010/main" val="210292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fontScale="90000"/>
          </a:bodyPr>
          <a:lstStyle/>
          <a:p>
            <a:pPr algn="ctr"/>
            <a:r>
              <a:rPr kumimoji="1" lang="zh-CN" altLang="en-US" dirty="0"/>
              <a:t>暂生缘</a:t>
            </a:r>
            <a:r>
              <a:rPr lang="zh-CN" altLang="en-US" dirty="0"/>
              <a:t>八无暇</a:t>
            </a:r>
            <a:r>
              <a:rPr kumimoji="1" lang="zh-CN" altLang="en-US" dirty="0"/>
              <a:t>之七求乐救怖（</a:t>
            </a:r>
            <a:r>
              <a:rPr kumimoji="1" lang="en-US" altLang="zh-CN" dirty="0"/>
              <a:t>1</a:t>
            </a:r>
            <a:r>
              <a:rPr kumimoji="1" lang="zh-CN" altLang="en-US"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pPr marL="68580" indent="0">
              <a:buNone/>
            </a:pPr>
            <a:r>
              <a:rPr kumimoji="1" lang="zh-CN" altLang="en-US" sz="1600" dirty="0"/>
              <a:t>问题：求的是什么乐，救的是什么怖？这里谈到的是动机。</a:t>
            </a:r>
            <a:endParaRPr kumimoji="1" lang="en-CA" altLang="zh-CN" sz="1600" dirty="0"/>
          </a:p>
          <a:p>
            <a:pPr marL="68580" indent="0">
              <a:buNone/>
            </a:pPr>
            <a:endParaRPr kumimoji="1" lang="en-CA" altLang="zh-CN" sz="1600" dirty="0"/>
          </a:p>
          <a:p>
            <a:pPr marL="68580" indent="0">
              <a:buNone/>
            </a:pPr>
            <a:endParaRPr kumimoji="1" lang="en-US" altLang="zh-CN" sz="1600" dirty="0"/>
          </a:p>
        </p:txBody>
      </p:sp>
      <p:sp>
        <p:nvSpPr>
          <p:cNvPr id="4" name="Rectangle 3">
            <a:extLst>
              <a:ext uri="{FF2B5EF4-FFF2-40B4-BE49-F238E27FC236}">
                <a16:creationId xmlns:a16="http://schemas.microsoft.com/office/drawing/2014/main" id="{C4ADD1A5-47CD-4931-830B-1436C5B6B3D1}"/>
              </a:ext>
            </a:extLst>
          </p:cNvPr>
          <p:cNvSpPr/>
          <p:nvPr/>
        </p:nvSpPr>
        <p:spPr>
          <a:xfrm>
            <a:off x="1309816" y="3002692"/>
            <a:ext cx="939114" cy="6672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动机</a:t>
            </a:r>
            <a:endParaRPr lang="en-CA" dirty="0"/>
          </a:p>
        </p:txBody>
      </p:sp>
      <p:sp>
        <p:nvSpPr>
          <p:cNvPr id="5" name="Rectangle 4">
            <a:extLst>
              <a:ext uri="{FF2B5EF4-FFF2-40B4-BE49-F238E27FC236}">
                <a16:creationId xmlns:a16="http://schemas.microsoft.com/office/drawing/2014/main" id="{99BE6CD5-F242-403C-92C2-4A5D82328BED}"/>
              </a:ext>
            </a:extLst>
          </p:cNvPr>
          <p:cNvSpPr/>
          <p:nvPr/>
        </p:nvSpPr>
        <p:spPr>
          <a:xfrm>
            <a:off x="2637416" y="5063547"/>
            <a:ext cx="939114" cy="6672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善</a:t>
            </a:r>
            <a:endParaRPr lang="en-CA" dirty="0"/>
          </a:p>
        </p:txBody>
      </p:sp>
      <p:sp>
        <p:nvSpPr>
          <p:cNvPr id="6" name="Rectangle 5">
            <a:extLst>
              <a:ext uri="{FF2B5EF4-FFF2-40B4-BE49-F238E27FC236}">
                <a16:creationId xmlns:a16="http://schemas.microsoft.com/office/drawing/2014/main" id="{29DE2E51-A203-40AB-A60B-E07F1806C760}"/>
              </a:ext>
            </a:extLst>
          </p:cNvPr>
          <p:cNvSpPr/>
          <p:nvPr/>
        </p:nvSpPr>
        <p:spPr>
          <a:xfrm>
            <a:off x="2585276" y="2335427"/>
            <a:ext cx="939114" cy="6672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不善</a:t>
            </a:r>
            <a:endParaRPr lang="en-CA" dirty="0"/>
          </a:p>
        </p:txBody>
      </p:sp>
      <p:cxnSp>
        <p:nvCxnSpPr>
          <p:cNvPr id="8" name="Straight Arrow Connector 7">
            <a:extLst>
              <a:ext uri="{FF2B5EF4-FFF2-40B4-BE49-F238E27FC236}">
                <a16:creationId xmlns:a16="http://schemas.microsoft.com/office/drawing/2014/main" id="{F3C2018B-44CF-4308-A093-3FBE7513532D}"/>
              </a:ext>
            </a:extLst>
          </p:cNvPr>
          <p:cNvCxnSpPr>
            <a:cxnSpLocks/>
          </p:cNvCxnSpPr>
          <p:nvPr/>
        </p:nvCxnSpPr>
        <p:spPr>
          <a:xfrm flipV="1">
            <a:off x="1947546" y="2669060"/>
            <a:ext cx="637730" cy="3555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71CBD7C6-A376-4EC5-A3EB-9D63F35AFE29}"/>
              </a:ext>
            </a:extLst>
          </p:cNvPr>
          <p:cNvCxnSpPr>
            <a:cxnSpLocks/>
            <a:stCxn id="4" idx="2"/>
            <a:endCxn id="5" idx="1"/>
          </p:cNvCxnSpPr>
          <p:nvPr/>
        </p:nvCxnSpPr>
        <p:spPr>
          <a:xfrm>
            <a:off x="1779373" y="3669957"/>
            <a:ext cx="858043" cy="17272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E86D9004-12C3-46AA-A352-99CB51DE111E}"/>
              </a:ext>
            </a:extLst>
          </p:cNvPr>
          <p:cNvSpPr/>
          <p:nvPr/>
        </p:nvSpPr>
        <p:spPr>
          <a:xfrm>
            <a:off x="3929449" y="2335427"/>
            <a:ext cx="3620529" cy="6672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a:t>只求取今生快乐，但无论今生怎样快乐都无法脱离轮回之苦，也免不了在轮回中造业，所有称之为不善的动机。</a:t>
            </a:r>
            <a:endParaRPr lang="en-CA" sz="1400" dirty="0"/>
          </a:p>
        </p:txBody>
      </p:sp>
      <p:cxnSp>
        <p:nvCxnSpPr>
          <p:cNvPr id="13" name="Straight Arrow Connector 12">
            <a:extLst>
              <a:ext uri="{FF2B5EF4-FFF2-40B4-BE49-F238E27FC236}">
                <a16:creationId xmlns:a16="http://schemas.microsoft.com/office/drawing/2014/main" id="{E20CABD4-C036-463B-B61E-C0E2CF0A4479}"/>
              </a:ext>
            </a:extLst>
          </p:cNvPr>
          <p:cNvCxnSpPr>
            <a:cxnSpLocks/>
            <a:endCxn id="11" idx="1"/>
          </p:cNvCxnSpPr>
          <p:nvPr/>
        </p:nvCxnSpPr>
        <p:spPr>
          <a:xfrm>
            <a:off x="3524390" y="2669059"/>
            <a:ext cx="40505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87594E26-73B8-44CF-B3B4-D3098241274C}"/>
              </a:ext>
            </a:extLst>
          </p:cNvPr>
          <p:cNvSpPr/>
          <p:nvPr/>
        </p:nvSpPr>
        <p:spPr>
          <a:xfrm>
            <a:off x="2585276" y="3262931"/>
            <a:ext cx="939114" cy="6672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无记</a:t>
            </a:r>
            <a:endParaRPr lang="en-CA" dirty="0"/>
          </a:p>
        </p:txBody>
      </p:sp>
      <p:sp>
        <p:nvSpPr>
          <p:cNvPr id="16" name="Rectangle 15">
            <a:extLst>
              <a:ext uri="{FF2B5EF4-FFF2-40B4-BE49-F238E27FC236}">
                <a16:creationId xmlns:a16="http://schemas.microsoft.com/office/drawing/2014/main" id="{8DE280D6-EF6C-40BD-855C-27F54471A3C2}"/>
              </a:ext>
            </a:extLst>
          </p:cNvPr>
          <p:cNvSpPr/>
          <p:nvPr/>
        </p:nvSpPr>
        <p:spPr>
          <a:xfrm>
            <a:off x="3936983" y="3143909"/>
            <a:ext cx="3620529" cy="7340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a:t>既非善亦非恶，虽有善的行为，但内心却没有善的概念，虽有微弱的世间善报，但不能成为解脱。</a:t>
            </a:r>
            <a:endParaRPr lang="en-US" altLang="zh-CN" sz="1400" dirty="0"/>
          </a:p>
        </p:txBody>
      </p:sp>
      <p:cxnSp>
        <p:nvCxnSpPr>
          <p:cNvPr id="20" name="Straight Arrow Connector 19">
            <a:extLst>
              <a:ext uri="{FF2B5EF4-FFF2-40B4-BE49-F238E27FC236}">
                <a16:creationId xmlns:a16="http://schemas.microsoft.com/office/drawing/2014/main" id="{C6A6C386-F1E1-4AAA-B83E-5BA1A572AF17}"/>
              </a:ext>
            </a:extLst>
          </p:cNvPr>
          <p:cNvCxnSpPr>
            <a:cxnSpLocks/>
            <a:endCxn id="15" idx="1"/>
          </p:cNvCxnSpPr>
          <p:nvPr/>
        </p:nvCxnSpPr>
        <p:spPr>
          <a:xfrm>
            <a:off x="2214271" y="3382736"/>
            <a:ext cx="371005" cy="2138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460FBCB7-624A-477A-8CD2-A4AA86C1262D}"/>
              </a:ext>
            </a:extLst>
          </p:cNvPr>
          <p:cNvSpPr/>
          <p:nvPr/>
        </p:nvSpPr>
        <p:spPr>
          <a:xfrm>
            <a:off x="3936984" y="4019180"/>
            <a:ext cx="3620530" cy="6672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tLang="zh-CN" sz="1400" dirty="0"/>
          </a:p>
          <a:p>
            <a:pPr algn="ctr"/>
            <a:r>
              <a:rPr lang="zh-CN" altLang="en-US" sz="1400" dirty="0"/>
              <a:t>下士道的动机：希求下一世不堕三恶道，获得人天福报。</a:t>
            </a:r>
          </a:p>
          <a:p>
            <a:pPr algn="ctr"/>
            <a:endParaRPr lang="en-CA" dirty="0"/>
          </a:p>
        </p:txBody>
      </p:sp>
      <p:sp>
        <p:nvSpPr>
          <p:cNvPr id="26" name="Rectangle 25">
            <a:extLst>
              <a:ext uri="{FF2B5EF4-FFF2-40B4-BE49-F238E27FC236}">
                <a16:creationId xmlns:a16="http://schemas.microsoft.com/office/drawing/2014/main" id="{307C6E04-259F-4561-868C-90C982867D2A}"/>
              </a:ext>
            </a:extLst>
          </p:cNvPr>
          <p:cNvSpPr/>
          <p:nvPr/>
        </p:nvSpPr>
        <p:spPr>
          <a:xfrm>
            <a:off x="3936984" y="5970023"/>
            <a:ext cx="3612994" cy="8879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a:t>上士道的动机</a:t>
            </a:r>
            <a:r>
              <a:rPr lang="en-CA" altLang="zh-CN" sz="1400" dirty="0"/>
              <a:t>:</a:t>
            </a:r>
            <a:r>
              <a:rPr lang="zh-CN" altLang="en-US" sz="1400" dirty="0"/>
              <a:t>大乘菩萨的发心，即菩提心</a:t>
            </a:r>
            <a:r>
              <a:rPr lang="en-CA" altLang="zh-CN" sz="1400" dirty="0"/>
              <a:t>. </a:t>
            </a:r>
            <a:r>
              <a:rPr lang="zh-CN" altLang="en-US" sz="1400" dirty="0"/>
              <a:t>不仅自己要脱离轮回之苦，获得解脱，也要帮助他人获得究竟的解脱。</a:t>
            </a:r>
            <a:endParaRPr lang="en-US" altLang="zh-CN" sz="1400" dirty="0"/>
          </a:p>
        </p:txBody>
      </p:sp>
      <p:sp>
        <p:nvSpPr>
          <p:cNvPr id="27" name="Rectangle 26">
            <a:extLst>
              <a:ext uri="{FF2B5EF4-FFF2-40B4-BE49-F238E27FC236}">
                <a16:creationId xmlns:a16="http://schemas.microsoft.com/office/drawing/2014/main" id="{1793EF62-1144-4911-B582-638ED1624285}"/>
              </a:ext>
            </a:extLst>
          </p:cNvPr>
          <p:cNvSpPr/>
          <p:nvPr/>
        </p:nvSpPr>
        <p:spPr>
          <a:xfrm>
            <a:off x="3944521" y="4820096"/>
            <a:ext cx="3612993" cy="1016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a:t>中士道的动机</a:t>
            </a:r>
            <a:r>
              <a:rPr lang="en-CA" altLang="zh-CN" sz="1400" dirty="0"/>
              <a:t>:</a:t>
            </a:r>
            <a:r>
              <a:rPr lang="zh-CN" altLang="en-US" sz="1400" dirty="0"/>
              <a:t>只是为了解决自己的生老病死，获得小乘声闻、缘觉的果位</a:t>
            </a:r>
          </a:p>
          <a:p>
            <a:pPr algn="ctr"/>
            <a:r>
              <a:rPr lang="zh-CN" altLang="en-US" sz="1400" dirty="0"/>
              <a:t>这种动机是中等的。除了能使自己获得解脱之外，没有其他的果报</a:t>
            </a:r>
            <a:r>
              <a:rPr lang="en-CA" altLang="zh-CN" sz="1400" dirty="0"/>
              <a:t>.</a:t>
            </a:r>
            <a:endParaRPr lang="zh-CN" altLang="en-US" sz="1400" dirty="0"/>
          </a:p>
        </p:txBody>
      </p:sp>
      <p:cxnSp>
        <p:nvCxnSpPr>
          <p:cNvPr id="29" name="Straight Arrow Connector 28">
            <a:extLst>
              <a:ext uri="{FF2B5EF4-FFF2-40B4-BE49-F238E27FC236}">
                <a16:creationId xmlns:a16="http://schemas.microsoft.com/office/drawing/2014/main" id="{AAEC7A55-E416-408F-9B8C-CF3B5582D3B8}"/>
              </a:ext>
            </a:extLst>
          </p:cNvPr>
          <p:cNvCxnSpPr>
            <a:cxnSpLocks/>
            <a:endCxn id="16" idx="1"/>
          </p:cNvCxnSpPr>
          <p:nvPr/>
        </p:nvCxnSpPr>
        <p:spPr>
          <a:xfrm>
            <a:off x="3489731" y="3510936"/>
            <a:ext cx="4472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A0B2FE0C-ABF7-43F5-9178-ADC21C8D6747}"/>
              </a:ext>
            </a:extLst>
          </p:cNvPr>
          <p:cNvCxnSpPr/>
          <p:nvPr/>
        </p:nvCxnSpPr>
        <p:spPr>
          <a:xfrm flipV="1">
            <a:off x="3249827" y="4238368"/>
            <a:ext cx="694694" cy="8251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AD4D45DA-AF30-4881-94E0-4383B3F03AF2}"/>
              </a:ext>
            </a:extLst>
          </p:cNvPr>
          <p:cNvCxnSpPr>
            <a:cxnSpLocks/>
            <a:endCxn id="27" idx="1"/>
          </p:cNvCxnSpPr>
          <p:nvPr/>
        </p:nvCxnSpPr>
        <p:spPr>
          <a:xfrm>
            <a:off x="3373297" y="5328234"/>
            <a:ext cx="5712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C78E2F93-4FBD-4879-9EA3-92F186C8FD3A}"/>
              </a:ext>
            </a:extLst>
          </p:cNvPr>
          <p:cNvCxnSpPr>
            <a:endCxn id="26" idx="1"/>
          </p:cNvCxnSpPr>
          <p:nvPr/>
        </p:nvCxnSpPr>
        <p:spPr>
          <a:xfrm>
            <a:off x="3249827" y="5730812"/>
            <a:ext cx="687157" cy="683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2836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651227"/>
          </a:xfrm>
        </p:spPr>
        <p:txBody>
          <a:bodyPr>
            <a:normAutofit fontScale="90000"/>
          </a:bodyPr>
          <a:lstStyle/>
          <a:p>
            <a:pPr algn="ctr"/>
            <a:r>
              <a:rPr kumimoji="1" lang="zh-CN" altLang="en-US" dirty="0"/>
              <a:t>暂生缘</a:t>
            </a:r>
            <a:r>
              <a:rPr lang="zh-CN" altLang="en-US" dirty="0"/>
              <a:t>八无暇</a:t>
            </a:r>
            <a:r>
              <a:rPr kumimoji="1" lang="zh-CN" altLang="en-US" dirty="0"/>
              <a:t>之七求乐救怖（</a:t>
            </a:r>
            <a:r>
              <a:rPr kumimoji="1" lang="en-US" altLang="zh-CN" dirty="0"/>
              <a:t>2</a:t>
            </a:r>
            <a:r>
              <a:rPr kumimoji="1" lang="zh-CN" altLang="en-US" dirty="0"/>
              <a:t>）</a:t>
            </a:r>
          </a:p>
        </p:txBody>
      </p:sp>
      <p:sp>
        <p:nvSpPr>
          <p:cNvPr id="3" name="内容占位符 2"/>
          <p:cNvSpPr>
            <a:spLocks noGrp="1"/>
          </p:cNvSpPr>
          <p:nvPr>
            <p:ph idx="1"/>
          </p:nvPr>
        </p:nvSpPr>
        <p:spPr>
          <a:xfrm>
            <a:off x="1185729" y="1196119"/>
            <a:ext cx="7154356" cy="4961528"/>
          </a:xfrm>
        </p:spPr>
        <p:txBody>
          <a:bodyPr>
            <a:normAutofit/>
          </a:bodyPr>
          <a:lstStyle/>
          <a:p>
            <a:pPr marL="68580" indent="0">
              <a:buNone/>
            </a:pPr>
            <a:endParaRPr kumimoji="1" lang="en-US" altLang="zh-CN" sz="1600" dirty="0"/>
          </a:p>
          <a:p>
            <a:pPr marL="68580" indent="0">
              <a:buNone/>
            </a:pPr>
            <a:endParaRPr kumimoji="1" lang="en-US" altLang="zh-CN" sz="1600" dirty="0"/>
          </a:p>
        </p:txBody>
      </p:sp>
      <p:sp>
        <p:nvSpPr>
          <p:cNvPr id="4" name="Rectangle 3">
            <a:extLst>
              <a:ext uri="{FF2B5EF4-FFF2-40B4-BE49-F238E27FC236}">
                <a16:creationId xmlns:a16="http://schemas.microsoft.com/office/drawing/2014/main" id="{8F21307B-992A-4E93-8ECB-F9E90A682ECD}"/>
              </a:ext>
            </a:extLst>
          </p:cNvPr>
          <p:cNvSpPr/>
          <p:nvPr/>
        </p:nvSpPr>
        <p:spPr>
          <a:xfrm>
            <a:off x="3564301" y="3571850"/>
            <a:ext cx="1198606" cy="4757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求乐</a:t>
            </a:r>
            <a:endParaRPr lang="en-CA" dirty="0"/>
          </a:p>
        </p:txBody>
      </p:sp>
      <p:sp>
        <p:nvSpPr>
          <p:cNvPr id="5" name="Rectangle 4">
            <a:extLst>
              <a:ext uri="{FF2B5EF4-FFF2-40B4-BE49-F238E27FC236}">
                <a16:creationId xmlns:a16="http://schemas.microsoft.com/office/drawing/2014/main" id="{874A9D52-F692-49F4-83C4-6A6E9E015040}"/>
              </a:ext>
            </a:extLst>
          </p:cNvPr>
          <p:cNvSpPr/>
          <p:nvPr/>
        </p:nvSpPr>
        <p:spPr>
          <a:xfrm>
            <a:off x="2619632" y="2687593"/>
            <a:ext cx="3336324" cy="5436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轮回中短暂的快乐</a:t>
            </a:r>
            <a:endParaRPr lang="en-CA" dirty="0"/>
          </a:p>
        </p:txBody>
      </p:sp>
      <p:sp>
        <p:nvSpPr>
          <p:cNvPr id="6" name="Rectangle 5">
            <a:extLst>
              <a:ext uri="{FF2B5EF4-FFF2-40B4-BE49-F238E27FC236}">
                <a16:creationId xmlns:a16="http://schemas.microsoft.com/office/drawing/2014/main" id="{C45CD245-E3E4-49DF-8259-A1608443E123}"/>
              </a:ext>
            </a:extLst>
          </p:cNvPr>
          <p:cNvSpPr/>
          <p:nvPr/>
        </p:nvSpPr>
        <p:spPr>
          <a:xfrm>
            <a:off x="2671263" y="4376776"/>
            <a:ext cx="3336324" cy="5436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脱离轮回获得解脱的终究快乐</a:t>
            </a:r>
            <a:endParaRPr lang="en-CA" dirty="0"/>
          </a:p>
        </p:txBody>
      </p:sp>
      <p:sp>
        <p:nvSpPr>
          <p:cNvPr id="7" name="Rectangle 6">
            <a:extLst>
              <a:ext uri="{FF2B5EF4-FFF2-40B4-BE49-F238E27FC236}">
                <a16:creationId xmlns:a16="http://schemas.microsoft.com/office/drawing/2014/main" id="{D589A3AE-CBA6-46F2-AB79-DB5229556BE6}"/>
              </a:ext>
            </a:extLst>
          </p:cNvPr>
          <p:cNvSpPr/>
          <p:nvPr/>
        </p:nvSpPr>
        <p:spPr>
          <a:xfrm>
            <a:off x="6228876" y="1100944"/>
            <a:ext cx="2224216" cy="5807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现世的快乐：不善</a:t>
            </a:r>
            <a:endParaRPr lang="en-CA" dirty="0"/>
          </a:p>
        </p:txBody>
      </p:sp>
      <p:sp>
        <p:nvSpPr>
          <p:cNvPr id="8" name="Rectangle 7">
            <a:extLst>
              <a:ext uri="{FF2B5EF4-FFF2-40B4-BE49-F238E27FC236}">
                <a16:creationId xmlns:a16="http://schemas.microsoft.com/office/drawing/2014/main" id="{FD7CC2F6-8254-4019-9FCA-718E5B0E0C3D}"/>
              </a:ext>
            </a:extLst>
          </p:cNvPr>
          <p:cNvSpPr/>
          <p:nvPr/>
        </p:nvSpPr>
        <p:spPr>
          <a:xfrm>
            <a:off x="6277751" y="2728596"/>
            <a:ext cx="2224216" cy="5807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来世的快乐：善，下士道</a:t>
            </a:r>
            <a:endParaRPr lang="en-CA" dirty="0"/>
          </a:p>
        </p:txBody>
      </p:sp>
      <p:sp>
        <p:nvSpPr>
          <p:cNvPr id="9" name="Rectangle 8">
            <a:extLst>
              <a:ext uri="{FF2B5EF4-FFF2-40B4-BE49-F238E27FC236}">
                <a16:creationId xmlns:a16="http://schemas.microsoft.com/office/drawing/2014/main" id="{ECED918B-8921-4A03-B172-A9A34A9ED960}"/>
              </a:ext>
            </a:extLst>
          </p:cNvPr>
          <p:cNvSpPr/>
          <p:nvPr/>
        </p:nvSpPr>
        <p:spPr>
          <a:xfrm>
            <a:off x="6275653" y="4356248"/>
            <a:ext cx="2224216" cy="5807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大乘：他人的解脱，善，上士道</a:t>
            </a:r>
            <a:endParaRPr lang="en-CA" dirty="0"/>
          </a:p>
        </p:txBody>
      </p:sp>
      <p:sp>
        <p:nvSpPr>
          <p:cNvPr id="10" name="Rectangle 9">
            <a:extLst>
              <a:ext uri="{FF2B5EF4-FFF2-40B4-BE49-F238E27FC236}">
                <a16:creationId xmlns:a16="http://schemas.microsoft.com/office/drawing/2014/main" id="{BB6560E5-901D-4402-A6CD-7258535900BA}"/>
              </a:ext>
            </a:extLst>
          </p:cNvPr>
          <p:cNvSpPr/>
          <p:nvPr/>
        </p:nvSpPr>
        <p:spPr>
          <a:xfrm>
            <a:off x="6286939" y="3453451"/>
            <a:ext cx="2224216" cy="5807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小乘：个人解脱：善，中士道</a:t>
            </a:r>
            <a:endParaRPr lang="en-CA" dirty="0"/>
          </a:p>
        </p:txBody>
      </p:sp>
      <p:cxnSp>
        <p:nvCxnSpPr>
          <p:cNvPr id="16" name="Straight Arrow Connector 15">
            <a:extLst>
              <a:ext uri="{FF2B5EF4-FFF2-40B4-BE49-F238E27FC236}">
                <a16:creationId xmlns:a16="http://schemas.microsoft.com/office/drawing/2014/main" id="{20265AF4-4CBE-4F4B-9BA8-5782901719D7}"/>
              </a:ext>
            </a:extLst>
          </p:cNvPr>
          <p:cNvCxnSpPr>
            <a:cxnSpLocks/>
          </p:cNvCxnSpPr>
          <p:nvPr/>
        </p:nvCxnSpPr>
        <p:spPr>
          <a:xfrm flipV="1">
            <a:off x="5882918" y="2374338"/>
            <a:ext cx="629093" cy="4924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D9CAEF4-7307-4A8D-BE83-1649F0A1087D}"/>
              </a:ext>
            </a:extLst>
          </p:cNvPr>
          <p:cNvCxnSpPr>
            <a:stCxn id="5" idx="3"/>
            <a:endCxn id="8" idx="1"/>
          </p:cNvCxnSpPr>
          <p:nvPr/>
        </p:nvCxnSpPr>
        <p:spPr>
          <a:xfrm>
            <a:off x="5955956" y="2959442"/>
            <a:ext cx="321795" cy="595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741F7C14-D801-47EB-BB9A-4395A6A6AFF4}"/>
              </a:ext>
            </a:extLst>
          </p:cNvPr>
          <p:cNvCxnSpPr>
            <a:cxnSpLocks/>
          </p:cNvCxnSpPr>
          <p:nvPr/>
        </p:nvCxnSpPr>
        <p:spPr>
          <a:xfrm flipV="1">
            <a:off x="5499306" y="3706079"/>
            <a:ext cx="787633" cy="6904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425D9895-0E43-49F7-83EA-3EC465988094}"/>
              </a:ext>
            </a:extLst>
          </p:cNvPr>
          <p:cNvCxnSpPr>
            <a:cxnSpLocks/>
          </p:cNvCxnSpPr>
          <p:nvPr/>
        </p:nvCxnSpPr>
        <p:spPr>
          <a:xfrm>
            <a:off x="5953446" y="4489944"/>
            <a:ext cx="1"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B758D4C2-1EB5-41CB-97FD-D79533D055D0}"/>
              </a:ext>
            </a:extLst>
          </p:cNvPr>
          <p:cNvCxnSpPr>
            <a:stCxn id="6" idx="3"/>
            <a:endCxn id="9" idx="1"/>
          </p:cNvCxnSpPr>
          <p:nvPr/>
        </p:nvCxnSpPr>
        <p:spPr>
          <a:xfrm flipV="1">
            <a:off x="6007587" y="4646632"/>
            <a:ext cx="268066" cy="19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105E31FD-CEB2-440F-8B74-BF52C7912021}"/>
              </a:ext>
            </a:extLst>
          </p:cNvPr>
          <p:cNvSpPr/>
          <p:nvPr/>
        </p:nvSpPr>
        <p:spPr>
          <a:xfrm>
            <a:off x="1043492" y="1088153"/>
            <a:ext cx="4684313" cy="58076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solidFill>
              </a:rPr>
              <a:t>只为今生温饱，或者害怕灾难临头是暂生缘八无暇中求乐救怖的定义。</a:t>
            </a:r>
            <a:endParaRPr lang="en-CA" dirty="0">
              <a:solidFill>
                <a:schemeClr val="tx1"/>
              </a:solidFill>
            </a:endParaRPr>
          </a:p>
        </p:txBody>
      </p:sp>
      <p:sp>
        <p:nvSpPr>
          <p:cNvPr id="29" name="Arrow: Right 28">
            <a:extLst>
              <a:ext uri="{FF2B5EF4-FFF2-40B4-BE49-F238E27FC236}">
                <a16:creationId xmlns:a16="http://schemas.microsoft.com/office/drawing/2014/main" id="{887BD561-3109-4757-BE10-EA711C23AEF2}"/>
              </a:ext>
            </a:extLst>
          </p:cNvPr>
          <p:cNvSpPr/>
          <p:nvPr/>
        </p:nvSpPr>
        <p:spPr>
          <a:xfrm rot="10800000">
            <a:off x="5803788" y="1430796"/>
            <a:ext cx="404021" cy="1427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3" name="Arrow: Right 32">
            <a:extLst>
              <a:ext uri="{FF2B5EF4-FFF2-40B4-BE49-F238E27FC236}">
                <a16:creationId xmlns:a16="http://schemas.microsoft.com/office/drawing/2014/main" id="{41071204-7368-419B-B288-4FC70DFDD4CB}"/>
              </a:ext>
            </a:extLst>
          </p:cNvPr>
          <p:cNvSpPr/>
          <p:nvPr/>
        </p:nvSpPr>
        <p:spPr>
          <a:xfrm flipV="1">
            <a:off x="5807364" y="1221061"/>
            <a:ext cx="400445" cy="147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 name="Rectangle 33">
            <a:extLst>
              <a:ext uri="{FF2B5EF4-FFF2-40B4-BE49-F238E27FC236}">
                <a16:creationId xmlns:a16="http://schemas.microsoft.com/office/drawing/2014/main" id="{84C67DF0-0C07-4A04-A75A-23B5A8490AE1}"/>
              </a:ext>
            </a:extLst>
          </p:cNvPr>
          <p:cNvSpPr/>
          <p:nvPr/>
        </p:nvSpPr>
        <p:spPr>
          <a:xfrm>
            <a:off x="5325762" y="5431428"/>
            <a:ext cx="3185393" cy="58076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FF0000"/>
                </a:solidFill>
              </a:rPr>
              <a:t>我们应该追求的目标</a:t>
            </a:r>
            <a:endParaRPr lang="en-CA" dirty="0">
              <a:solidFill>
                <a:srgbClr val="FF0000"/>
              </a:solidFill>
            </a:endParaRPr>
          </a:p>
        </p:txBody>
      </p:sp>
      <p:sp>
        <p:nvSpPr>
          <p:cNvPr id="35" name="Arrow: Right 34">
            <a:extLst>
              <a:ext uri="{FF2B5EF4-FFF2-40B4-BE49-F238E27FC236}">
                <a16:creationId xmlns:a16="http://schemas.microsoft.com/office/drawing/2014/main" id="{6110800E-0EEA-43E1-8B4A-7A10E774093B}"/>
              </a:ext>
            </a:extLst>
          </p:cNvPr>
          <p:cNvSpPr/>
          <p:nvPr/>
        </p:nvSpPr>
        <p:spPr>
          <a:xfrm rot="5400000">
            <a:off x="7640755" y="4903036"/>
            <a:ext cx="512807" cy="5807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Arrow: Right 35">
            <a:extLst>
              <a:ext uri="{FF2B5EF4-FFF2-40B4-BE49-F238E27FC236}">
                <a16:creationId xmlns:a16="http://schemas.microsoft.com/office/drawing/2014/main" id="{BB64638E-E640-4091-990A-36113298C5C7}"/>
              </a:ext>
            </a:extLst>
          </p:cNvPr>
          <p:cNvSpPr/>
          <p:nvPr/>
        </p:nvSpPr>
        <p:spPr>
          <a:xfrm rot="16200000">
            <a:off x="6876765" y="4874135"/>
            <a:ext cx="488093" cy="5807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42" name="Straight Arrow Connector 41">
            <a:extLst>
              <a:ext uri="{FF2B5EF4-FFF2-40B4-BE49-F238E27FC236}">
                <a16:creationId xmlns:a16="http://schemas.microsoft.com/office/drawing/2014/main" id="{4C9BF728-9C43-4ECF-90BF-7F848096731C}"/>
              </a:ext>
            </a:extLst>
          </p:cNvPr>
          <p:cNvCxnSpPr>
            <a:stCxn id="4" idx="0"/>
          </p:cNvCxnSpPr>
          <p:nvPr/>
        </p:nvCxnSpPr>
        <p:spPr>
          <a:xfrm flipV="1">
            <a:off x="4163604" y="3231290"/>
            <a:ext cx="0" cy="3405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BE0082C4-F15A-46D4-BAEB-9D68A5D23826}"/>
              </a:ext>
            </a:extLst>
          </p:cNvPr>
          <p:cNvCxnSpPr>
            <a:cxnSpLocks/>
          </p:cNvCxnSpPr>
          <p:nvPr/>
        </p:nvCxnSpPr>
        <p:spPr>
          <a:xfrm>
            <a:off x="4201295" y="4047585"/>
            <a:ext cx="0" cy="3291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4F1B9300-F12A-45E7-A868-D31E48419933}"/>
              </a:ext>
            </a:extLst>
          </p:cNvPr>
          <p:cNvSpPr/>
          <p:nvPr/>
        </p:nvSpPr>
        <p:spPr>
          <a:xfrm>
            <a:off x="473273" y="1814707"/>
            <a:ext cx="1986787" cy="504329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endParaRPr lang="en-CA" altLang="zh-CN" sz="1400" dirty="0">
              <a:solidFill>
                <a:schemeClr val="tx1"/>
              </a:solidFill>
            </a:endParaRPr>
          </a:p>
          <a:p>
            <a:pPr marL="285750" indent="-285750" algn="ctr">
              <a:buFont typeface="Arial" panose="020B0604020202020204" pitchFamily="34" charset="0"/>
              <a:buChar char="•"/>
            </a:pPr>
            <a:r>
              <a:rPr lang="zh-CN" altLang="en-US" sz="1400" dirty="0">
                <a:solidFill>
                  <a:schemeClr val="tx1"/>
                </a:solidFill>
              </a:rPr>
              <a:t>由于对正法没有深信不移的定解，一旦旧习复苏、故态复萌，又会重操旧业，行持非法。</a:t>
            </a:r>
            <a:endParaRPr lang="en-CA" altLang="zh-CN" sz="1400" dirty="0">
              <a:solidFill>
                <a:schemeClr val="tx1"/>
              </a:solidFill>
            </a:endParaRPr>
          </a:p>
          <a:p>
            <a:pPr marL="285750" indent="-285750" algn="ctr">
              <a:buFont typeface="Arial" panose="020B0604020202020204" pitchFamily="34" charset="0"/>
              <a:buChar char="•"/>
            </a:pPr>
            <a:r>
              <a:rPr lang="zh-CN" altLang="en-US" sz="1400" dirty="0">
                <a:solidFill>
                  <a:schemeClr val="tx1"/>
                </a:solidFill>
              </a:rPr>
              <a:t>永远在轮回苦海中流转，不能出离六道轮回，无法获得真正的解脱。</a:t>
            </a:r>
            <a:endParaRPr lang="en-CA" altLang="zh-CN" sz="1400" dirty="0">
              <a:solidFill>
                <a:schemeClr val="tx1"/>
              </a:solidFill>
            </a:endParaRPr>
          </a:p>
          <a:p>
            <a:pPr marL="285750" indent="-285750" algn="ctr">
              <a:buFont typeface="Arial" panose="020B0604020202020204" pitchFamily="34" charset="0"/>
              <a:buChar char="•"/>
            </a:pPr>
            <a:endParaRPr lang="en-CA" altLang="zh-CN" sz="1400" dirty="0">
              <a:solidFill>
                <a:schemeClr val="tx1"/>
              </a:solidFill>
            </a:endParaRPr>
          </a:p>
          <a:p>
            <a:pPr marL="285750" indent="-285750" algn="ctr">
              <a:buFont typeface="Arial" panose="020B0604020202020204" pitchFamily="34" charset="0"/>
              <a:buChar char="•"/>
            </a:pPr>
            <a:r>
              <a:rPr lang="zh-CN" altLang="en-US" sz="1400" dirty="0">
                <a:solidFill>
                  <a:schemeClr val="tx1"/>
                </a:solidFill>
              </a:rPr>
              <a:t>当相续中产生强烈的出离心，就不会为了今生的温饱、后世的人天快乐，或者后世不堕恶趣而修行佛法。如果目标端正了，之后为了解脱逐步奋发，这种求乐怖畏的违缘就会遣除掉，它的对治方法就是观修出离心和菩提心。</a:t>
            </a:r>
            <a:r>
              <a:rPr lang="en-US" altLang="zh-CN" sz="1400" dirty="0">
                <a:solidFill>
                  <a:schemeClr val="tx1"/>
                </a:solidFill>
              </a:rPr>
              <a:t>---------</a:t>
            </a:r>
            <a:r>
              <a:rPr lang="zh-CN" altLang="en-US" sz="1400" dirty="0">
                <a:solidFill>
                  <a:schemeClr val="tx1"/>
                </a:solidFill>
              </a:rPr>
              <a:t>智诚堪布</a:t>
            </a:r>
            <a:endParaRPr lang="en-CA" altLang="zh-CN" sz="1400" dirty="0">
              <a:solidFill>
                <a:schemeClr val="tx1"/>
              </a:solidFill>
            </a:endParaRPr>
          </a:p>
          <a:p>
            <a:pPr algn="ctr"/>
            <a:endParaRPr lang="en-CA" sz="1400" dirty="0">
              <a:solidFill>
                <a:schemeClr val="tx1"/>
              </a:solidFill>
            </a:endParaRPr>
          </a:p>
        </p:txBody>
      </p:sp>
      <p:sp>
        <p:nvSpPr>
          <p:cNvPr id="51" name="Arrow: Down 50">
            <a:extLst>
              <a:ext uri="{FF2B5EF4-FFF2-40B4-BE49-F238E27FC236}">
                <a16:creationId xmlns:a16="http://schemas.microsoft.com/office/drawing/2014/main" id="{B7B5CA6D-FF7E-47BF-8D3F-B7A3C99EA199}"/>
              </a:ext>
            </a:extLst>
          </p:cNvPr>
          <p:cNvSpPr/>
          <p:nvPr/>
        </p:nvSpPr>
        <p:spPr>
          <a:xfrm>
            <a:off x="1306286" y="1668921"/>
            <a:ext cx="700644" cy="2548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500941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a:bodyPr>
          <a:lstStyle/>
          <a:p>
            <a:pPr algn="ctr"/>
            <a:r>
              <a:rPr kumimoji="1" lang="zh-CN" altLang="en-US" sz="4800"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pPr marL="68580" indent="0">
              <a:buNone/>
            </a:pPr>
            <a:r>
              <a:rPr kumimoji="1" lang="zh-CN" altLang="en-US" dirty="0"/>
              <a:t>问自己现阶段修行的目的是什么？时候存在求乐救怖的心理？</a:t>
            </a:r>
            <a:endParaRPr kumimoji="1" lang="en-US" altLang="zh-CN" dirty="0"/>
          </a:p>
        </p:txBody>
      </p:sp>
    </p:spTree>
    <p:extLst>
      <p:ext uri="{BB962C8B-B14F-4D97-AF65-F5344CB8AC3E}">
        <p14:creationId xmlns:p14="http://schemas.microsoft.com/office/powerpoint/2010/main" val="2176899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rmAutofit fontScale="90000"/>
          </a:bodyPr>
          <a:lstStyle/>
          <a:p>
            <a:pPr algn="ctr"/>
            <a:r>
              <a:rPr kumimoji="1" lang="zh-CN" altLang="en-US" dirty="0"/>
              <a:t>暂生缘</a:t>
            </a:r>
            <a:r>
              <a:rPr lang="zh-CN" altLang="en-US" dirty="0"/>
              <a:t>八无暇</a:t>
            </a:r>
            <a:r>
              <a:rPr kumimoji="1" lang="zh-CN" altLang="en-US" dirty="0"/>
              <a:t>之八伪装修法（</a:t>
            </a:r>
            <a:r>
              <a:rPr kumimoji="1" lang="en-US" altLang="zh-CN" dirty="0"/>
              <a:t>1</a:t>
            </a:r>
            <a:r>
              <a:rPr kumimoji="1" lang="zh-CN" altLang="en-US"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r>
              <a:rPr lang="zh-CN" altLang="zh-CN" dirty="0"/>
              <a:t>贪求资具、名闻利养的人，虽在他人面前诈现威仪、道貌岸然，装腔作势地摆出一副修行人的模样，可是自心所追求的目标唯是今生今世的利益，而距解脱正道有千里之遥。</a:t>
            </a:r>
            <a:endParaRPr lang="en-US" altLang="zh-CN" dirty="0"/>
          </a:p>
          <a:p>
            <a:r>
              <a:rPr lang="zh-CN" altLang="zh-CN" dirty="0"/>
              <a:t>对治：要对治伪装修法，必须认识到谋求现世利益的过患，进而予以断除。</a:t>
            </a:r>
            <a:endParaRPr lang="en-US" altLang="zh-CN" dirty="0"/>
          </a:p>
          <a:p>
            <a:pPr marL="68580" indent="0">
              <a:buNone/>
            </a:pPr>
            <a:endParaRPr kumimoji="1" lang="en-US" altLang="zh-CN" sz="1600" dirty="0"/>
          </a:p>
        </p:txBody>
      </p:sp>
    </p:spTree>
    <p:extLst>
      <p:ext uri="{BB962C8B-B14F-4D97-AF65-F5344CB8AC3E}">
        <p14:creationId xmlns:p14="http://schemas.microsoft.com/office/powerpoint/2010/main" val="979441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734424" y="693795"/>
            <a:ext cx="3300984" cy="726279"/>
          </a:xfrm>
        </p:spPr>
        <p:txBody>
          <a:bodyPr/>
          <a:lstStyle/>
          <a:p>
            <a:pPr algn="ctr"/>
            <a:r>
              <a:rPr kumimoji="1" lang="zh-CN" altLang="en-US" dirty="0"/>
              <a:t>参考资料</a:t>
            </a:r>
          </a:p>
        </p:txBody>
      </p:sp>
      <p:sp>
        <p:nvSpPr>
          <p:cNvPr id="3" name="内容占位符 2"/>
          <p:cNvSpPr>
            <a:spLocks noGrp="1"/>
          </p:cNvSpPr>
          <p:nvPr>
            <p:ph type="body" sz="half" idx="2"/>
          </p:nvPr>
        </p:nvSpPr>
        <p:spPr>
          <a:xfrm>
            <a:off x="4734835" y="1734128"/>
            <a:ext cx="3418565" cy="4336472"/>
          </a:xfrm>
        </p:spPr>
        <p:txBody>
          <a:bodyPr>
            <a:normAutofit/>
          </a:bodyPr>
          <a:lstStyle/>
          <a:p>
            <a:r>
              <a:rPr lang="zh-CN" altLang="en-US" sz="2400" dirty="0">
                <a:latin typeface="Kaiti SC Regular"/>
                <a:cs typeface="Kaiti SC Regular"/>
              </a:rPr>
              <a:t>暂生缘前面所学所有</a:t>
            </a:r>
            <a:r>
              <a:rPr lang="en-US" altLang="zh-CN" sz="2400" dirty="0">
                <a:latin typeface="Kaiti SC Regular"/>
                <a:cs typeface="Kaiti SC Regular"/>
              </a:rPr>
              <a:t>PPT </a:t>
            </a:r>
            <a:r>
              <a:rPr lang="zh-CN" altLang="en-US" sz="2400" dirty="0">
                <a:latin typeface="Kaiti SC Regular"/>
                <a:cs typeface="Kaiti SC Regular"/>
              </a:rPr>
              <a:t>和参考资料</a:t>
            </a:r>
            <a:endParaRPr lang="en-US" altLang="zh-CN" sz="2400" dirty="0">
              <a:latin typeface="Kaiti SC Regular"/>
              <a:cs typeface="Kaiti SC Regular"/>
            </a:endParaRPr>
          </a:p>
          <a:p>
            <a:pPr>
              <a:buFontTx/>
              <a:buChar char="-"/>
            </a:pPr>
            <a:endParaRPr lang="en-US" altLang="zh-CN" sz="2400" dirty="0"/>
          </a:p>
        </p:txBody>
      </p:sp>
      <p:pic>
        <p:nvPicPr>
          <p:cNvPr id="10" name="图片占位符 9" descr="tooopen_14463276.jpg"/>
          <p:cNvPicPr>
            <a:picLocks noGrp="1" noChangeAspect="1"/>
          </p:cNvPicPr>
          <p:nvPr>
            <p:ph type="pic" idx="1"/>
          </p:nvPr>
        </p:nvPicPr>
        <p:blipFill>
          <a:blip r:embed="rId2">
            <a:extLst>
              <a:ext uri="{28A0092B-C50C-407E-A947-70E740481C1C}">
                <a14:useLocalDpi xmlns:a14="http://schemas.microsoft.com/office/drawing/2010/main" val="0"/>
              </a:ext>
            </a:extLst>
          </a:blip>
          <a:srcRect l="21568" r="21568"/>
          <a:stretch>
            <a:fillRect/>
          </a:stretch>
        </p:blipFill>
        <p:spPr>
          <a:xfrm>
            <a:off x="901257" y="573491"/>
            <a:ext cx="3577715" cy="5748568"/>
          </a:xfrm>
          <a:prstGeom prst="rect">
            <a:avLst/>
          </a:prstGeom>
          <a:ln>
            <a:noFill/>
          </a:ln>
          <a:effectLst>
            <a:softEdge rad="112500"/>
          </a:effectLst>
        </p:spPr>
      </p:pic>
    </p:spTree>
    <p:extLst>
      <p:ext uri="{BB962C8B-B14F-4D97-AF65-F5344CB8AC3E}">
        <p14:creationId xmlns:p14="http://schemas.microsoft.com/office/powerpoint/2010/main" val="303683721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lstStyle/>
          <a:p>
            <a:pPr algn="ctr"/>
            <a:r>
              <a:rPr kumimoji="1" lang="zh-CN" altLang="en-US" dirty="0"/>
              <a:t>问题讨论</a:t>
            </a:r>
          </a:p>
        </p:txBody>
      </p:sp>
      <p:sp>
        <p:nvSpPr>
          <p:cNvPr id="3" name="内容占位符 2"/>
          <p:cNvSpPr>
            <a:spLocks noGrp="1"/>
          </p:cNvSpPr>
          <p:nvPr>
            <p:ph idx="1"/>
          </p:nvPr>
        </p:nvSpPr>
        <p:spPr>
          <a:xfrm>
            <a:off x="1043492" y="1542108"/>
            <a:ext cx="7154356" cy="4961528"/>
          </a:xfrm>
        </p:spPr>
        <p:txBody>
          <a:bodyPr>
            <a:normAutofit/>
          </a:bodyPr>
          <a:lstStyle/>
          <a:p>
            <a:pPr marL="411480" indent="-342900">
              <a:buFont typeface="+mj-lt"/>
              <a:buAutoNum type="arabicPeriod"/>
            </a:pPr>
            <a:r>
              <a:rPr kumimoji="1" lang="zh-CN" altLang="en-US" sz="2000" dirty="0"/>
              <a:t>五毒是指哪五毒？分别怎样对治？</a:t>
            </a:r>
            <a:endParaRPr kumimoji="1" lang="en-CA" altLang="zh-CN" sz="2000" dirty="0"/>
          </a:p>
          <a:p>
            <a:pPr marL="411480" indent="-342900">
              <a:buFont typeface="+mj-lt"/>
              <a:buAutoNum type="arabicPeriod"/>
            </a:pPr>
            <a:r>
              <a:rPr kumimoji="1" lang="zh-CN" altLang="en-US" sz="2000" dirty="0"/>
              <a:t>五毒中的痴和八无暇中的愚痴的区别是什么，对治的方法分别是什么？</a:t>
            </a:r>
            <a:endParaRPr kumimoji="1" lang="en-CA" altLang="zh-CN" sz="2000" dirty="0"/>
          </a:p>
          <a:p>
            <a:pPr marL="411480" indent="-342900">
              <a:buFont typeface="+mj-lt"/>
              <a:buAutoNum type="arabicPeriod"/>
            </a:pPr>
            <a:r>
              <a:rPr kumimoji="1" lang="zh-CN" altLang="en-US" sz="2000" dirty="0"/>
              <a:t>八无暇中的愚昧无知和业力现前有什么区别？对治的方法分别是什么？</a:t>
            </a:r>
            <a:endParaRPr kumimoji="1" lang="en-CA" altLang="zh-CN" sz="2000" dirty="0"/>
          </a:p>
          <a:p>
            <a:pPr marL="411480" indent="-342900">
              <a:buFont typeface="+mj-lt"/>
              <a:buAutoNum type="arabicPeriod"/>
            </a:pPr>
            <a:r>
              <a:rPr kumimoji="1" lang="zh-CN" altLang="en-US" sz="2000" dirty="0"/>
              <a:t>为什么依止善知识如此重要，如何依止善知识？</a:t>
            </a:r>
            <a:endParaRPr kumimoji="1" lang="en-CA" altLang="zh-CN" sz="2000" dirty="0"/>
          </a:p>
          <a:p>
            <a:pPr marL="411480" indent="-342900">
              <a:buFont typeface="+mj-lt"/>
              <a:buAutoNum type="arabicPeriod"/>
            </a:pPr>
            <a:r>
              <a:rPr kumimoji="1" lang="zh-CN" altLang="en-US" sz="2000" dirty="0"/>
              <a:t>如何对治为他所转的问题？</a:t>
            </a:r>
            <a:endParaRPr kumimoji="1" lang="en-CA" altLang="zh-CN" sz="2000" dirty="0"/>
          </a:p>
          <a:p>
            <a:pPr marL="411480" indent="-342900">
              <a:buFont typeface="+mj-lt"/>
              <a:buAutoNum type="arabicPeriod"/>
            </a:pPr>
            <a:r>
              <a:rPr kumimoji="1" lang="zh-CN" altLang="en-US" sz="2000" dirty="0"/>
              <a:t>为什么说为了求乐救怖而修法是不究竟的？我们的发心和追求的目标是什么？</a:t>
            </a:r>
            <a:endParaRPr kumimoji="1" lang="en-CA" altLang="zh-CN" sz="2000" dirty="0"/>
          </a:p>
          <a:p>
            <a:pPr marL="411480" indent="-342900">
              <a:buFont typeface="+mj-lt"/>
              <a:buAutoNum type="arabicPeriod"/>
            </a:pPr>
            <a:r>
              <a:rPr kumimoji="1" lang="zh-CN" altLang="en-US" sz="2000" dirty="0"/>
              <a:t>你是怎样理解人身的关键是心和自相续，而不是外在境遇？</a:t>
            </a:r>
            <a:endParaRPr kumimoji="1" lang="en-CA" altLang="zh-CN" sz="2000" dirty="0"/>
          </a:p>
          <a:p>
            <a:pPr marL="411480" indent="-342900">
              <a:buFont typeface="+mj-lt"/>
              <a:buAutoNum type="arabicPeriod"/>
            </a:pPr>
            <a:r>
              <a:rPr kumimoji="1" lang="zh-CN" altLang="en-US" sz="2000" dirty="0"/>
              <a:t>前面学到的八无暇和暂生缘八无暇的思维方法有何不同。</a:t>
            </a:r>
            <a:endParaRPr kumimoji="1" lang="en-US" altLang="zh-CN" sz="2000" dirty="0"/>
          </a:p>
          <a:p>
            <a:pPr marL="411480" indent="-342900">
              <a:buFont typeface="+mj-lt"/>
              <a:buAutoNum type="arabicPeriod"/>
            </a:pPr>
            <a:r>
              <a:rPr lang="zh-CN" altLang="en-US" sz="2000" dirty="0"/>
              <a:t>学习了暂生缘八无暇之后，你有什么收获？你存在这些违缘吗？请举例说明。你今后打算如何做？</a:t>
            </a:r>
            <a:endParaRPr lang="en-US" altLang="zh-CN" sz="2000" dirty="0"/>
          </a:p>
          <a:p>
            <a:pPr marL="68580" indent="0">
              <a:buNone/>
            </a:pPr>
            <a:endParaRPr kumimoji="1" lang="en-US" altLang="zh-CN" sz="1600" dirty="0"/>
          </a:p>
        </p:txBody>
      </p:sp>
    </p:spTree>
    <p:extLst>
      <p:ext uri="{BB962C8B-B14F-4D97-AF65-F5344CB8AC3E}">
        <p14:creationId xmlns:p14="http://schemas.microsoft.com/office/powerpoint/2010/main" val="1302159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lstStyle/>
          <a:p>
            <a:r>
              <a:rPr kumimoji="1" lang="zh-CN" altLang="en-US" dirty="0"/>
              <a:t>提纲</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r>
              <a:rPr kumimoji="1" lang="zh-CN" altLang="en-US" sz="2800" dirty="0"/>
              <a:t>何为暂生缘</a:t>
            </a:r>
            <a:endParaRPr kumimoji="1" lang="en-CA" altLang="zh-CN" sz="2800" dirty="0"/>
          </a:p>
          <a:p>
            <a:r>
              <a:rPr kumimoji="1" lang="zh-CN" altLang="en-US" sz="2800" dirty="0"/>
              <a:t>暂生缘八无暇总的观修方法</a:t>
            </a:r>
            <a:r>
              <a:rPr kumimoji="1" lang="en-CA" altLang="zh-CN" sz="2800" dirty="0"/>
              <a:t>(</a:t>
            </a:r>
            <a:r>
              <a:rPr kumimoji="1" lang="zh-CN" altLang="en-US" sz="2800" dirty="0"/>
              <a:t>参考</a:t>
            </a:r>
            <a:r>
              <a:rPr lang="zh-CN" altLang="en-US" sz="2800" dirty="0">
                <a:latin typeface="Kaiti SC Regular"/>
                <a:cs typeface="Kaiti SC Regular"/>
              </a:rPr>
              <a:t>益西彭措上师</a:t>
            </a:r>
            <a:r>
              <a:rPr lang="en-US" altLang="zh-CN" sz="2800" dirty="0">
                <a:latin typeface="Kaiti SC Regular"/>
                <a:cs typeface="Kaiti SC Regular"/>
              </a:rPr>
              <a:t>《</a:t>
            </a:r>
            <a:r>
              <a:rPr lang="zh-CN" altLang="en-US" sz="2800" dirty="0">
                <a:latin typeface="Kaiti SC Regular"/>
                <a:cs typeface="Kaiti SC Regular"/>
              </a:rPr>
              <a:t>前行实修引导之法轨</a:t>
            </a:r>
            <a:r>
              <a:rPr lang="en-US" altLang="zh-CN" sz="2800" dirty="0">
                <a:latin typeface="Kaiti SC Regular"/>
                <a:cs typeface="Kaiti SC Regular"/>
              </a:rPr>
              <a:t>》</a:t>
            </a:r>
            <a:r>
              <a:rPr lang="zh-CN" altLang="en-US" sz="2800" dirty="0">
                <a:latin typeface="Kaiti SC Regular"/>
                <a:cs typeface="Kaiti SC Regular"/>
              </a:rPr>
              <a:t>－暇满引导</a:t>
            </a:r>
            <a:r>
              <a:rPr lang="en-US" altLang="zh-CN" sz="2800" dirty="0">
                <a:latin typeface="Kaiti SC Regular"/>
                <a:cs typeface="Kaiti SC Regular"/>
              </a:rPr>
              <a:t>02 </a:t>
            </a:r>
            <a:r>
              <a:rPr lang="zh-CN" altLang="en-US" sz="2800" dirty="0">
                <a:latin typeface="Kaiti SC Regular"/>
                <a:cs typeface="Kaiti SC Regular"/>
              </a:rPr>
              <a:t>整理）</a:t>
            </a:r>
            <a:endParaRPr lang="en-CA" altLang="zh-CN" sz="2800" dirty="0">
              <a:latin typeface="Kaiti SC Regular"/>
              <a:cs typeface="Kaiti SC Regular"/>
            </a:endParaRPr>
          </a:p>
          <a:p>
            <a:r>
              <a:rPr lang="zh-CN" altLang="en-US" sz="2800" dirty="0">
                <a:latin typeface="Kaiti SC Regular"/>
                <a:cs typeface="Kaiti SC Regular"/>
              </a:rPr>
              <a:t>暂生缘具体八个无暇和对治方法</a:t>
            </a:r>
            <a:endParaRPr lang="en-US" altLang="zh-CN" sz="2800" dirty="0">
              <a:latin typeface="Kaiti SC Regular"/>
              <a:cs typeface="Kaiti SC Regular"/>
            </a:endParaRPr>
          </a:p>
          <a:p>
            <a:pPr marL="68580" indent="0">
              <a:buNone/>
            </a:pPr>
            <a:endParaRPr kumimoji="1" lang="en-US" altLang="zh-CN" sz="1600" dirty="0"/>
          </a:p>
        </p:txBody>
      </p:sp>
    </p:spTree>
    <p:extLst>
      <p:ext uri="{BB962C8B-B14F-4D97-AF65-F5344CB8AC3E}">
        <p14:creationId xmlns:p14="http://schemas.microsoft.com/office/powerpoint/2010/main" val="2392023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lstStyle/>
          <a:p>
            <a:pPr algn="ctr"/>
            <a:r>
              <a:rPr kumimoji="1" lang="zh-CN" altLang="en-US" dirty="0"/>
              <a:t>何为暂生缘</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1600" dirty="0"/>
          </a:p>
          <a:p>
            <a:pPr marL="68580" indent="0">
              <a:buNone/>
            </a:pPr>
            <a:r>
              <a:rPr lang="zh-CN" altLang="en-US" dirty="0"/>
              <a:t>暂生缘</a:t>
            </a:r>
            <a:r>
              <a:rPr lang="en-US" altLang="en-US" dirty="0"/>
              <a:t>——</a:t>
            </a:r>
            <a:r>
              <a:rPr lang="zh-CN" altLang="en-US" dirty="0"/>
              <a:t>即暂时生起的让我们落入到无暇而不能修持正法因缘；</a:t>
            </a:r>
            <a:endParaRPr lang="en-CA" altLang="zh-CN" dirty="0"/>
          </a:p>
          <a:p>
            <a:r>
              <a:rPr lang="zh-CN" altLang="en-US" dirty="0"/>
              <a:t>暂：暂时，随机的因缘和合</a:t>
            </a:r>
            <a:endParaRPr lang="en-CA" altLang="zh-CN" dirty="0"/>
          </a:p>
          <a:p>
            <a:r>
              <a:rPr lang="zh-CN" altLang="en-US" dirty="0"/>
              <a:t>这里的缘即“缘品“，指在内外缘上有很多骤然发生的修法违缘。</a:t>
            </a:r>
            <a:endParaRPr lang="en-CA" altLang="zh-CN" dirty="0"/>
          </a:p>
          <a:p>
            <a:r>
              <a:rPr lang="zh-CN" altLang="en-US" dirty="0"/>
              <a:t>无暇：无有闲暇心系正法，没办法住在稳定的修法因缘里。</a:t>
            </a:r>
            <a:endParaRPr lang="en-CA" dirty="0"/>
          </a:p>
          <a:p>
            <a:pPr marL="68580" indent="0">
              <a:buNone/>
            </a:pPr>
            <a:endParaRPr kumimoji="1" lang="en-US" altLang="zh-CN" sz="1600" dirty="0"/>
          </a:p>
        </p:txBody>
      </p:sp>
    </p:spTree>
    <p:extLst>
      <p:ext uri="{BB962C8B-B14F-4D97-AF65-F5344CB8AC3E}">
        <p14:creationId xmlns:p14="http://schemas.microsoft.com/office/powerpoint/2010/main" val="919352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845821"/>
            <a:ext cx="7024744" cy="1165860"/>
          </a:xfrm>
        </p:spPr>
        <p:txBody>
          <a:bodyPr>
            <a:normAutofit fontScale="90000"/>
          </a:bodyPr>
          <a:lstStyle/>
          <a:p>
            <a:pPr algn="ctr"/>
            <a:r>
              <a:rPr kumimoji="1" lang="zh-CN" altLang="en-US" sz="2700" dirty="0">
                <a:solidFill>
                  <a:schemeClr val="accent1">
                    <a:lumMod val="75000"/>
                  </a:schemeClr>
                </a:solidFill>
              </a:rPr>
              <a:t>暂生缘八无暇总的观修方法</a:t>
            </a:r>
            <a:r>
              <a:rPr kumimoji="1" lang="en-CA" altLang="zh-CN" sz="2700" dirty="0">
                <a:solidFill>
                  <a:schemeClr val="accent1">
                    <a:lumMod val="75000"/>
                  </a:schemeClr>
                </a:solidFill>
              </a:rPr>
              <a:t>(</a:t>
            </a:r>
            <a:r>
              <a:rPr kumimoji="1" lang="zh-CN" altLang="en-US" sz="2700" dirty="0">
                <a:solidFill>
                  <a:schemeClr val="accent1">
                    <a:lumMod val="75000"/>
                  </a:schemeClr>
                </a:solidFill>
              </a:rPr>
              <a:t>参考</a:t>
            </a:r>
            <a:r>
              <a:rPr lang="zh-CN" altLang="en-US" sz="2700" dirty="0">
                <a:solidFill>
                  <a:schemeClr val="accent1">
                    <a:lumMod val="75000"/>
                  </a:schemeClr>
                </a:solidFill>
                <a:latin typeface="Kaiti SC Regular"/>
                <a:cs typeface="Kaiti SC Regular"/>
              </a:rPr>
              <a:t>益西彭措上师</a:t>
            </a:r>
            <a:r>
              <a:rPr lang="en-US" altLang="zh-CN" sz="2700" dirty="0">
                <a:solidFill>
                  <a:schemeClr val="accent1">
                    <a:lumMod val="75000"/>
                  </a:schemeClr>
                </a:solidFill>
                <a:latin typeface="Kaiti SC Regular"/>
                <a:cs typeface="Kaiti SC Regular"/>
              </a:rPr>
              <a:t>《</a:t>
            </a:r>
            <a:r>
              <a:rPr lang="zh-CN" altLang="en-US" sz="2700" dirty="0">
                <a:solidFill>
                  <a:schemeClr val="accent1">
                    <a:lumMod val="75000"/>
                  </a:schemeClr>
                </a:solidFill>
                <a:latin typeface="Kaiti SC Regular"/>
                <a:cs typeface="Kaiti SC Regular"/>
              </a:rPr>
              <a:t>前行实修引导之法轨</a:t>
            </a:r>
            <a:r>
              <a:rPr lang="en-US" altLang="zh-CN" sz="2700" dirty="0">
                <a:solidFill>
                  <a:schemeClr val="accent1">
                    <a:lumMod val="75000"/>
                  </a:schemeClr>
                </a:solidFill>
                <a:latin typeface="Kaiti SC Regular"/>
                <a:cs typeface="Kaiti SC Regular"/>
              </a:rPr>
              <a:t>》</a:t>
            </a:r>
            <a:r>
              <a:rPr lang="zh-CN" altLang="en-US" sz="2700" dirty="0">
                <a:solidFill>
                  <a:schemeClr val="accent1">
                    <a:lumMod val="75000"/>
                  </a:schemeClr>
                </a:solidFill>
                <a:latin typeface="Kaiti SC Regular"/>
                <a:cs typeface="Kaiti SC Regular"/>
              </a:rPr>
              <a:t>－暇满引导</a:t>
            </a:r>
            <a:r>
              <a:rPr lang="en-US" altLang="zh-CN" sz="2700" dirty="0">
                <a:solidFill>
                  <a:schemeClr val="accent1">
                    <a:lumMod val="75000"/>
                  </a:schemeClr>
                </a:solidFill>
                <a:latin typeface="Kaiti SC Regular"/>
                <a:cs typeface="Kaiti SC Regular"/>
              </a:rPr>
              <a:t>02 </a:t>
            </a:r>
            <a:r>
              <a:rPr lang="zh-CN" altLang="en-US" sz="2700" dirty="0">
                <a:solidFill>
                  <a:schemeClr val="accent1">
                    <a:lumMod val="75000"/>
                  </a:schemeClr>
                </a:solidFill>
                <a:latin typeface="Kaiti SC Regular"/>
                <a:cs typeface="Kaiti SC Regular"/>
              </a:rPr>
              <a:t>整理）（</a:t>
            </a:r>
            <a:r>
              <a:rPr lang="en-US" altLang="zh-CN" sz="2700" dirty="0">
                <a:solidFill>
                  <a:schemeClr val="accent1">
                    <a:lumMod val="75000"/>
                  </a:schemeClr>
                </a:solidFill>
                <a:latin typeface="Kaiti SC Regular"/>
                <a:cs typeface="Kaiti SC Regular"/>
              </a:rPr>
              <a:t>1</a:t>
            </a:r>
            <a:r>
              <a:rPr lang="zh-CN" altLang="en-US" sz="2700" dirty="0">
                <a:solidFill>
                  <a:schemeClr val="accent1">
                    <a:lumMod val="75000"/>
                  </a:schemeClr>
                </a:solidFill>
                <a:latin typeface="Kaiti SC Regular"/>
                <a:cs typeface="Kaiti SC Regular"/>
              </a:rPr>
              <a:t>）</a:t>
            </a:r>
            <a:br>
              <a:rPr lang="en-CA" altLang="zh-CN" sz="2700" dirty="0">
                <a:solidFill>
                  <a:schemeClr val="accent1">
                    <a:lumMod val="75000"/>
                  </a:schemeClr>
                </a:solidFill>
                <a:latin typeface="Kaiti SC Regular"/>
                <a:cs typeface="Kaiti SC Regular"/>
              </a:rPr>
            </a:br>
            <a:endParaRPr kumimoji="1" lang="zh-CN" altLang="en-US" sz="2700" dirty="0">
              <a:solidFill>
                <a:schemeClr val="accent1">
                  <a:lumMod val="75000"/>
                </a:schemeClr>
              </a:solidFill>
            </a:endParaRPr>
          </a:p>
        </p:txBody>
      </p:sp>
      <p:sp>
        <p:nvSpPr>
          <p:cNvPr id="3" name="内容占位符 2"/>
          <p:cNvSpPr>
            <a:spLocks noGrp="1"/>
          </p:cNvSpPr>
          <p:nvPr>
            <p:ph idx="1"/>
          </p:nvPr>
        </p:nvSpPr>
        <p:spPr>
          <a:xfrm>
            <a:off x="1043492" y="1737360"/>
            <a:ext cx="7154356" cy="4766276"/>
          </a:xfrm>
        </p:spPr>
        <p:txBody>
          <a:bodyPr>
            <a:normAutofit fontScale="92500"/>
          </a:bodyPr>
          <a:lstStyle/>
          <a:p>
            <a:pPr marL="68580" indent="0">
              <a:buNone/>
            </a:pPr>
            <a:endParaRPr kumimoji="1" lang="en-US" altLang="zh-CN" sz="1600" dirty="0"/>
          </a:p>
          <a:p>
            <a:r>
              <a:rPr kumimoji="1" lang="zh-CN" altLang="en-US" dirty="0"/>
              <a:t>缘分内缘和外缘</a:t>
            </a:r>
            <a:endParaRPr kumimoji="1" lang="en-CA" altLang="zh-CN" dirty="0"/>
          </a:p>
          <a:p>
            <a:r>
              <a:rPr kumimoji="1" lang="zh-CN" altLang="en-US" dirty="0"/>
              <a:t>无暇分粗分和细分。</a:t>
            </a:r>
            <a:endParaRPr kumimoji="1" lang="en-CA" altLang="zh-CN" dirty="0"/>
          </a:p>
          <a:p>
            <a:pPr marL="68580" indent="0">
              <a:lnSpc>
                <a:spcPct val="110000"/>
              </a:lnSpc>
              <a:buNone/>
            </a:pPr>
            <a:r>
              <a:rPr kumimoji="1" lang="en-CA" altLang="zh-CN" dirty="0"/>
              <a:t>     </a:t>
            </a:r>
            <a:r>
              <a:rPr kumimoji="1" lang="zh-CN" altLang="en-US" dirty="0"/>
              <a:t>前面讲的八无暇（地狱</a:t>
            </a:r>
            <a:r>
              <a:rPr kumimoji="1" lang="en-US" altLang="zh-CN" dirty="0"/>
              <a:t>·</a:t>
            </a:r>
            <a:r>
              <a:rPr kumimoji="1" lang="zh-CN" altLang="en-US" dirty="0"/>
              <a:t>恶鬼</a:t>
            </a:r>
            <a:r>
              <a:rPr kumimoji="1" lang="en-US" altLang="zh-CN" dirty="0"/>
              <a:t>·</a:t>
            </a:r>
            <a:r>
              <a:rPr kumimoji="1" lang="zh-CN" altLang="en-US" dirty="0"/>
              <a:t>旁生</a:t>
            </a:r>
            <a:r>
              <a:rPr kumimoji="1" lang="en-US" altLang="zh-CN" dirty="0"/>
              <a:t>·</a:t>
            </a:r>
            <a:r>
              <a:rPr kumimoji="1" lang="zh-CN" altLang="en-US" dirty="0"/>
              <a:t>长寿天</a:t>
            </a:r>
            <a:r>
              <a:rPr kumimoji="1" lang="en-US" altLang="zh-CN" dirty="0"/>
              <a:t>·</a:t>
            </a:r>
            <a:r>
              <a:rPr kumimoji="1" lang="zh-CN" altLang="en-US" dirty="0"/>
              <a:t>边地</a:t>
            </a:r>
            <a:r>
              <a:rPr kumimoji="1" lang="en-US" altLang="zh-CN" dirty="0"/>
              <a:t>·</a:t>
            </a:r>
            <a:r>
              <a:rPr kumimoji="1" lang="zh-CN" altLang="en-US" dirty="0"/>
              <a:t>邪见</a:t>
            </a:r>
            <a:r>
              <a:rPr kumimoji="1" lang="en-US" altLang="zh-CN" dirty="0"/>
              <a:t>·</a:t>
            </a:r>
            <a:r>
              <a:rPr kumimoji="1" lang="zh-CN" altLang="en-US" dirty="0"/>
              <a:t>佛不出世</a:t>
            </a:r>
            <a:r>
              <a:rPr kumimoji="1" lang="en-US" altLang="zh-CN" dirty="0"/>
              <a:t>·</a:t>
            </a:r>
            <a:r>
              <a:rPr kumimoji="1" lang="zh-CN" altLang="en-US" dirty="0"/>
              <a:t>喑哑）属于粗分。暂生缘八无暇和断生缘属于细分，需要详细地观察和思维它们是如何在内缘和外缘上虚耗和失坏我们的自相续的。</a:t>
            </a:r>
            <a:endParaRPr kumimoji="1" lang="en-CA" altLang="zh-CN" dirty="0"/>
          </a:p>
          <a:p>
            <a:pPr>
              <a:lnSpc>
                <a:spcPct val="110000"/>
              </a:lnSpc>
            </a:pPr>
            <a:r>
              <a:rPr kumimoji="1" lang="zh-CN" altLang="en-US" dirty="0"/>
              <a:t>人身的关键是心和自相续。</a:t>
            </a:r>
            <a:r>
              <a:rPr lang="zh-CN" altLang="en-US" dirty="0"/>
              <a:t>审细”就是从多方面的内缘和外缘上看，怎样造成自己落入无暇，或者断绝法缘、丢失修法机会等等，这样揭露自身的过失。</a:t>
            </a:r>
            <a:endParaRPr lang="en-CA" altLang="zh-CN" dirty="0"/>
          </a:p>
          <a:p>
            <a:r>
              <a:rPr lang="zh-CN" altLang="en-US" dirty="0"/>
              <a:t>“缘品“，指在内外缘上有很多骤然发生的修法违缘。</a:t>
            </a:r>
            <a:endParaRPr lang="en-CA" altLang="zh-CN" dirty="0"/>
          </a:p>
          <a:p>
            <a:pPr marL="68580" indent="0">
              <a:buNone/>
            </a:pPr>
            <a:endParaRPr lang="en-CA" altLang="zh-CN" sz="1600" dirty="0"/>
          </a:p>
        </p:txBody>
      </p:sp>
    </p:spTree>
    <p:extLst>
      <p:ext uri="{BB962C8B-B14F-4D97-AF65-F5344CB8AC3E}">
        <p14:creationId xmlns:p14="http://schemas.microsoft.com/office/powerpoint/2010/main" val="1595587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6"/>
            <a:ext cx="7024744" cy="1475413"/>
          </a:xfrm>
        </p:spPr>
        <p:txBody>
          <a:bodyPr>
            <a:noAutofit/>
          </a:bodyPr>
          <a:lstStyle/>
          <a:p>
            <a:pPr algn="ctr"/>
            <a:r>
              <a:rPr kumimoji="1" lang="zh-CN" altLang="en-US" sz="2400" dirty="0">
                <a:solidFill>
                  <a:schemeClr val="accent1">
                    <a:lumMod val="75000"/>
                  </a:schemeClr>
                </a:solidFill>
              </a:rPr>
              <a:t>暂生缘八无暇总的观修方法</a:t>
            </a:r>
            <a:r>
              <a:rPr kumimoji="1" lang="en-CA" altLang="zh-CN" sz="2400" dirty="0">
                <a:solidFill>
                  <a:schemeClr val="accent1">
                    <a:lumMod val="75000"/>
                  </a:schemeClr>
                </a:solidFill>
              </a:rPr>
              <a:t>(</a:t>
            </a:r>
            <a:r>
              <a:rPr kumimoji="1" lang="zh-CN" altLang="en-US" sz="2400" dirty="0">
                <a:solidFill>
                  <a:schemeClr val="accent1">
                    <a:lumMod val="75000"/>
                  </a:schemeClr>
                </a:solidFill>
              </a:rPr>
              <a:t>参考</a:t>
            </a:r>
            <a:r>
              <a:rPr lang="zh-CN" altLang="en-US" sz="2400" dirty="0">
                <a:solidFill>
                  <a:schemeClr val="accent1">
                    <a:lumMod val="75000"/>
                  </a:schemeClr>
                </a:solidFill>
                <a:latin typeface="Kaiti SC Regular"/>
                <a:cs typeface="Kaiti SC Regular"/>
              </a:rPr>
              <a:t>益西彭措上师</a:t>
            </a:r>
            <a:r>
              <a:rPr lang="en-US" altLang="zh-CN" sz="2400" dirty="0">
                <a:solidFill>
                  <a:schemeClr val="accent1">
                    <a:lumMod val="75000"/>
                  </a:schemeClr>
                </a:solidFill>
                <a:latin typeface="Kaiti SC Regular"/>
                <a:cs typeface="Kaiti SC Regular"/>
              </a:rPr>
              <a:t>《</a:t>
            </a:r>
            <a:r>
              <a:rPr lang="zh-CN" altLang="en-US" sz="2400" dirty="0">
                <a:solidFill>
                  <a:schemeClr val="accent1">
                    <a:lumMod val="75000"/>
                  </a:schemeClr>
                </a:solidFill>
                <a:latin typeface="Kaiti SC Regular"/>
                <a:cs typeface="Kaiti SC Regular"/>
              </a:rPr>
              <a:t>前行实修引导之法轨</a:t>
            </a:r>
            <a:r>
              <a:rPr lang="en-US" altLang="zh-CN" sz="2400" dirty="0">
                <a:solidFill>
                  <a:schemeClr val="accent1">
                    <a:lumMod val="75000"/>
                  </a:schemeClr>
                </a:solidFill>
                <a:latin typeface="Kaiti SC Regular"/>
                <a:cs typeface="Kaiti SC Regular"/>
              </a:rPr>
              <a:t>》</a:t>
            </a:r>
            <a:r>
              <a:rPr lang="zh-CN" altLang="en-US" sz="2400" dirty="0">
                <a:solidFill>
                  <a:schemeClr val="accent1">
                    <a:lumMod val="75000"/>
                  </a:schemeClr>
                </a:solidFill>
                <a:latin typeface="Kaiti SC Regular"/>
                <a:cs typeface="Kaiti SC Regular"/>
              </a:rPr>
              <a:t>－暇满引导</a:t>
            </a:r>
            <a:r>
              <a:rPr lang="en-US" altLang="zh-CN" sz="2400" dirty="0">
                <a:solidFill>
                  <a:schemeClr val="accent1">
                    <a:lumMod val="75000"/>
                  </a:schemeClr>
                </a:solidFill>
                <a:latin typeface="Kaiti SC Regular"/>
                <a:cs typeface="Kaiti SC Regular"/>
              </a:rPr>
              <a:t>02 </a:t>
            </a:r>
            <a:r>
              <a:rPr lang="zh-CN" altLang="en-US" sz="2400" dirty="0">
                <a:solidFill>
                  <a:schemeClr val="accent1">
                    <a:lumMod val="75000"/>
                  </a:schemeClr>
                </a:solidFill>
                <a:latin typeface="Kaiti SC Regular"/>
                <a:cs typeface="Kaiti SC Regular"/>
              </a:rPr>
              <a:t>整理）（</a:t>
            </a:r>
            <a:r>
              <a:rPr lang="en-US" altLang="zh-CN" sz="2400" dirty="0">
                <a:solidFill>
                  <a:schemeClr val="accent1">
                    <a:lumMod val="75000"/>
                  </a:schemeClr>
                </a:solidFill>
                <a:latin typeface="Kaiti SC Regular"/>
                <a:cs typeface="Kaiti SC Regular"/>
              </a:rPr>
              <a:t>2</a:t>
            </a:r>
            <a:r>
              <a:rPr lang="zh-CN" altLang="en-US" sz="2400" dirty="0">
                <a:solidFill>
                  <a:schemeClr val="accent1">
                    <a:lumMod val="75000"/>
                  </a:schemeClr>
                </a:solidFill>
                <a:latin typeface="Kaiti SC Regular"/>
                <a:cs typeface="Kaiti SC Regular"/>
              </a:rPr>
              <a:t>）</a:t>
            </a:r>
            <a:br>
              <a:rPr lang="en-CA" altLang="zh-CN" sz="2400" dirty="0">
                <a:solidFill>
                  <a:schemeClr val="accent1">
                    <a:lumMod val="75000"/>
                  </a:schemeClr>
                </a:solidFill>
                <a:latin typeface="Kaiti SC Regular"/>
                <a:cs typeface="Kaiti SC Regular"/>
              </a:rPr>
            </a:br>
            <a:endParaRPr kumimoji="1" lang="zh-CN" altLang="en-US" sz="2400" dirty="0">
              <a:solidFill>
                <a:schemeClr val="accent1">
                  <a:lumMod val="75000"/>
                </a:schemeClr>
              </a:solidFill>
            </a:endParaRPr>
          </a:p>
        </p:txBody>
      </p:sp>
      <p:sp>
        <p:nvSpPr>
          <p:cNvPr id="3" name="内容占位符 2"/>
          <p:cNvSpPr>
            <a:spLocks noGrp="1"/>
          </p:cNvSpPr>
          <p:nvPr>
            <p:ph idx="1"/>
          </p:nvPr>
        </p:nvSpPr>
        <p:spPr>
          <a:xfrm>
            <a:off x="1043492" y="1874519"/>
            <a:ext cx="7154356" cy="4629117"/>
          </a:xfrm>
        </p:spPr>
        <p:txBody>
          <a:bodyPr>
            <a:normAutofit/>
          </a:bodyPr>
          <a:lstStyle/>
          <a:p>
            <a:r>
              <a:rPr lang="zh-CN" altLang="en-US" dirty="0"/>
              <a:t>所谓“心品”，就是指种性问题。譬如少欲知足种性、菩提心种性、出离心种性、信心种性等等，这些一遭到破坏，内在的机制就残缺了，没办法增长。</a:t>
            </a:r>
            <a:endParaRPr lang="en-CA" altLang="zh-CN" dirty="0"/>
          </a:p>
          <a:p>
            <a:r>
              <a:rPr lang="zh-CN" altLang="en-US" dirty="0"/>
              <a:t>所谓内因外缘，因缘和合。因是内在的种性因素，缘是助发因素，必须因缘配合才能处在修法状态，或者出现修法缘起。因上出问题，那当然处在无暇态，怎么也出不来修法，缘上出问题也不行，这叫做缘品和心品两类八无暇。</a:t>
            </a:r>
            <a:endParaRPr kumimoji="1" lang="en-US" altLang="zh-CN" dirty="0"/>
          </a:p>
          <a:p>
            <a:pPr marL="68580" indent="0">
              <a:buNone/>
            </a:pPr>
            <a:endParaRPr kumimoji="1" lang="en-US" altLang="zh-CN" sz="1600" dirty="0"/>
          </a:p>
        </p:txBody>
      </p:sp>
    </p:spTree>
    <p:extLst>
      <p:ext uri="{BB962C8B-B14F-4D97-AF65-F5344CB8AC3E}">
        <p14:creationId xmlns:p14="http://schemas.microsoft.com/office/powerpoint/2010/main" val="989480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00642" y="651509"/>
            <a:ext cx="7024744" cy="1154431"/>
          </a:xfrm>
        </p:spPr>
        <p:txBody>
          <a:bodyPr>
            <a:normAutofit fontScale="90000"/>
          </a:bodyPr>
          <a:lstStyle/>
          <a:p>
            <a:pPr algn="ctr"/>
            <a:r>
              <a:rPr kumimoji="1" lang="zh-CN" altLang="en-US" sz="2700" dirty="0">
                <a:solidFill>
                  <a:schemeClr val="accent1">
                    <a:lumMod val="75000"/>
                  </a:schemeClr>
                </a:solidFill>
              </a:rPr>
              <a:t>暂生缘八无暇总的观修方法</a:t>
            </a:r>
            <a:r>
              <a:rPr kumimoji="1" lang="en-CA" altLang="zh-CN" sz="2700" dirty="0">
                <a:solidFill>
                  <a:schemeClr val="accent1">
                    <a:lumMod val="75000"/>
                  </a:schemeClr>
                </a:solidFill>
              </a:rPr>
              <a:t>(</a:t>
            </a:r>
            <a:r>
              <a:rPr kumimoji="1" lang="zh-CN" altLang="en-US" sz="2700" dirty="0">
                <a:solidFill>
                  <a:schemeClr val="accent1">
                    <a:lumMod val="75000"/>
                  </a:schemeClr>
                </a:solidFill>
              </a:rPr>
              <a:t>参考</a:t>
            </a:r>
            <a:r>
              <a:rPr lang="zh-CN" altLang="en-US" sz="2700" dirty="0">
                <a:solidFill>
                  <a:schemeClr val="accent1">
                    <a:lumMod val="75000"/>
                  </a:schemeClr>
                </a:solidFill>
                <a:latin typeface="Kaiti SC Regular"/>
                <a:cs typeface="Kaiti SC Regular"/>
              </a:rPr>
              <a:t>益西彭措上师</a:t>
            </a:r>
            <a:r>
              <a:rPr lang="en-US" altLang="zh-CN" sz="2700" dirty="0">
                <a:solidFill>
                  <a:schemeClr val="accent1">
                    <a:lumMod val="75000"/>
                  </a:schemeClr>
                </a:solidFill>
                <a:latin typeface="Kaiti SC Regular"/>
                <a:cs typeface="Kaiti SC Regular"/>
              </a:rPr>
              <a:t>《</a:t>
            </a:r>
            <a:r>
              <a:rPr lang="zh-CN" altLang="en-US" sz="2700" dirty="0">
                <a:solidFill>
                  <a:schemeClr val="accent1">
                    <a:lumMod val="75000"/>
                  </a:schemeClr>
                </a:solidFill>
                <a:latin typeface="Kaiti SC Regular"/>
                <a:cs typeface="Kaiti SC Regular"/>
              </a:rPr>
              <a:t>前行实修引导之法轨</a:t>
            </a:r>
            <a:r>
              <a:rPr lang="en-US" altLang="zh-CN" sz="2700" dirty="0">
                <a:solidFill>
                  <a:schemeClr val="accent1">
                    <a:lumMod val="75000"/>
                  </a:schemeClr>
                </a:solidFill>
                <a:latin typeface="Kaiti SC Regular"/>
                <a:cs typeface="Kaiti SC Regular"/>
              </a:rPr>
              <a:t>》</a:t>
            </a:r>
            <a:r>
              <a:rPr lang="zh-CN" altLang="en-US" sz="2700" dirty="0">
                <a:solidFill>
                  <a:schemeClr val="accent1">
                    <a:lumMod val="75000"/>
                  </a:schemeClr>
                </a:solidFill>
                <a:latin typeface="Kaiti SC Regular"/>
                <a:cs typeface="Kaiti SC Regular"/>
              </a:rPr>
              <a:t>－暇满引导</a:t>
            </a:r>
            <a:r>
              <a:rPr lang="en-US" altLang="zh-CN" sz="2700" dirty="0">
                <a:solidFill>
                  <a:schemeClr val="accent1">
                    <a:lumMod val="75000"/>
                  </a:schemeClr>
                </a:solidFill>
                <a:latin typeface="Kaiti SC Regular"/>
                <a:cs typeface="Kaiti SC Regular"/>
              </a:rPr>
              <a:t>02 </a:t>
            </a:r>
            <a:r>
              <a:rPr lang="zh-CN" altLang="en-US" sz="2700" dirty="0">
                <a:solidFill>
                  <a:schemeClr val="accent1">
                    <a:lumMod val="75000"/>
                  </a:schemeClr>
                </a:solidFill>
                <a:latin typeface="Kaiti SC Regular"/>
                <a:cs typeface="Kaiti SC Regular"/>
              </a:rPr>
              <a:t>整理）（</a:t>
            </a:r>
            <a:r>
              <a:rPr lang="en-US" altLang="zh-CN" sz="2700" dirty="0">
                <a:solidFill>
                  <a:schemeClr val="accent1">
                    <a:lumMod val="75000"/>
                  </a:schemeClr>
                </a:solidFill>
                <a:latin typeface="Kaiti SC Regular"/>
                <a:cs typeface="Kaiti SC Regular"/>
              </a:rPr>
              <a:t>3</a:t>
            </a:r>
            <a:r>
              <a:rPr lang="zh-CN" altLang="en-US" sz="2700" dirty="0">
                <a:solidFill>
                  <a:schemeClr val="accent1">
                    <a:lumMod val="75000"/>
                  </a:schemeClr>
                </a:solidFill>
                <a:latin typeface="Kaiti SC Regular"/>
                <a:cs typeface="Kaiti SC Regular"/>
              </a:rPr>
              <a:t>）</a:t>
            </a:r>
            <a:br>
              <a:rPr lang="en-CA" altLang="zh-CN" sz="2700" dirty="0">
                <a:solidFill>
                  <a:schemeClr val="accent1">
                    <a:lumMod val="75000"/>
                  </a:schemeClr>
                </a:solidFill>
                <a:latin typeface="Kaiti SC Regular"/>
                <a:cs typeface="Kaiti SC Regular"/>
              </a:rPr>
            </a:br>
            <a:endParaRPr kumimoji="1" lang="zh-CN" altLang="en-US" sz="2700" dirty="0">
              <a:solidFill>
                <a:schemeClr val="accent1">
                  <a:lumMod val="75000"/>
                </a:schemeClr>
              </a:solidFill>
            </a:endParaRPr>
          </a:p>
        </p:txBody>
      </p:sp>
      <p:sp>
        <p:nvSpPr>
          <p:cNvPr id="3" name="内容占位符 2"/>
          <p:cNvSpPr>
            <a:spLocks noGrp="1"/>
          </p:cNvSpPr>
          <p:nvPr>
            <p:ph idx="1"/>
          </p:nvPr>
        </p:nvSpPr>
        <p:spPr>
          <a:xfrm>
            <a:off x="1043492" y="1542108"/>
            <a:ext cx="7154356" cy="4961528"/>
          </a:xfrm>
        </p:spPr>
        <p:txBody>
          <a:bodyPr>
            <a:normAutofit/>
          </a:bodyPr>
          <a:lstStyle/>
          <a:p>
            <a:r>
              <a:rPr lang="zh-CN" altLang="en-US" dirty="0"/>
              <a:t>种性”是指习所成的种性。由于自身不断串习的缘故，成了一种坚固的秉性，如果这个秉性落到邪的地方，那暂时就没办法调整。一直被这个种性控制的缘故，正面的修法就起不来，这时外面再怎么用强力也没办法。</a:t>
            </a:r>
            <a:endParaRPr lang="en-CA" altLang="zh-CN" dirty="0"/>
          </a:p>
          <a:p>
            <a:r>
              <a:rPr lang="zh-CN" altLang="en-US" dirty="0"/>
              <a:t>所以关键要知道，内因外缘上出了问题，修法的果就出不来。不必说后继大的果，连现前五分钟安住修法状态也不可能。要这样了解两品八无暇的涵义。</a:t>
            </a:r>
            <a:endParaRPr lang="en-CA" altLang="zh-CN" dirty="0"/>
          </a:p>
          <a:p>
            <a:r>
              <a:rPr kumimoji="1" lang="zh-CN" altLang="en-US" dirty="0"/>
              <a:t>要细微思维，对治和潜除内因外缘上的无暇，最终归于心，要努力去除累积的坏习气和在心相续中留下正法的种性。</a:t>
            </a:r>
            <a:endParaRPr kumimoji="1" lang="en-US" altLang="zh-CN" dirty="0"/>
          </a:p>
        </p:txBody>
      </p:sp>
    </p:spTree>
    <p:extLst>
      <p:ext uri="{BB962C8B-B14F-4D97-AF65-F5344CB8AC3E}">
        <p14:creationId xmlns:p14="http://schemas.microsoft.com/office/powerpoint/2010/main" val="2185097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492" y="399107"/>
            <a:ext cx="7024744" cy="1143000"/>
          </a:xfrm>
        </p:spPr>
        <p:txBody>
          <a:bodyPr>
            <a:noAutofit/>
          </a:bodyPr>
          <a:lstStyle/>
          <a:p>
            <a:pPr algn="ctr"/>
            <a:r>
              <a:rPr kumimoji="1" lang="zh-CN" altLang="en-US" sz="8800" dirty="0"/>
              <a:t>？？</a:t>
            </a:r>
          </a:p>
        </p:txBody>
      </p:sp>
      <p:sp>
        <p:nvSpPr>
          <p:cNvPr id="3" name="内容占位符 2"/>
          <p:cNvSpPr>
            <a:spLocks noGrp="1"/>
          </p:cNvSpPr>
          <p:nvPr>
            <p:ph idx="1"/>
          </p:nvPr>
        </p:nvSpPr>
        <p:spPr>
          <a:xfrm>
            <a:off x="1043492" y="1542108"/>
            <a:ext cx="7154356" cy="4961528"/>
          </a:xfrm>
        </p:spPr>
        <p:txBody>
          <a:bodyPr>
            <a:normAutofit/>
          </a:bodyPr>
          <a:lstStyle/>
          <a:p>
            <a:pPr marL="68580" indent="0">
              <a:buNone/>
            </a:pPr>
            <a:endParaRPr kumimoji="1" lang="en-US" altLang="zh-CN" sz="4000" dirty="0"/>
          </a:p>
          <a:p>
            <a:pPr marL="68580" indent="0">
              <a:buNone/>
            </a:pPr>
            <a:r>
              <a:rPr kumimoji="1" lang="zh-CN" altLang="en-US" sz="4000" dirty="0"/>
              <a:t>是否意识到人身的关键是心和自相续，而不是外在境遇？</a:t>
            </a:r>
            <a:endParaRPr kumimoji="1" lang="en-US" altLang="zh-CN" sz="4000" dirty="0"/>
          </a:p>
        </p:txBody>
      </p:sp>
    </p:spTree>
    <p:extLst>
      <p:ext uri="{BB962C8B-B14F-4D97-AF65-F5344CB8AC3E}">
        <p14:creationId xmlns:p14="http://schemas.microsoft.com/office/powerpoint/2010/main" val="1683168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奥斯汀">
  <a:themeElements>
    <a:clrScheme name="奥斯汀">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奥斯汀">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奥斯汀">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奥斯汀.thmx</Template>
  <TotalTime>7465</TotalTime>
  <Words>5491</Words>
  <Application>Microsoft Office PowerPoint</Application>
  <PresentationFormat>On-screen Show (4:3)</PresentationFormat>
  <Paragraphs>230</Paragraphs>
  <Slides>30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Kaiti SC Regular</vt:lpstr>
      <vt:lpstr>微软雅黑</vt:lpstr>
      <vt:lpstr>华文隶书</vt:lpstr>
      <vt:lpstr>Aharoni</vt:lpstr>
      <vt:lpstr>Arial</vt:lpstr>
      <vt:lpstr>Calibri</vt:lpstr>
      <vt:lpstr>Century Gothic</vt:lpstr>
      <vt:lpstr>Wingdings 2</vt:lpstr>
      <vt:lpstr>奥斯汀</vt:lpstr>
      <vt:lpstr>发心偈</vt:lpstr>
      <vt:lpstr>PowerPoint Presentation</vt:lpstr>
      <vt:lpstr>参考资料</vt:lpstr>
      <vt:lpstr>提纲</vt:lpstr>
      <vt:lpstr>何为暂生缘</vt:lpstr>
      <vt:lpstr>暂生缘八无暇总的观修方法(参考益西彭措上师《前行实修引导之法轨》－暇满引导02 整理）（1） </vt:lpstr>
      <vt:lpstr>暂生缘八无暇总的观修方法(参考益西彭措上师《前行实修引导之法轨》－暇满引导02 整理）（2） </vt:lpstr>
      <vt:lpstr>暂生缘八无暇总的观修方法(参考益西彭措上师《前行实修引导之法轨》－暇满引导02 整理）（3） </vt:lpstr>
      <vt:lpstr>？？</vt:lpstr>
      <vt:lpstr>暂生缘八无暇（1）</vt:lpstr>
      <vt:lpstr>暂生缘八无暇之五毒粗重（1）</vt:lpstr>
      <vt:lpstr>暂生缘八无暇之五毒粗重（2）</vt:lpstr>
      <vt:lpstr>暂生缘之八无暇之一五毒粗重 （3）</vt:lpstr>
      <vt:lpstr>暂生缘之一五毒粗重（4）</vt:lpstr>
      <vt:lpstr>？</vt:lpstr>
      <vt:lpstr>暂生缘八无暇之二愚昧无知（1）</vt:lpstr>
      <vt:lpstr>暂生缘八无暇之二愚昧无知（2）</vt:lpstr>
      <vt:lpstr>暂生缘八无暇之三被魔所持（1）</vt:lpstr>
      <vt:lpstr>暂生缘八无暇之三被魔所持（2）</vt:lpstr>
      <vt:lpstr>暂生缘八无暇之三被魔所持（3）</vt:lpstr>
      <vt:lpstr>暂生缘八无暇之四懈怠懒惰（1）</vt:lpstr>
      <vt:lpstr>暂生缘八无暇之五恶业涌现（1）</vt:lpstr>
      <vt:lpstr>？？</vt:lpstr>
      <vt:lpstr>暂生缘八无暇之六为他所转（1）</vt:lpstr>
      <vt:lpstr>暂生缘八无暇之六为他所转（2）</vt:lpstr>
      <vt:lpstr>暂生缘八无暇之七求乐救怖（1）</vt:lpstr>
      <vt:lpstr>暂生缘八无暇之七求乐救怖（2）</vt:lpstr>
      <vt:lpstr>？？</vt:lpstr>
      <vt:lpstr>暂生缘八无暇之八伪装修法（1）</vt:lpstr>
      <vt:lpstr>问题讨论</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zhang</dc:creator>
  <cp:lastModifiedBy>yu guang zhang</cp:lastModifiedBy>
  <cp:revision>282</cp:revision>
  <dcterms:created xsi:type="dcterms:W3CDTF">2016-07-06T00:16:41Z</dcterms:created>
  <dcterms:modified xsi:type="dcterms:W3CDTF">2018-08-27T18:19:53Z</dcterms:modified>
</cp:coreProperties>
</file>