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56" r:id="rId4"/>
    <p:sldId id="280" r:id="rId5"/>
    <p:sldId id="257" r:id="rId6"/>
    <p:sldId id="277" r:id="rId7"/>
    <p:sldId id="258" r:id="rId8"/>
    <p:sldId id="259" r:id="rId9"/>
    <p:sldId id="281" r:id="rId10"/>
    <p:sldId id="260" r:id="rId11"/>
    <p:sldId id="261" r:id="rId12"/>
    <p:sldId id="262" r:id="rId13"/>
    <p:sldId id="263" r:id="rId14"/>
    <p:sldId id="269" r:id="rId15"/>
    <p:sldId id="264" r:id="rId16"/>
    <p:sldId id="278" r:id="rId17"/>
    <p:sldId id="265" r:id="rId18"/>
    <p:sldId id="266" r:id="rId19"/>
    <p:sldId id="267" r:id="rId20"/>
    <p:sldId id="268" r:id="rId21"/>
    <p:sldId id="279" r:id="rId22"/>
    <p:sldId id="270" r:id="rId23"/>
    <p:sldId id="271" r:id="rId24"/>
    <p:sldId id="272" r:id="rId25"/>
    <p:sldId id="273" r:id="rId26"/>
    <p:sldId id="27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6"/>
    <p:restoredTop sz="94690"/>
  </p:normalViewPr>
  <p:slideViewPr>
    <p:cSldViewPr snapToGrid="0" snapToObjects="1">
      <p:cViewPr varScale="1">
        <p:scale>
          <a:sx n="74" d="100"/>
          <a:sy n="74" d="100"/>
        </p:scale>
        <p:origin x="192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5" name="Picture 14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7" name="Picture 16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>
            <a:fillRect/>
          </a:stretch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24" name="Picture 2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8" name="Picture 17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4" name="Picture 1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22" name="Picture 21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>
            <a:fillRect/>
          </a:stretch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www.youtube.com/watch?v=2Be09fpqVEg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www.youtube.com/watch?v=t0zcz4gqam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5020576" y="414068"/>
            <a:ext cx="6142006" cy="534838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dirty="0"/>
              <a:t>发心偈</a:t>
            </a:r>
            <a:endParaRPr kumimoji="1"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5400136" y="1121434"/>
            <a:ext cx="5434641" cy="49187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dirty="0">
              <a:latin typeface="+mn-ea"/>
              <a:cs typeface="华文隶书" panose="02010800040101010101" charset="-122"/>
            </a:endParaRP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7" y="307198"/>
            <a:ext cx="3950082" cy="5733024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00664" y="1276710"/>
            <a:ext cx="10144664" cy="48478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/>
              <a:t>按照严重的程度，邪淫可分为三类</a:t>
            </a:r>
            <a:r>
              <a:rPr lang="en-US" altLang="en-US" sz="2400" dirty="0"/>
              <a:t>：</a:t>
            </a:r>
            <a:r>
              <a:rPr lang="zh-CN" altLang="en-US" sz="2400" dirty="0"/>
              <a:t>大邪淫、中邪淫和小邪淫。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 </a:t>
            </a:r>
            <a:r>
              <a:rPr lang="zh-CN" altLang="en-US" sz="2000" dirty="0"/>
              <a:t>大邪淫是指对母亲、阿罗汉尼、尼姑等作不净行，这属于近五无间罪。</a:t>
            </a:r>
            <a:endParaRPr lang="en-CA" altLang="zh-CN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000" dirty="0"/>
              <a:t>中邪淫是指不仅对别人的妻子作不净行，而且对自己的妻子在白天、斋戒日、妊娠期间、不愿意的情况下行淫，或者在佛像、佛塔、佛经以及上师所在的地方行淫。</a:t>
            </a:r>
            <a:endParaRPr lang="en-CA" altLang="zh-CN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000" dirty="0"/>
              <a:t>小邪淫是指具足上述邪淫的一分，这也有不同程度的许多种类</a:t>
            </a:r>
            <a:r>
              <a:rPr lang="zh-CN" altLang="en-US" sz="2400" dirty="0"/>
              <a:t>。</a:t>
            </a:r>
            <a:endParaRPr lang="en-US" sz="2400" dirty="0"/>
          </a:p>
          <a:p>
            <a:pPr marL="0" indent="0">
              <a:buNone/>
            </a:pPr>
            <a:r>
              <a:rPr lang="zh-CN" altLang="en-US" sz="2400" dirty="0"/>
              <a:t>在行邪淫方面，自己行邪淫和教唆他人行邪淫的罪过是一样的。有些人自己并没有直接行邪淫，但他们的言行导致别人行邪淫，这些人实际上也造了邪淫罪业。</a:t>
            </a:r>
            <a:r>
              <a:rPr lang="en-US" altLang="zh-CN" sz="2400" dirty="0"/>
              <a:t>—</a:t>
            </a:r>
            <a:r>
              <a:rPr lang="en-US" altLang="en-US" sz="2400" dirty="0"/>
              <a:t> 索达吉堪布《藏传净土法》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邪淫的等起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59"/>
            <a:ext cx="9603275" cy="396692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其实一个人之所以邪淫，就是因为有非理作意，颠倒地把别人的身体执为清净、实有、常有。— 索达吉堪布《前行广释》</a:t>
            </a:r>
            <a:endParaRPr lang="en-US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/>
              <a:t>经论中说，以贪心、嗔心、痴心都可引起邪淫。一般来讲，大多数邪淫都是贪心引起的，</a:t>
            </a:r>
            <a:r>
              <a:rPr lang="en-CA" altLang="zh-CN" sz="2400" dirty="0"/>
              <a:t>……</a:t>
            </a:r>
            <a:r>
              <a:rPr lang="zh-CN" altLang="en-US" sz="2400" dirty="0"/>
              <a:t>有些邪淫是嗔心引起的，如对怨敌的女人行淫，或者为了侮辱某人而对其行淫，在一些电影里常能见到这种情况。还有些邪淫是痴心引起的，如有些外道论典中说，女人如鲜花、流水、道路、桥梁，任何人都可以享用；在佛教界，有些人因为愚痴，也以密宗为借口作不净行。</a:t>
            </a:r>
            <a:r>
              <a:rPr lang="en-US" altLang="en-US" sz="2400" dirty="0"/>
              <a:t>— 索达吉堪布《藏传净土法》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邪淫的过患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邪淫的过患特别严重，对毁坏其他戒律，也会起到推波助澜的作用。</a:t>
            </a:r>
            <a:endParaRPr lang="en-CA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印光大师在《寿康宝鉴》里，讲了邪淫的十二种危害：害天伦、害人节、害名节、害门风、害性命、害心术、害风俗、害阴鸷、害名利、害寿命、害祖父、害妻子。可见，邪淫之人既害了别人，也害了自己，而且世间护法神不会护持。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52755" y="879894"/>
            <a:ext cx="8919714" cy="52446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/>
              <a:t>《</a:t>
            </a:r>
            <a:r>
              <a:rPr lang="zh-CN" altLang="en-US" dirty="0"/>
              <a:t>法苑珠林</a:t>
            </a:r>
            <a:r>
              <a:rPr lang="en-US" altLang="zh-CN" dirty="0"/>
              <a:t>》</a:t>
            </a:r>
            <a:r>
              <a:rPr lang="zh-CN" altLang="en-US" dirty="0"/>
              <a:t>中提到，邪淫有十种罪过：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zh-CN" altLang="en-US" dirty="0"/>
              <a:t>一、常为所淫夫主欲危害之。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zh-CN" altLang="en-US" dirty="0"/>
              <a:t>二、夫妇不睦，常共斗诤。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zh-CN" altLang="en-US" dirty="0"/>
              <a:t>三、诸不善法日日增长，于诸善法日日损减。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zh-CN" altLang="en-US" dirty="0"/>
              <a:t>四、不守护身，妻子孤寡。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zh-CN" altLang="en-US" dirty="0"/>
              <a:t>五、财产日耗。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zh-CN" altLang="en-US" dirty="0"/>
              <a:t>六、有诸恶事，常为人所疑。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zh-CN" altLang="en-US" dirty="0"/>
              <a:t>七、亲属知识所不爱喜。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zh-CN" altLang="en-US" dirty="0"/>
              <a:t>八、种怨家业因缘。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zh-CN" altLang="en-US" dirty="0"/>
              <a:t>九、身坏命终，死入地狱。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zh-CN" altLang="en-US" dirty="0"/>
              <a:t>十、若出（从地狱出来）为女，多人共一夫；若为男子，妇不贞洁。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断除邪淫的功德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《大般涅槃经》云：“不犯他妇女，自妻不非时，施持戒卧具，则生不动国。”</a:t>
            </a:r>
            <a:endParaRPr lang="en-CA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如果能断除邪淫，既不侵犯他人的妻子，也不与自己的妻子非时行淫，并对持戒清净的人布施卧具等，来世即可转生于清净刹土。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第二阶段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思维邪淫的果报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41871" y="2171700"/>
            <a:ext cx="9454551" cy="3294063"/>
          </a:xfrm>
        </p:spPr>
        <p:txBody>
          <a:bodyPr>
            <a:normAutofit/>
          </a:bodyPr>
          <a:lstStyle/>
          <a:p>
            <a:r>
              <a:rPr lang="en-US" altLang="en-US" sz="2800" dirty="0"/>
              <a:t>学习索达吉堪布《前行广释》第66课之相关开示：</a:t>
            </a:r>
            <a:endParaRPr lang="en-CA" altLang="en-US" sz="2800" dirty="0"/>
          </a:p>
          <a:p>
            <a:r>
              <a:rPr lang="en-CA" altLang="en-US" sz="2800" dirty="0">
                <a:hlinkClick r:id="rId1"/>
              </a:rPr>
              <a:t>https://www.youtube.com/watch?v=2Be09fpqVEg</a:t>
            </a:r>
            <a:endParaRPr lang="en-CA" alt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邪淫的果报 – 异熟果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/>
              <a:t>邪淫的异熟果报极其可怕。总的来说，根据动机的强烈程度，邪淫者会相应地堕入三恶趣：以下品贪嗔痴之心行邪淫会堕入旁生；以中品贪嗔痴之心行邪淫会堕入饿鬼；以上品贪嗔痴之心行邪淫会堕入地狱，行邪淫者会转生于地狱的铁柱山，或转生在不净淤泥中，或转为女人胎中的寄生虫。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邪淫的果报 – 等流果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69" y="2002559"/>
            <a:ext cx="9603275" cy="384615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感受等流果：“丈夫或妻子相貌丑陋、懈怠懒惰，双方犹如势不两立的仇人一样。”—《大圆满前行》。“</a:t>
            </a:r>
            <a:r>
              <a:rPr lang="zh-CN" altLang="en-US" sz="2400" dirty="0"/>
              <a:t>即便转生为人，妻子也会被他人强抢，或者妻子不称自己的心、性情恶劣、喜欢偷盗，或者夫妻关系不和睦，等等”</a:t>
            </a:r>
            <a:r>
              <a:rPr lang="en-US" altLang="zh-CN" sz="2400" dirty="0"/>
              <a:t>—</a:t>
            </a:r>
            <a:r>
              <a:rPr lang="en-US" altLang="en-US" sz="2400" dirty="0"/>
              <a:t> 《藏传净土法》</a:t>
            </a:r>
            <a:endParaRPr lang="en-US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同行等流果：</a:t>
            </a:r>
            <a:r>
              <a:rPr lang="zh-CN" altLang="en-US" sz="2400" dirty="0"/>
              <a:t>生生世世变成贪心强烈的众生，而且与前世一样喜欢行邪淫。行邪淫者若转生为男人，会对女人贪得无厌，若转生为女人，则会对男人贪得无厌，如果转生为旁生，也是成为鸡等贪心强烈的旁生。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邪淫的果报 – 增上果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邪淫的人所居之处，是臭气熏天的粪坑、污秽不堪的淤泥等令人恶心的地方。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十不善业之邪淫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456" y="4606506"/>
            <a:ext cx="8506019" cy="1328468"/>
          </a:xfrm>
        </p:spPr>
        <p:txBody>
          <a:bodyPr>
            <a:normAutofit fontScale="92500" lnSpcReduction="20000"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/>
              <a:t>2018-06-01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第三阶段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忏悔</a:t>
            </a: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1690778"/>
            <a:ext cx="10196423" cy="343331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结合自身，尽量忆起所有做过的邪淫业，从无始生死以来，能忆起的、不能忆起的，自作的、教他做的、见作随喜的所有邪淫业，都要诚心诚意地忏悔。</a:t>
            </a:r>
            <a:endParaRPr lang="en-CA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坚信因果，上升善趣或者下堕恶趣并没有其余作者，也不是偶尔的因缘所生，皆由众生各自所积累的善恶业为因。因此，务必随时随地观察善不善的因果规律，悉心毕力止恶行善。</a:t>
            </a:r>
            <a:endParaRPr lang="en-US" sz="2400" dirty="0"/>
          </a:p>
          <a:p>
            <a:endParaRPr lang="en-CA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讲义重点回顾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000" dirty="0"/>
              <a:t>《前行广释》第62、66课相关部分</a:t>
            </a:r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思考讨论题：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828800"/>
            <a:ext cx="9603275" cy="42441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什么是十不善业中的邪淫？它依靠何种非理作意而产生？应该如何对治？</a:t>
            </a:r>
            <a:endParaRPr lang="en-CA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成年人在婚前的性行为是有犯邪淫吗？如果在非境、非时、非量这些方面都没有过失的情况下。</a:t>
            </a:r>
            <a:endParaRPr lang="en-CA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畅销言情小说、武侠小说、韩剧等，是不是有引诱他人邪淫的过失？</a:t>
            </a:r>
            <a:endParaRPr lang="en-CA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邪淫的感受等流果是什么？现在社会上，很多夫妻关系不和，这是什么原因造成的？明白这个道理，对你有哪些帮助？</a:t>
            </a: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24291" y="952578"/>
            <a:ext cx="8830592" cy="53116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3554083" y="1639018"/>
            <a:ext cx="4261449" cy="4347713"/>
          </a:xfrm>
        </p:spPr>
        <p:txBody>
          <a:bodyPr>
            <a:normAutofit lnSpcReduction="10000"/>
          </a:bodyPr>
          <a:lstStyle/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884543" y="2415395"/>
            <a:ext cx="2380891" cy="2484408"/>
          </a:xfrm>
          <a:effectLst>
            <a:softEdge rad="6350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 lnSpcReduction="10000"/>
          </a:bodyPr>
          <a:lstStyle/>
          <a:p>
            <a:r>
              <a:rPr lang="en-US" altLang="en-US" sz="2400" dirty="0"/>
              <a:t>慈诚罗珠堪布《慧灯禅修课（16）》</a:t>
            </a:r>
            <a:endParaRPr lang="en-US" altLang="en-US" sz="2400" dirty="0"/>
          </a:p>
          <a:p>
            <a:r>
              <a:rPr lang="en-US" altLang="en-US" sz="2400" dirty="0"/>
              <a:t>慈诚罗珠堪布《慧灯禅修班教材》（三）</a:t>
            </a:r>
            <a:endParaRPr lang="en-CA" altLang="en-US" sz="2400" dirty="0"/>
          </a:p>
          <a:p>
            <a:r>
              <a:rPr lang="en-US" altLang="en-US" sz="2400" dirty="0"/>
              <a:t>慈诚罗珠堪布《慧灯之光》（三）「居士五戒」</a:t>
            </a:r>
            <a:endParaRPr lang="en-CA" altLang="en-US" sz="2400" dirty="0"/>
          </a:p>
          <a:p>
            <a:r>
              <a:rPr lang="en-US" altLang="en-US" sz="2400" dirty="0"/>
              <a:t>索达吉堪布《大圆满前行》「普贤上师言教」</a:t>
            </a:r>
            <a:endParaRPr lang="en-CA" altLang="en-US" sz="2400" dirty="0"/>
          </a:p>
          <a:p>
            <a:r>
              <a:rPr lang="en-US" altLang="en-US" sz="2400" dirty="0"/>
              <a:t>索达吉堪布《前行广释》第62课视频及讲义</a:t>
            </a:r>
            <a:endParaRPr lang="en-CA" altLang="en-US" sz="2400" dirty="0"/>
          </a:p>
          <a:p>
            <a:r>
              <a:rPr lang="en-US" altLang="en-US" sz="2400" dirty="0"/>
              <a:t>索达吉堪布《前行广释》第66课视频及讲义</a:t>
            </a:r>
            <a:endParaRPr lang="en-CA" altLang="en-US" sz="2400" dirty="0"/>
          </a:p>
          <a:p>
            <a:r>
              <a:rPr lang="en-US" altLang="en-US" sz="2400" dirty="0"/>
              <a:t>索达吉堪布《藏传净土法》第51课讲义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十不善业修法回顾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742535"/>
            <a:ext cx="9462967" cy="400265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三阶段思维：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第一阶段：思维什么是十不善中的邪淫？结合自身，尽量详细回忆以往所做的邪淫业；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第二阶段：思维邪淫的果报；结合自身，思维自己所造邪淫恶业属于什么程度，可能会成熟在哪一道？果报如此可怕，自己应该怎么办；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第三阶段：忏悔。尽量忆起所有此类恶业，诚心诚意地忏悔，发誓不再造或尽量少造。</a:t>
            </a:r>
            <a:endParaRPr lang="en-CA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两个结果：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第一、坚定因果。有这样的罪过，就会有这样的果报；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第二、我曾经造过这样的罪过，要下定决心忏悔。</a:t>
            </a:r>
            <a:endParaRPr lang="en-CA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以上总结自慈诚罗珠堪布《慧灯禅修课（16）》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第一阶段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思维什么是十不善业中的邪淫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97146" y="1656272"/>
            <a:ext cx="10351699" cy="38094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/>
              <a:t>学习索达吉堪布《前行广释》第62课之相关开示：</a:t>
            </a:r>
            <a:endParaRPr lang="en-CA" alt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hlinkClick r:id="rId1"/>
              </a:rPr>
              <a:t>https://www.youtube.com/watch?v=t0zcz4gqamU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邪淫的定义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邪淫是针对在家人所要禁止的戒律。</a:t>
            </a:r>
            <a:endParaRPr lang="en-CA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对在家人而言，邪淫是指本来自己有妻子，却对属于他人的女子或者别人的妻子作不净行。</a:t>
            </a:r>
            <a:r>
              <a:rPr lang="zh-CN" altLang="en-US" sz="2400" dirty="0"/>
              <a:t>一般的在家人要断除一切不净行是不现实的，佛陀也没有这样的要求，因此在共同的十不善业中，淫业指的是邪淫，在居士五戒中，淫戒也只是要求断除邪淫。</a:t>
            </a:r>
            <a:r>
              <a:rPr lang="en-US" altLang="zh-CN" sz="2400" dirty="0"/>
              <a:t>—</a:t>
            </a:r>
            <a:r>
              <a:rPr lang="en-US" altLang="en-US" sz="2400" dirty="0"/>
              <a:t> 索达吉堪布《藏传净土法》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84030" y="724620"/>
            <a:ext cx="11760679" cy="54173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>
                <a:latin typeface="+mn-ea"/>
              </a:rPr>
              <a:t>       </a:t>
            </a:r>
            <a:r>
              <a:rPr lang="zh-CN" altLang="en-US" dirty="0">
                <a:latin typeface="+mn-ea"/>
              </a:rPr>
              <a:t>一般说来，邪淫包含非行境、非处、非境、非时、非量以及非法的行淫等等。</a:t>
            </a:r>
            <a:endParaRPr lang="en-US" dirty="0">
              <a:latin typeface="+mn-ea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000" dirty="0">
                <a:latin typeface="+mn-ea"/>
              </a:rPr>
              <a:t>所谓的非行境是指与受种族、主人、国王保护的对象以及非法的对境，包括他人的性伴侣，自己的父母、兄弟姊妹、七代以内的亲属，僧尼，别人已经支付了钱财的人以及未成年的少男少女作不净行。</a:t>
            </a:r>
            <a:endParaRPr lang="en-US" sz="2000" dirty="0">
              <a:latin typeface="+mn-ea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000" dirty="0">
                <a:latin typeface="+mn-ea"/>
              </a:rPr>
              <a:t>所谓的非处是指在除了密处之外的口腔、肛门等非行淫处作不净行。</a:t>
            </a:r>
            <a:endParaRPr lang="en-US" sz="2000" dirty="0">
              <a:latin typeface="+mn-ea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000" dirty="0">
                <a:latin typeface="+mn-ea"/>
              </a:rPr>
              <a:t>所谓的非境是指在父母、老师、上师以及僧众等附近，三宝所依存在的佛塔、佛像、经书前（包括在佩戴系解脱、佛像、加持品等的情况下），于对方有害的地方（如凹凸不平的地面等等）、有光线的地方以及人群聚集的地方作不净行。</a:t>
            </a:r>
            <a:endParaRPr lang="en-US" sz="2000" dirty="0">
              <a:latin typeface="+mn-ea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000" dirty="0">
                <a:latin typeface="+mn-ea"/>
              </a:rPr>
              <a:t>所谓的非时是指在白天、受持斋戒日、哺乳期、妊娠期、月经期间、生患不能作不净行的疾病期间、产妇尚未完全康复期间以及伤心忧愁之时作不净行。</a:t>
            </a:r>
            <a:endParaRPr lang="en-US" sz="2000" dirty="0">
              <a:latin typeface="+mn-ea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000" dirty="0">
                <a:latin typeface="+mn-ea"/>
              </a:rPr>
              <a:t>所谓的非量是指在一夜之内作超过五次以上的不净行。</a:t>
            </a:r>
            <a:endParaRPr lang="en-US" sz="2000" dirty="0">
              <a:latin typeface="+mn-ea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000" dirty="0">
                <a:latin typeface="+mn-ea"/>
              </a:rPr>
              <a:t>所谓的非法是指通过殴打等强迫手段所作的不净行。</a:t>
            </a:r>
            <a:endParaRPr lang="en-CA" altLang="zh-CN" sz="2000" dirty="0">
              <a:latin typeface="+mn-ea"/>
            </a:endParaRPr>
          </a:p>
          <a:p>
            <a:pPr marL="457200" lvl="1" indent="0">
              <a:buNone/>
            </a:pPr>
            <a:r>
              <a:rPr lang="en-US" altLang="en-US" sz="2000" dirty="0">
                <a:latin typeface="+mn-ea"/>
              </a:rPr>
              <a:t>                                                                                          — 《慧灯之光》（三）「居士五戒」</a:t>
            </a:r>
            <a:endParaRPr lang="en-US" sz="2000" dirty="0">
              <a:latin typeface="+mn-ea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邪淫的分别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59"/>
            <a:ext cx="9603275" cy="40359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邪淫有很多分别。例如：男人主动与别人的妻子行不净行，女人也是同样，这是邪淫的一部分，同性恋和手淫也属于邪淫，其他内容要看《普贤上师言教》和《俱舍论》，书上讲得比较清楚。— 慈诚罗珠堪布《慧灯禅修班教材》（三）</a:t>
            </a:r>
            <a:endParaRPr lang="en-CA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参考《大圆满前行》中相关内容。</a:t>
            </a:r>
            <a:endParaRPr lang="en-CA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身为在家人，应当从环境、时间的角度，了解邪淫的不同种类，然后将这些一并断除。</a:t>
            </a:r>
            <a:endParaRPr lang="en-CA" alt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{0E815330-21DB-F448-A2DD-2A3FD7CB204A}tf10001119</Template>
  <TotalTime>0</TotalTime>
  <Words>3123</Words>
  <Application>WPS 演示</Application>
  <PresentationFormat>Widescreen</PresentationFormat>
  <Paragraphs>155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7" baseType="lpstr">
      <vt:lpstr>Arial</vt:lpstr>
      <vt:lpstr>宋体</vt:lpstr>
      <vt:lpstr>Wingdings</vt:lpstr>
      <vt:lpstr>华文隶书</vt:lpstr>
      <vt:lpstr>等线 Light</vt:lpstr>
      <vt:lpstr>Segoe Print</vt:lpstr>
      <vt:lpstr>Century Gothic</vt:lpstr>
      <vt:lpstr>等线</vt:lpstr>
      <vt:lpstr>微软雅黑</vt:lpstr>
      <vt:lpstr>Arial Unicode MS</vt:lpstr>
      <vt:lpstr>Calibri</vt:lpstr>
      <vt:lpstr>Gallery</vt:lpstr>
      <vt:lpstr>发心偈</vt:lpstr>
      <vt:lpstr>十不善业之邪淫</vt:lpstr>
      <vt:lpstr>参考资料</vt:lpstr>
      <vt:lpstr>十不善业修法回顾</vt:lpstr>
      <vt:lpstr>第一阶段</vt:lpstr>
      <vt:lpstr>PowerPoint 演示文稿</vt:lpstr>
      <vt:lpstr>邪淫的定义</vt:lpstr>
      <vt:lpstr>PowerPoint 演示文稿</vt:lpstr>
      <vt:lpstr>邪淫的分别</vt:lpstr>
      <vt:lpstr>PowerPoint 演示文稿</vt:lpstr>
      <vt:lpstr>邪淫的等起</vt:lpstr>
      <vt:lpstr>邪淫的过患</vt:lpstr>
      <vt:lpstr>PowerPoint 演示文稿</vt:lpstr>
      <vt:lpstr>断除邪淫的功德</vt:lpstr>
      <vt:lpstr>第二阶段</vt:lpstr>
      <vt:lpstr>PowerPoint 演示文稿</vt:lpstr>
      <vt:lpstr>邪淫的果报 – 异熟果</vt:lpstr>
      <vt:lpstr>邪淫的果报 – 等流果</vt:lpstr>
      <vt:lpstr>邪淫的果报 – 增上果</vt:lpstr>
      <vt:lpstr>第三阶段</vt:lpstr>
      <vt:lpstr>PowerPoint 演示文稿</vt:lpstr>
      <vt:lpstr>讲义重点回顾</vt:lpstr>
      <vt:lpstr>思考讨论题：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36</cp:revision>
  <dcterms:created xsi:type="dcterms:W3CDTF">2018-05-30T19:21:00Z</dcterms:created>
  <dcterms:modified xsi:type="dcterms:W3CDTF">2018-06-02T03:05:11Z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2052-10.1.0.7245</vt:lpwstr>
  </property>
</Properties>
</file>