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926" r:id="rId1"/>
  </p:sldMasterIdLst>
  <p:sldIdLst>
    <p:sldId id="276" r:id="rId2"/>
    <p:sldId id="256" r:id="rId3"/>
    <p:sldId id="280" r:id="rId4"/>
    <p:sldId id="287" r:id="rId5"/>
    <p:sldId id="362" r:id="rId6"/>
    <p:sldId id="363" r:id="rId7"/>
    <p:sldId id="364" r:id="rId8"/>
    <p:sldId id="365" r:id="rId9"/>
    <p:sldId id="311" r:id="rId10"/>
    <p:sldId id="257" r:id="rId11"/>
    <p:sldId id="277" r:id="rId12"/>
    <p:sldId id="366" r:id="rId13"/>
    <p:sldId id="312" r:id="rId14"/>
    <p:sldId id="341" r:id="rId15"/>
    <p:sldId id="357" r:id="rId16"/>
    <p:sldId id="360" r:id="rId17"/>
    <p:sldId id="358" r:id="rId18"/>
    <p:sldId id="359" r:id="rId19"/>
    <p:sldId id="278" r:id="rId20"/>
    <p:sldId id="314" r:id="rId21"/>
    <p:sldId id="354" r:id="rId22"/>
    <p:sldId id="355" r:id="rId23"/>
    <p:sldId id="356" r:id="rId24"/>
    <p:sldId id="349" r:id="rId25"/>
    <p:sldId id="361" r:id="rId26"/>
    <p:sldId id="279" r:id="rId27"/>
    <p:sldId id="310" r:id="rId28"/>
    <p:sldId id="298" r:id="rId29"/>
    <p:sldId id="335" r:id="rId30"/>
    <p:sldId id="350" r:id="rId31"/>
    <p:sldId id="351" r:id="rId32"/>
    <p:sldId id="273" r:id="rId33"/>
    <p:sldId id="274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06"/>
    <p:restoredTop sz="94690"/>
  </p:normalViewPr>
  <p:slideViewPr>
    <p:cSldViewPr snapToGrid="0" snapToObjects="1">
      <p:cViewPr>
        <p:scale>
          <a:sx n="96" d="100"/>
          <a:sy n="96" d="100"/>
        </p:scale>
        <p:origin x="-437" y="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0D3EAF-E2C7-8944-B52C-F51118422420}" type="doc">
      <dgm:prSet loTypeId="urn:microsoft.com/office/officeart/2008/layout/NameandTitleOrganizationalChart#2" loCatId="" qsTypeId="urn:microsoft.com/office/officeart/2005/8/quickstyle/simple4#7" qsCatId="simple" csTypeId="urn:microsoft.com/office/officeart/2005/8/colors/accent1_2#7" csCatId="accent1" phldr="1"/>
      <dgm:spPr/>
      <dgm:t>
        <a:bodyPr/>
        <a:lstStyle/>
        <a:p>
          <a:endParaRPr lang="zh-CN" altLang="en-US"/>
        </a:p>
      </dgm:t>
    </dgm:pt>
    <dgm:pt modelId="{7EF362A8-699E-DF4B-A810-E283A19B8D52}">
      <dgm:prSet custT="1"/>
      <dgm:spPr/>
      <dgm:t>
        <a:bodyPr/>
        <a:lstStyle/>
        <a:p>
          <a:r>
            <a:rPr lang="zh-CN" altLang="en-US" sz="1800" dirty="0" smtClean="0"/>
            <a:t>福慧双运</a:t>
          </a:r>
          <a:endParaRPr lang="zh-CN" altLang="en-US" sz="1800" dirty="0"/>
        </a:p>
      </dgm:t>
    </dgm:pt>
    <dgm:pt modelId="{34965946-770A-FD4D-934C-03E4AC46F4B0}" type="parTrans" cxnId="{CE2F96A2-A551-6E42-8D2F-DEE162A71EE0}">
      <dgm:prSet/>
      <dgm:spPr/>
      <dgm:t>
        <a:bodyPr/>
        <a:lstStyle/>
        <a:p>
          <a:endParaRPr lang="zh-CN" altLang="en-US" sz="1600"/>
        </a:p>
      </dgm:t>
    </dgm:pt>
    <dgm:pt modelId="{DCEA4023-41AB-2242-9CD0-CE9C360AD5F1}" type="sibTrans" cxnId="{CE2F96A2-A551-6E42-8D2F-DEE162A71EE0}">
      <dgm:prSet/>
      <dgm:spPr/>
      <dgm:t>
        <a:bodyPr/>
        <a:lstStyle/>
        <a:p>
          <a:endParaRPr lang="zh-CN" altLang="en-US" sz="1600"/>
        </a:p>
      </dgm:t>
    </dgm:pt>
    <dgm:pt modelId="{37F497ED-A189-074B-B222-05BBC30A7708}">
      <dgm:prSet custT="1"/>
      <dgm:spPr/>
      <dgm:t>
        <a:bodyPr/>
        <a:lstStyle/>
        <a:p>
          <a:r>
            <a:rPr lang="zh-CN" altLang="en-US" sz="1800" dirty="0" smtClean="0"/>
            <a:t>福资粮</a:t>
          </a:r>
          <a:endParaRPr lang="zh-CN" altLang="en-US" sz="1800" dirty="0"/>
        </a:p>
      </dgm:t>
    </dgm:pt>
    <dgm:pt modelId="{5DCFDFA9-2F83-7143-ACCA-1EDBFCD952ED}" type="parTrans" cxnId="{B9FA78DD-717B-2C4B-8C9A-E6444B50FE1B}">
      <dgm:prSet/>
      <dgm:spPr/>
      <dgm:t>
        <a:bodyPr/>
        <a:lstStyle/>
        <a:p>
          <a:endParaRPr lang="zh-CN" altLang="en-US" sz="1600"/>
        </a:p>
      </dgm:t>
    </dgm:pt>
    <dgm:pt modelId="{3CB958FA-36DF-734B-A1C6-12E35645215C}" type="sibTrans" cxnId="{B9FA78DD-717B-2C4B-8C9A-E6444B50FE1B}">
      <dgm:prSet/>
      <dgm:spPr/>
      <dgm:t>
        <a:bodyPr/>
        <a:lstStyle/>
        <a:p>
          <a:endParaRPr lang="zh-CN" altLang="en-US" sz="1600"/>
        </a:p>
      </dgm:t>
    </dgm:pt>
    <dgm:pt modelId="{E9A6C6B2-F058-AB4B-801C-E76B8B93F98C}">
      <dgm:prSet custT="1"/>
      <dgm:spPr/>
      <dgm:t>
        <a:bodyPr/>
        <a:lstStyle/>
        <a:p>
          <a:r>
            <a:rPr lang="zh-CN" altLang="en-US" sz="1800" dirty="0" smtClean="0"/>
            <a:t>慧资粮</a:t>
          </a:r>
          <a:endParaRPr lang="zh-CN" altLang="en-US" sz="1800" dirty="0"/>
        </a:p>
      </dgm:t>
    </dgm:pt>
    <dgm:pt modelId="{1EBC2E5A-F579-804B-914D-3F73C600CF63}" type="parTrans" cxnId="{57CE2CED-B8E2-F445-B8C0-9AD64A40730E}">
      <dgm:prSet/>
      <dgm:spPr/>
      <dgm:t>
        <a:bodyPr/>
        <a:lstStyle/>
        <a:p>
          <a:endParaRPr lang="zh-CN" altLang="en-US" sz="1600"/>
        </a:p>
      </dgm:t>
    </dgm:pt>
    <dgm:pt modelId="{BDA7BDA1-0504-2E42-8C47-40BE63E57DB1}" type="sibTrans" cxnId="{57CE2CED-B8E2-F445-B8C0-9AD64A40730E}">
      <dgm:prSet/>
      <dgm:spPr/>
      <dgm:t>
        <a:bodyPr/>
        <a:lstStyle/>
        <a:p>
          <a:endParaRPr lang="zh-CN" altLang="en-US" sz="1600"/>
        </a:p>
      </dgm:t>
    </dgm:pt>
    <dgm:pt modelId="{CE31FE85-4B36-E040-A254-AD8DADE7C0FE}">
      <dgm:prSet custT="1"/>
      <dgm:spPr/>
      <dgm:t>
        <a:bodyPr/>
        <a:lstStyle/>
        <a:p>
          <a:r>
            <a:rPr lang="zh-CN" altLang="en-US" sz="1800" dirty="0" smtClean="0"/>
            <a:t>证悟空性的智慧</a:t>
          </a:r>
          <a:endParaRPr lang="zh-CN" altLang="en-US" sz="1800" dirty="0"/>
        </a:p>
      </dgm:t>
    </dgm:pt>
    <dgm:pt modelId="{41745430-55FD-2143-BC4F-2B746B5AAC84}" type="parTrans" cxnId="{FA4DEEFC-E84C-694C-960A-98A2A924F080}">
      <dgm:prSet/>
      <dgm:spPr/>
      <dgm:t>
        <a:bodyPr/>
        <a:lstStyle/>
        <a:p>
          <a:endParaRPr lang="zh-CN" altLang="en-US" sz="1600"/>
        </a:p>
      </dgm:t>
    </dgm:pt>
    <dgm:pt modelId="{EFD814C8-0144-584C-86C4-156A6DFB14B5}" type="sibTrans" cxnId="{FA4DEEFC-E84C-694C-960A-98A2A924F080}">
      <dgm:prSet/>
      <dgm:spPr/>
      <dgm:t>
        <a:bodyPr/>
        <a:lstStyle/>
        <a:p>
          <a:endParaRPr lang="zh-CN" altLang="en-US" sz="1600"/>
        </a:p>
      </dgm:t>
    </dgm:pt>
    <dgm:pt modelId="{2E0FF633-2EB8-EB4E-87D8-FE317E7C2AC8}">
      <dgm:prSet custT="1"/>
      <dgm:spPr/>
      <dgm:t>
        <a:bodyPr/>
        <a:lstStyle/>
        <a:p>
          <a:r>
            <a:rPr lang="zh-CN" altLang="en-US" sz="1800" dirty="0" smtClean="0"/>
            <a:t>世俗菩提心</a:t>
          </a:r>
          <a:endParaRPr lang="en-US" altLang="zh-CN" sz="1800" dirty="0" smtClean="0"/>
        </a:p>
        <a:p>
          <a:r>
            <a:rPr lang="en-US" altLang="zh-CN" sz="1800" dirty="0" smtClean="0"/>
            <a:t>+</a:t>
          </a:r>
          <a:r>
            <a:rPr lang="zh-CN" altLang="en-US" sz="1800" dirty="0" smtClean="0"/>
            <a:t>出离心</a:t>
          </a:r>
          <a:endParaRPr lang="zh-CN" altLang="en-US" sz="1800" dirty="0"/>
        </a:p>
      </dgm:t>
    </dgm:pt>
    <dgm:pt modelId="{3AADF26D-C1B4-6F47-BE75-BF5DF9B125BE}" type="parTrans" cxnId="{EE4BB60F-0C63-7E46-BBBF-64A5F0070C0D}">
      <dgm:prSet/>
      <dgm:spPr/>
      <dgm:t>
        <a:bodyPr/>
        <a:lstStyle/>
        <a:p>
          <a:endParaRPr lang="zh-CN" altLang="en-US" sz="1600"/>
        </a:p>
      </dgm:t>
    </dgm:pt>
    <dgm:pt modelId="{26264C8D-8ECB-3245-AD2D-706A81F1C005}" type="sibTrans" cxnId="{EE4BB60F-0C63-7E46-BBBF-64A5F0070C0D}">
      <dgm:prSet/>
      <dgm:spPr/>
      <dgm:t>
        <a:bodyPr/>
        <a:lstStyle/>
        <a:p>
          <a:endParaRPr lang="zh-CN" altLang="en-US" sz="1600"/>
        </a:p>
      </dgm:t>
    </dgm:pt>
    <dgm:pt modelId="{C4945104-9C1E-0A44-9175-52403BC3E3F8}">
      <dgm:prSet custT="1"/>
      <dgm:spPr/>
      <dgm:t>
        <a:bodyPr/>
        <a:lstStyle/>
        <a:p>
          <a:r>
            <a:rPr lang="zh-CN" altLang="en-US" sz="1800" dirty="0" smtClean="0"/>
            <a:t>成就法</a:t>
          </a:r>
          <a:r>
            <a:rPr lang="zh-CN" altLang="en-US" sz="1600" dirty="0" smtClean="0"/>
            <a:t>身</a:t>
          </a:r>
          <a:endParaRPr lang="zh-CN" altLang="en-US" sz="1600" dirty="0"/>
        </a:p>
      </dgm:t>
    </dgm:pt>
    <dgm:pt modelId="{8D50624E-6427-3A4C-91D1-5D02C9A8B7CC}" type="parTrans" cxnId="{61F68672-9E06-AA49-9DD1-EBCA2F705C02}">
      <dgm:prSet/>
      <dgm:spPr/>
      <dgm:t>
        <a:bodyPr/>
        <a:lstStyle/>
        <a:p>
          <a:endParaRPr lang="zh-CN" altLang="en-US" sz="1600"/>
        </a:p>
      </dgm:t>
    </dgm:pt>
    <dgm:pt modelId="{45F4A3BB-B970-D040-BDF4-BE0C794DE000}" type="sibTrans" cxnId="{61F68672-9E06-AA49-9DD1-EBCA2F705C02}">
      <dgm:prSet/>
      <dgm:spPr/>
      <dgm:t>
        <a:bodyPr/>
        <a:lstStyle/>
        <a:p>
          <a:endParaRPr lang="zh-CN" altLang="en-US" sz="1600"/>
        </a:p>
      </dgm:t>
    </dgm:pt>
    <dgm:pt modelId="{8FDD9B51-74A2-6B4C-A2BA-528C798BEDCC}">
      <dgm:prSet custT="1"/>
      <dgm:spPr/>
      <dgm:t>
        <a:bodyPr/>
        <a:lstStyle/>
        <a:p>
          <a:r>
            <a:rPr lang="zh-CN" altLang="en-US" sz="1800" dirty="0" smtClean="0"/>
            <a:t>成就色身（报身和化身）</a:t>
          </a:r>
          <a:endParaRPr lang="zh-CN" altLang="en-US" sz="1800" dirty="0"/>
        </a:p>
      </dgm:t>
    </dgm:pt>
    <dgm:pt modelId="{3F1A7ABA-DC48-6845-A6CF-F89C3A65136E}" type="parTrans" cxnId="{B6AA3021-FFC9-D746-A0E5-1658D1936EA7}">
      <dgm:prSet/>
      <dgm:spPr/>
      <dgm:t>
        <a:bodyPr/>
        <a:lstStyle/>
        <a:p>
          <a:endParaRPr lang="zh-CN" altLang="en-US" sz="1600"/>
        </a:p>
      </dgm:t>
    </dgm:pt>
    <dgm:pt modelId="{0C28D7C4-507F-A449-9F34-69C286C788EB}" type="sibTrans" cxnId="{B6AA3021-FFC9-D746-A0E5-1658D1936EA7}">
      <dgm:prSet/>
      <dgm:spPr/>
      <dgm:t>
        <a:bodyPr/>
        <a:lstStyle/>
        <a:p>
          <a:endParaRPr lang="zh-CN" altLang="en-US" sz="1600"/>
        </a:p>
      </dgm:t>
    </dgm:pt>
    <dgm:pt modelId="{9F5B92FC-3073-334B-B085-D2B710BB4337}" type="pres">
      <dgm:prSet presAssocID="{610D3EAF-E2C7-8944-B52C-F5111842242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zh-CN" altLang="en-US"/>
        </a:p>
      </dgm:t>
    </dgm:pt>
    <dgm:pt modelId="{6CF4941D-8155-B94F-A28E-38BC8AA72CD9}" type="pres">
      <dgm:prSet presAssocID="{7EF362A8-699E-DF4B-A810-E283A19B8D52}" presName="hierRoot1" presStyleCnt="0">
        <dgm:presLayoutVars>
          <dgm:hierBranch val="init"/>
        </dgm:presLayoutVars>
      </dgm:prSet>
      <dgm:spPr/>
    </dgm:pt>
    <dgm:pt modelId="{A40C0732-077E-1045-9D6E-6A98BE09DB29}" type="pres">
      <dgm:prSet presAssocID="{7EF362A8-699E-DF4B-A810-E283A19B8D52}" presName="rootComposite1" presStyleCnt="0"/>
      <dgm:spPr/>
    </dgm:pt>
    <dgm:pt modelId="{7AA314BB-FDC9-2F41-9C74-7EC780BAFCFE}" type="pres">
      <dgm:prSet presAssocID="{7EF362A8-699E-DF4B-A810-E283A19B8D52}" presName="rootText1" presStyleLbl="node0" presStyleIdx="0" presStyleCnt="1" custLinFactNeighborX="-953" custLinFactNeighborY="-374">
        <dgm:presLayoutVars>
          <dgm:chMax/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C3BBF893-B286-854A-ABBF-346453E0786B}" type="pres">
      <dgm:prSet presAssocID="{7EF362A8-699E-DF4B-A810-E283A19B8D52}" presName="titleText1" presStyleLbl="fgAcc0" presStyleIdx="0" presStyleCnt="1" custScaleY="38984" custLinFactNeighborX="-17140" custLinFactNeighborY="14302">
        <dgm:presLayoutVars>
          <dgm:chMax val="0"/>
          <dgm:chPref val="0"/>
        </dgm:presLayoutVars>
      </dgm:prSet>
      <dgm:spPr/>
      <dgm:t>
        <a:bodyPr/>
        <a:lstStyle/>
        <a:p>
          <a:endParaRPr lang="zh-CN" altLang="en-US"/>
        </a:p>
      </dgm:t>
    </dgm:pt>
    <dgm:pt modelId="{62A6328A-B9FE-F540-9315-974FF35CADDA}" type="pres">
      <dgm:prSet presAssocID="{7EF362A8-699E-DF4B-A810-E283A19B8D52}" presName="rootConnector1" presStyleLbl="node1" presStyleIdx="0" presStyleCnt="6"/>
      <dgm:spPr/>
      <dgm:t>
        <a:bodyPr/>
        <a:lstStyle/>
        <a:p>
          <a:endParaRPr lang="zh-CN" altLang="en-US"/>
        </a:p>
      </dgm:t>
    </dgm:pt>
    <dgm:pt modelId="{4A15E0DB-B34C-3E4E-874E-7712E8CE1B68}" type="pres">
      <dgm:prSet presAssocID="{7EF362A8-699E-DF4B-A810-E283A19B8D52}" presName="hierChild2" presStyleCnt="0"/>
      <dgm:spPr/>
    </dgm:pt>
    <dgm:pt modelId="{B72FE630-B6A4-674B-A542-782F844EB76B}" type="pres">
      <dgm:prSet presAssocID="{5DCFDFA9-2F83-7143-ACCA-1EDBFCD952ED}" presName="Name37" presStyleLbl="parChTrans1D2" presStyleIdx="0" presStyleCnt="2"/>
      <dgm:spPr/>
      <dgm:t>
        <a:bodyPr/>
        <a:lstStyle/>
        <a:p>
          <a:endParaRPr lang="zh-CN" altLang="en-US"/>
        </a:p>
      </dgm:t>
    </dgm:pt>
    <dgm:pt modelId="{16D4CF9B-E0D8-7A4F-A2DF-DA1AE265C9C4}" type="pres">
      <dgm:prSet presAssocID="{37F497ED-A189-074B-B222-05BBC30A7708}" presName="hierRoot2" presStyleCnt="0">
        <dgm:presLayoutVars>
          <dgm:hierBranch val="init"/>
        </dgm:presLayoutVars>
      </dgm:prSet>
      <dgm:spPr/>
    </dgm:pt>
    <dgm:pt modelId="{007B0A03-28BF-1344-852F-63D2756208C8}" type="pres">
      <dgm:prSet presAssocID="{37F497ED-A189-074B-B222-05BBC30A7708}" presName="rootComposite" presStyleCnt="0"/>
      <dgm:spPr/>
    </dgm:pt>
    <dgm:pt modelId="{3E9664AF-79B5-7B46-85CA-E6B27F9E36D9}" type="pres">
      <dgm:prSet presAssocID="{37F497ED-A189-074B-B222-05BBC30A7708}" presName="rootText" presStyleLbl="node1" presStyleIdx="0" presStyleCnt="6">
        <dgm:presLayoutVars>
          <dgm:chMax/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E3225CFF-9D05-954A-AA8E-EE8F47F1BAF4}" type="pres">
      <dgm:prSet presAssocID="{37F497ED-A189-074B-B222-05BBC30A7708}" presName="titleText2" presStyleLbl="fgAcc1" presStyleIdx="0" presStyleCnt="6" custScaleY="22428" custLinFactNeighborX="-16458" custLinFactNeighborY="-3576">
        <dgm:presLayoutVars>
          <dgm:chMax val="0"/>
          <dgm:chPref val="0"/>
        </dgm:presLayoutVars>
      </dgm:prSet>
      <dgm:spPr/>
      <dgm:t>
        <a:bodyPr/>
        <a:lstStyle/>
        <a:p>
          <a:endParaRPr lang="zh-CN" altLang="en-US"/>
        </a:p>
      </dgm:t>
    </dgm:pt>
    <dgm:pt modelId="{FA99932F-57D0-AF44-BFC3-A4FACC05AEB7}" type="pres">
      <dgm:prSet presAssocID="{37F497ED-A189-074B-B222-05BBC30A7708}" presName="rootConnector" presStyleLbl="node2" presStyleIdx="0" presStyleCnt="0"/>
      <dgm:spPr/>
      <dgm:t>
        <a:bodyPr/>
        <a:lstStyle/>
        <a:p>
          <a:endParaRPr lang="zh-CN" altLang="en-US"/>
        </a:p>
      </dgm:t>
    </dgm:pt>
    <dgm:pt modelId="{A04135A7-E872-1D42-B2AB-5F45350FDCFB}" type="pres">
      <dgm:prSet presAssocID="{37F497ED-A189-074B-B222-05BBC30A7708}" presName="hierChild4" presStyleCnt="0"/>
      <dgm:spPr/>
    </dgm:pt>
    <dgm:pt modelId="{DD86835E-67F0-0946-BF9A-05F85E7CE335}" type="pres">
      <dgm:prSet presAssocID="{3AADF26D-C1B4-6F47-BE75-BF5DF9B125BE}" presName="Name37" presStyleLbl="parChTrans1D3" presStyleIdx="0" presStyleCnt="2"/>
      <dgm:spPr/>
      <dgm:t>
        <a:bodyPr/>
        <a:lstStyle/>
        <a:p>
          <a:endParaRPr lang="zh-CN" altLang="en-US"/>
        </a:p>
      </dgm:t>
    </dgm:pt>
    <dgm:pt modelId="{9C83F05C-6AEA-FE43-8E90-ECA28AC3A494}" type="pres">
      <dgm:prSet presAssocID="{2E0FF633-2EB8-EB4E-87D8-FE317E7C2AC8}" presName="hierRoot2" presStyleCnt="0">
        <dgm:presLayoutVars>
          <dgm:hierBranch val="init"/>
        </dgm:presLayoutVars>
      </dgm:prSet>
      <dgm:spPr/>
    </dgm:pt>
    <dgm:pt modelId="{AC902296-F960-EE4C-8CA8-909EF2DE2C75}" type="pres">
      <dgm:prSet presAssocID="{2E0FF633-2EB8-EB4E-87D8-FE317E7C2AC8}" presName="rootComposite" presStyleCnt="0"/>
      <dgm:spPr/>
    </dgm:pt>
    <dgm:pt modelId="{2BABB5CB-03CD-4347-9CE4-16FD95D347B9}" type="pres">
      <dgm:prSet presAssocID="{2E0FF633-2EB8-EB4E-87D8-FE317E7C2AC8}" presName="rootText" presStyleLbl="node1" presStyleIdx="1" presStyleCnt="6" custScaleX="135254" custScaleY="110226" custLinFactNeighborX="-2859">
        <dgm:presLayoutVars>
          <dgm:chMax/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42C88DDC-5F62-2C47-A648-A30D9529F004}" type="pres">
      <dgm:prSet presAssocID="{2E0FF633-2EB8-EB4E-87D8-FE317E7C2AC8}" presName="titleText2" presStyleLbl="fgAcc1" presStyleIdx="1" presStyleCnt="6" custScaleY="18749" custLinFactNeighborX="-14398" custLinFactNeighborY="17877">
        <dgm:presLayoutVars>
          <dgm:chMax val="0"/>
          <dgm:chPref val="0"/>
        </dgm:presLayoutVars>
      </dgm:prSet>
      <dgm:spPr/>
      <dgm:t>
        <a:bodyPr/>
        <a:lstStyle/>
        <a:p>
          <a:endParaRPr lang="zh-CN" altLang="en-US"/>
        </a:p>
      </dgm:t>
    </dgm:pt>
    <dgm:pt modelId="{EB0A67B0-CFA8-CE42-A7FF-441FEE91653E}" type="pres">
      <dgm:prSet presAssocID="{2E0FF633-2EB8-EB4E-87D8-FE317E7C2AC8}" presName="rootConnector" presStyleLbl="node3" presStyleIdx="0" presStyleCnt="0"/>
      <dgm:spPr/>
      <dgm:t>
        <a:bodyPr/>
        <a:lstStyle/>
        <a:p>
          <a:endParaRPr lang="zh-CN" altLang="en-US"/>
        </a:p>
      </dgm:t>
    </dgm:pt>
    <dgm:pt modelId="{1CB44394-FF70-8644-B877-A21E9515FD36}" type="pres">
      <dgm:prSet presAssocID="{2E0FF633-2EB8-EB4E-87D8-FE317E7C2AC8}" presName="hierChild4" presStyleCnt="0"/>
      <dgm:spPr/>
    </dgm:pt>
    <dgm:pt modelId="{E08ADB64-6BC6-E645-A69A-F94E6F914C97}" type="pres">
      <dgm:prSet presAssocID="{3F1A7ABA-DC48-6845-A6CF-F89C3A65136E}" presName="Name37" presStyleLbl="parChTrans1D4" presStyleIdx="0" presStyleCnt="2"/>
      <dgm:spPr/>
      <dgm:t>
        <a:bodyPr/>
        <a:lstStyle/>
        <a:p>
          <a:endParaRPr lang="zh-CN" altLang="en-US"/>
        </a:p>
      </dgm:t>
    </dgm:pt>
    <dgm:pt modelId="{E0E2E672-2FDA-AB4A-AB35-1F4898B2D221}" type="pres">
      <dgm:prSet presAssocID="{8FDD9B51-74A2-6B4C-A2BA-528C798BEDCC}" presName="hierRoot2" presStyleCnt="0">
        <dgm:presLayoutVars>
          <dgm:hierBranch val="init"/>
        </dgm:presLayoutVars>
      </dgm:prSet>
      <dgm:spPr/>
    </dgm:pt>
    <dgm:pt modelId="{0F8F1904-8D6B-6E4F-A974-29EDF52ABD10}" type="pres">
      <dgm:prSet presAssocID="{8FDD9B51-74A2-6B4C-A2BA-528C798BEDCC}" presName="rootComposite" presStyleCnt="0"/>
      <dgm:spPr/>
    </dgm:pt>
    <dgm:pt modelId="{1784BA1B-FA06-C24E-85D2-ECD56296D524}" type="pres">
      <dgm:prSet presAssocID="{8FDD9B51-74A2-6B4C-A2BA-528C798BEDCC}" presName="rootText" presStyleLbl="node1" presStyleIdx="2" presStyleCnt="6" custScaleX="188314" custScaleY="127874">
        <dgm:presLayoutVars>
          <dgm:chMax/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62372CFF-0955-A547-961F-103C2B728772}" type="pres">
      <dgm:prSet presAssocID="{8FDD9B51-74A2-6B4C-A2BA-528C798BEDCC}" presName="titleText2" presStyleLbl="fgAcc1" presStyleIdx="2" presStyleCnt="6" custScaleX="139717" custScaleY="51796" custLinFactNeighborX="-18192" custLinFactNeighborY="7027">
        <dgm:presLayoutVars>
          <dgm:chMax val="0"/>
          <dgm:chPref val="0"/>
        </dgm:presLayoutVars>
      </dgm:prSet>
      <dgm:spPr/>
      <dgm:t>
        <a:bodyPr/>
        <a:lstStyle/>
        <a:p>
          <a:endParaRPr lang="zh-CN" altLang="en-US"/>
        </a:p>
      </dgm:t>
    </dgm:pt>
    <dgm:pt modelId="{41CDEA36-F58D-2842-B3E0-FB612024E03E}" type="pres">
      <dgm:prSet presAssocID="{8FDD9B51-74A2-6B4C-A2BA-528C798BEDCC}" presName="rootConnector" presStyleLbl="node4" presStyleIdx="0" presStyleCnt="0"/>
      <dgm:spPr/>
      <dgm:t>
        <a:bodyPr/>
        <a:lstStyle/>
        <a:p>
          <a:endParaRPr lang="zh-CN" altLang="en-US"/>
        </a:p>
      </dgm:t>
    </dgm:pt>
    <dgm:pt modelId="{D6E5C906-F390-C047-974E-646B38575C69}" type="pres">
      <dgm:prSet presAssocID="{8FDD9B51-74A2-6B4C-A2BA-528C798BEDCC}" presName="hierChild4" presStyleCnt="0"/>
      <dgm:spPr/>
    </dgm:pt>
    <dgm:pt modelId="{51128495-C6F0-B44C-877C-D40A91C46A24}" type="pres">
      <dgm:prSet presAssocID="{8FDD9B51-74A2-6B4C-A2BA-528C798BEDCC}" presName="hierChild5" presStyleCnt="0"/>
      <dgm:spPr/>
    </dgm:pt>
    <dgm:pt modelId="{3C3F9412-1278-7047-ADA3-F854793C5F82}" type="pres">
      <dgm:prSet presAssocID="{2E0FF633-2EB8-EB4E-87D8-FE317E7C2AC8}" presName="hierChild5" presStyleCnt="0"/>
      <dgm:spPr/>
    </dgm:pt>
    <dgm:pt modelId="{A05373A5-85AD-2F4A-B02B-5FDC9525C809}" type="pres">
      <dgm:prSet presAssocID="{37F497ED-A189-074B-B222-05BBC30A7708}" presName="hierChild5" presStyleCnt="0"/>
      <dgm:spPr/>
    </dgm:pt>
    <dgm:pt modelId="{AA7C9136-9A46-F843-997A-6E6A2C33CCC3}" type="pres">
      <dgm:prSet presAssocID="{1EBC2E5A-F579-804B-914D-3F73C600CF63}" presName="Name37" presStyleLbl="parChTrans1D2" presStyleIdx="1" presStyleCnt="2"/>
      <dgm:spPr/>
      <dgm:t>
        <a:bodyPr/>
        <a:lstStyle/>
        <a:p>
          <a:endParaRPr lang="zh-CN" altLang="en-US"/>
        </a:p>
      </dgm:t>
    </dgm:pt>
    <dgm:pt modelId="{107994C1-1CE8-1048-869F-88C3CF305C82}" type="pres">
      <dgm:prSet presAssocID="{E9A6C6B2-F058-AB4B-801C-E76B8B93F98C}" presName="hierRoot2" presStyleCnt="0">
        <dgm:presLayoutVars>
          <dgm:hierBranch val="init"/>
        </dgm:presLayoutVars>
      </dgm:prSet>
      <dgm:spPr/>
    </dgm:pt>
    <dgm:pt modelId="{8677E528-1F55-F742-A113-E48BFD7D7616}" type="pres">
      <dgm:prSet presAssocID="{E9A6C6B2-F058-AB4B-801C-E76B8B93F98C}" presName="rootComposite" presStyleCnt="0"/>
      <dgm:spPr/>
    </dgm:pt>
    <dgm:pt modelId="{CC980BED-8CA8-8E43-893B-3F5FDC361CC0}" type="pres">
      <dgm:prSet presAssocID="{E9A6C6B2-F058-AB4B-801C-E76B8B93F98C}" presName="rootText" presStyleLbl="node1" presStyleIdx="3" presStyleCnt="6">
        <dgm:presLayoutVars>
          <dgm:chMax/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BC6B07E7-6140-594E-94D0-7F4898A01E75}" type="pres">
      <dgm:prSet presAssocID="{E9A6C6B2-F058-AB4B-801C-E76B8B93F98C}" presName="titleText2" presStyleLbl="fgAcc1" presStyleIdx="3" presStyleCnt="6" custScaleY="20203" custLinFactNeighborX="-15084">
        <dgm:presLayoutVars>
          <dgm:chMax val="0"/>
          <dgm:chPref val="0"/>
        </dgm:presLayoutVars>
      </dgm:prSet>
      <dgm:spPr/>
      <dgm:t>
        <a:bodyPr/>
        <a:lstStyle/>
        <a:p>
          <a:endParaRPr lang="zh-CN" altLang="en-US"/>
        </a:p>
      </dgm:t>
    </dgm:pt>
    <dgm:pt modelId="{37B09FD1-024B-BA46-9CFB-42F4163879C7}" type="pres">
      <dgm:prSet presAssocID="{E9A6C6B2-F058-AB4B-801C-E76B8B93F98C}" presName="rootConnector" presStyleLbl="node2" presStyleIdx="0" presStyleCnt="0"/>
      <dgm:spPr/>
      <dgm:t>
        <a:bodyPr/>
        <a:lstStyle/>
        <a:p>
          <a:endParaRPr lang="zh-CN" altLang="en-US"/>
        </a:p>
      </dgm:t>
    </dgm:pt>
    <dgm:pt modelId="{94F13D06-9631-8446-A4CD-B5938F850211}" type="pres">
      <dgm:prSet presAssocID="{E9A6C6B2-F058-AB4B-801C-E76B8B93F98C}" presName="hierChild4" presStyleCnt="0"/>
      <dgm:spPr/>
    </dgm:pt>
    <dgm:pt modelId="{2A813A81-0AB7-8848-A691-E071FE37A863}" type="pres">
      <dgm:prSet presAssocID="{41745430-55FD-2143-BC4F-2B746B5AAC84}" presName="Name37" presStyleLbl="parChTrans1D3" presStyleIdx="1" presStyleCnt="2"/>
      <dgm:spPr/>
      <dgm:t>
        <a:bodyPr/>
        <a:lstStyle/>
        <a:p>
          <a:endParaRPr lang="zh-CN" altLang="en-US"/>
        </a:p>
      </dgm:t>
    </dgm:pt>
    <dgm:pt modelId="{A87F2750-6B96-5240-B957-AC82D527FBE5}" type="pres">
      <dgm:prSet presAssocID="{CE31FE85-4B36-E040-A254-AD8DADE7C0FE}" presName="hierRoot2" presStyleCnt="0">
        <dgm:presLayoutVars>
          <dgm:hierBranch val="init"/>
        </dgm:presLayoutVars>
      </dgm:prSet>
      <dgm:spPr/>
    </dgm:pt>
    <dgm:pt modelId="{5207843E-9041-954E-A851-A85D9788D65C}" type="pres">
      <dgm:prSet presAssocID="{CE31FE85-4B36-E040-A254-AD8DADE7C0FE}" presName="rootComposite" presStyleCnt="0"/>
      <dgm:spPr/>
    </dgm:pt>
    <dgm:pt modelId="{EEA8B90C-D1B1-EA45-83C7-D2EAC0F56A8E}" type="pres">
      <dgm:prSet presAssocID="{CE31FE85-4B36-E040-A254-AD8DADE7C0FE}" presName="rootText" presStyleLbl="node1" presStyleIdx="4" presStyleCnt="6" custScaleX="136769" custScaleY="111236" custLinFactNeighborX="-2177">
        <dgm:presLayoutVars>
          <dgm:chMax/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8349811B-EEE0-274C-B499-66B9867986BD}" type="pres">
      <dgm:prSet presAssocID="{CE31FE85-4B36-E040-A254-AD8DADE7C0FE}" presName="titleText2" presStyleLbl="fgAcc1" presStyleIdx="4" presStyleCnt="6" custFlipVert="1" custScaleX="144178" custScaleY="20558" custLinFactNeighborX="-17140">
        <dgm:presLayoutVars>
          <dgm:chMax val="0"/>
          <dgm:chPref val="0"/>
        </dgm:presLayoutVars>
      </dgm:prSet>
      <dgm:spPr/>
      <dgm:t>
        <a:bodyPr/>
        <a:lstStyle/>
        <a:p>
          <a:endParaRPr lang="zh-CN" altLang="en-US"/>
        </a:p>
      </dgm:t>
    </dgm:pt>
    <dgm:pt modelId="{49E9926C-42F0-7D4F-A205-107544C5CA79}" type="pres">
      <dgm:prSet presAssocID="{CE31FE85-4B36-E040-A254-AD8DADE7C0FE}" presName="rootConnector" presStyleLbl="node3" presStyleIdx="0" presStyleCnt="0"/>
      <dgm:spPr/>
      <dgm:t>
        <a:bodyPr/>
        <a:lstStyle/>
        <a:p>
          <a:endParaRPr lang="zh-CN" altLang="en-US"/>
        </a:p>
      </dgm:t>
    </dgm:pt>
    <dgm:pt modelId="{14A15187-1D9A-0542-8B9E-7994CE9E67F2}" type="pres">
      <dgm:prSet presAssocID="{CE31FE85-4B36-E040-A254-AD8DADE7C0FE}" presName="hierChild4" presStyleCnt="0"/>
      <dgm:spPr/>
    </dgm:pt>
    <dgm:pt modelId="{66A7C7C2-490F-8B47-B808-C9381D778BF7}" type="pres">
      <dgm:prSet presAssocID="{8D50624E-6427-3A4C-91D1-5D02C9A8B7CC}" presName="Name37" presStyleLbl="parChTrans1D4" presStyleIdx="1" presStyleCnt="2"/>
      <dgm:spPr/>
      <dgm:t>
        <a:bodyPr/>
        <a:lstStyle/>
        <a:p>
          <a:endParaRPr lang="zh-CN" altLang="en-US"/>
        </a:p>
      </dgm:t>
    </dgm:pt>
    <dgm:pt modelId="{4ACDD3F7-97D6-1B47-80C2-9CAA179512DD}" type="pres">
      <dgm:prSet presAssocID="{C4945104-9C1E-0A44-9175-52403BC3E3F8}" presName="hierRoot2" presStyleCnt="0">
        <dgm:presLayoutVars>
          <dgm:hierBranch val="init"/>
        </dgm:presLayoutVars>
      </dgm:prSet>
      <dgm:spPr/>
    </dgm:pt>
    <dgm:pt modelId="{F0B2B85E-B136-0144-98F6-C2D54A573909}" type="pres">
      <dgm:prSet presAssocID="{C4945104-9C1E-0A44-9175-52403BC3E3F8}" presName="rootComposite" presStyleCnt="0"/>
      <dgm:spPr/>
    </dgm:pt>
    <dgm:pt modelId="{B2DFF27D-C110-8E4A-9695-7DEF1E0BC6D9}" type="pres">
      <dgm:prSet presAssocID="{C4945104-9C1E-0A44-9175-52403BC3E3F8}" presName="rootText" presStyleLbl="node1" presStyleIdx="5" presStyleCnt="6" custScaleX="181668" custScaleY="125525">
        <dgm:presLayoutVars>
          <dgm:chMax/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B0FC2A92-4BF7-C745-A3D9-B0C8C21DA065}" type="pres">
      <dgm:prSet presAssocID="{C4945104-9C1E-0A44-9175-52403BC3E3F8}" presName="titleText2" presStyleLbl="fgAcc1" presStyleIdx="5" presStyleCnt="6" custScaleX="128826" custScaleY="50809" custLinFactNeighborX="-12128" custLinFactNeighborY="7027">
        <dgm:presLayoutVars>
          <dgm:chMax val="0"/>
          <dgm:chPref val="0"/>
        </dgm:presLayoutVars>
      </dgm:prSet>
      <dgm:spPr/>
      <dgm:t>
        <a:bodyPr/>
        <a:lstStyle/>
        <a:p>
          <a:endParaRPr lang="zh-CN" altLang="en-US"/>
        </a:p>
      </dgm:t>
    </dgm:pt>
    <dgm:pt modelId="{8F637DAA-D4E8-1241-8A70-7F9A18571244}" type="pres">
      <dgm:prSet presAssocID="{C4945104-9C1E-0A44-9175-52403BC3E3F8}" presName="rootConnector" presStyleLbl="node4" presStyleIdx="0" presStyleCnt="0"/>
      <dgm:spPr/>
      <dgm:t>
        <a:bodyPr/>
        <a:lstStyle/>
        <a:p>
          <a:endParaRPr lang="zh-CN" altLang="en-US"/>
        </a:p>
      </dgm:t>
    </dgm:pt>
    <dgm:pt modelId="{559263C3-09A3-7B40-9F5F-DC90F4747B79}" type="pres">
      <dgm:prSet presAssocID="{C4945104-9C1E-0A44-9175-52403BC3E3F8}" presName="hierChild4" presStyleCnt="0"/>
      <dgm:spPr/>
    </dgm:pt>
    <dgm:pt modelId="{95814781-43A8-EF40-96AC-46A5DE9E2AE5}" type="pres">
      <dgm:prSet presAssocID="{C4945104-9C1E-0A44-9175-52403BC3E3F8}" presName="hierChild5" presStyleCnt="0"/>
      <dgm:spPr/>
    </dgm:pt>
    <dgm:pt modelId="{1DFE804B-646A-1640-B0A4-BB1757D4B301}" type="pres">
      <dgm:prSet presAssocID="{CE31FE85-4B36-E040-A254-AD8DADE7C0FE}" presName="hierChild5" presStyleCnt="0"/>
      <dgm:spPr/>
    </dgm:pt>
    <dgm:pt modelId="{94CE2348-D705-4748-A9E2-70AAB7A0BD5D}" type="pres">
      <dgm:prSet presAssocID="{E9A6C6B2-F058-AB4B-801C-E76B8B93F98C}" presName="hierChild5" presStyleCnt="0"/>
      <dgm:spPr/>
    </dgm:pt>
    <dgm:pt modelId="{4DA13084-C09C-BA42-95C6-F887DF9A4D71}" type="pres">
      <dgm:prSet presAssocID="{7EF362A8-699E-DF4B-A810-E283A19B8D52}" presName="hierChild3" presStyleCnt="0"/>
      <dgm:spPr/>
    </dgm:pt>
  </dgm:ptLst>
  <dgm:cxnLst>
    <dgm:cxn modelId="{EE4BB60F-0C63-7E46-BBBF-64A5F0070C0D}" srcId="{37F497ED-A189-074B-B222-05BBC30A7708}" destId="{2E0FF633-2EB8-EB4E-87D8-FE317E7C2AC8}" srcOrd="0" destOrd="0" parTransId="{3AADF26D-C1B4-6F47-BE75-BF5DF9B125BE}" sibTransId="{26264C8D-8ECB-3245-AD2D-706A81F1C005}"/>
    <dgm:cxn modelId="{BD87FBD7-FA46-4DAD-8A32-48CE1980E171}" type="presOf" srcId="{610D3EAF-E2C7-8944-B52C-F51118422420}" destId="{9F5B92FC-3073-334B-B085-D2B710BB4337}" srcOrd="0" destOrd="0" presId="urn:microsoft.com/office/officeart/2008/layout/NameandTitleOrganizationalChart#2"/>
    <dgm:cxn modelId="{57CE2CED-B8E2-F445-B8C0-9AD64A40730E}" srcId="{7EF362A8-699E-DF4B-A810-E283A19B8D52}" destId="{E9A6C6B2-F058-AB4B-801C-E76B8B93F98C}" srcOrd="1" destOrd="0" parTransId="{1EBC2E5A-F579-804B-914D-3F73C600CF63}" sibTransId="{BDA7BDA1-0504-2E42-8C47-40BE63E57DB1}"/>
    <dgm:cxn modelId="{6ADAA93A-5A18-482B-8CBD-3A5EB19F7352}" type="presOf" srcId="{3AADF26D-C1B4-6F47-BE75-BF5DF9B125BE}" destId="{DD86835E-67F0-0946-BF9A-05F85E7CE335}" srcOrd="0" destOrd="0" presId="urn:microsoft.com/office/officeart/2008/layout/NameandTitleOrganizationalChart#2"/>
    <dgm:cxn modelId="{2B0AB0A1-AFA9-4A28-B53B-A6BDF5239115}" type="presOf" srcId="{2E0FF633-2EB8-EB4E-87D8-FE317E7C2AC8}" destId="{EB0A67B0-CFA8-CE42-A7FF-441FEE91653E}" srcOrd="1" destOrd="0" presId="urn:microsoft.com/office/officeart/2008/layout/NameandTitleOrganizationalChart#2"/>
    <dgm:cxn modelId="{B8D0D840-DB44-47BC-B611-CADF2EED63EB}" type="presOf" srcId="{3F1A7ABA-DC48-6845-A6CF-F89C3A65136E}" destId="{E08ADB64-6BC6-E645-A69A-F94E6F914C97}" srcOrd="0" destOrd="0" presId="urn:microsoft.com/office/officeart/2008/layout/NameandTitleOrganizationalChart#2"/>
    <dgm:cxn modelId="{FA4DEEFC-E84C-694C-960A-98A2A924F080}" srcId="{E9A6C6B2-F058-AB4B-801C-E76B8B93F98C}" destId="{CE31FE85-4B36-E040-A254-AD8DADE7C0FE}" srcOrd="0" destOrd="0" parTransId="{41745430-55FD-2143-BC4F-2B746B5AAC84}" sibTransId="{EFD814C8-0144-584C-86C4-156A6DFB14B5}"/>
    <dgm:cxn modelId="{0D69182E-D274-484A-89C2-DB98EC874091}" type="presOf" srcId="{45F4A3BB-B970-D040-BDF4-BE0C794DE000}" destId="{B0FC2A92-4BF7-C745-A3D9-B0C8C21DA065}" srcOrd="0" destOrd="0" presId="urn:microsoft.com/office/officeart/2008/layout/NameandTitleOrganizationalChart#2"/>
    <dgm:cxn modelId="{F7D72E08-E78E-4617-B01E-C281B1DF9301}" type="presOf" srcId="{8FDD9B51-74A2-6B4C-A2BA-528C798BEDCC}" destId="{1784BA1B-FA06-C24E-85D2-ECD56296D524}" srcOrd="0" destOrd="0" presId="urn:microsoft.com/office/officeart/2008/layout/NameandTitleOrganizationalChart#2"/>
    <dgm:cxn modelId="{3EBF2C95-B7E7-4BF7-BFCA-A9C7D8E3D1E5}" type="presOf" srcId="{E9A6C6B2-F058-AB4B-801C-E76B8B93F98C}" destId="{37B09FD1-024B-BA46-9CFB-42F4163879C7}" srcOrd="1" destOrd="0" presId="urn:microsoft.com/office/officeart/2008/layout/NameandTitleOrganizationalChart#2"/>
    <dgm:cxn modelId="{E69DD54C-E3D7-45A0-B051-05F1A66C9A28}" type="presOf" srcId="{EFD814C8-0144-584C-86C4-156A6DFB14B5}" destId="{8349811B-EEE0-274C-B499-66B9867986BD}" srcOrd="0" destOrd="0" presId="urn:microsoft.com/office/officeart/2008/layout/NameandTitleOrganizationalChart#2"/>
    <dgm:cxn modelId="{31B873AA-344A-46E0-A49E-9F02754DCFF1}" type="presOf" srcId="{C4945104-9C1E-0A44-9175-52403BC3E3F8}" destId="{B2DFF27D-C110-8E4A-9695-7DEF1E0BC6D9}" srcOrd="0" destOrd="0" presId="urn:microsoft.com/office/officeart/2008/layout/NameandTitleOrganizationalChart#2"/>
    <dgm:cxn modelId="{B9FA78DD-717B-2C4B-8C9A-E6444B50FE1B}" srcId="{7EF362A8-699E-DF4B-A810-E283A19B8D52}" destId="{37F497ED-A189-074B-B222-05BBC30A7708}" srcOrd="0" destOrd="0" parTransId="{5DCFDFA9-2F83-7143-ACCA-1EDBFCD952ED}" sibTransId="{3CB958FA-36DF-734B-A1C6-12E35645215C}"/>
    <dgm:cxn modelId="{92E9F475-EEC6-443B-A28A-EFE6DA23D4B6}" type="presOf" srcId="{DCEA4023-41AB-2242-9CD0-CE9C360AD5F1}" destId="{C3BBF893-B286-854A-ABBF-346453E0786B}" srcOrd="0" destOrd="0" presId="urn:microsoft.com/office/officeart/2008/layout/NameandTitleOrganizationalChart#2"/>
    <dgm:cxn modelId="{2E14BBA3-880D-4A1E-A3D8-26ADB99AD920}" type="presOf" srcId="{3CB958FA-36DF-734B-A1C6-12E35645215C}" destId="{E3225CFF-9D05-954A-AA8E-EE8F47F1BAF4}" srcOrd="0" destOrd="0" presId="urn:microsoft.com/office/officeart/2008/layout/NameandTitleOrganizationalChart#2"/>
    <dgm:cxn modelId="{39CF94EE-D5C4-40F5-A19A-A3D25D2121B1}" type="presOf" srcId="{BDA7BDA1-0504-2E42-8C47-40BE63E57DB1}" destId="{BC6B07E7-6140-594E-94D0-7F4898A01E75}" srcOrd="0" destOrd="0" presId="urn:microsoft.com/office/officeart/2008/layout/NameandTitleOrganizationalChart#2"/>
    <dgm:cxn modelId="{D60B90DD-673B-4739-9CEE-4D0686733248}" type="presOf" srcId="{37F497ED-A189-074B-B222-05BBC30A7708}" destId="{FA99932F-57D0-AF44-BFC3-A4FACC05AEB7}" srcOrd="1" destOrd="0" presId="urn:microsoft.com/office/officeart/2008/layout/NameandTitleOrganizationalChart#2"/>
    <dgm:cxn modelId="{530E5FDF-221B-4A25-BDD8-E25EC06FE3AF}" type="presOf" srcId="{1EBC2E5A-F579-804B-914D-3F73C600CF63}" destId="{AA7C9136-9A46-F843-997A-6E6A2C33CCC3}" srcOrd="0" destOrd="0" presId="urn:microsoft.com/office/officeart/2008/layout/NameandTitleOrganizationalChart#2"/>
    <dgm:cxn modelId="{DF2338C7-9DAB-4341-9057-E01C8865BC02}" type="presOf" srcId="{C4945104-9C1E-0A44-9175-52403BC3E3F8}" destId="{8F637DAA-D4E8-1241-8A70-7F9A18571244}" srcOrd="1" destOrd="0" presId="urn:microsoft.com/office/officeart/2008/layout/NameandTitleOrganizationalChart#2"/>
    <dgm:cxn modelId="{497E5C84-4CED-4BF1-A899-08B21324E7E3}" type="presOf" srcId="{CE31FE85-4B36-E040-A254-AD8DADE7C0FE}" destId="{49E9926C-42F0-7D4F-A205-107544C5CA79}" srcOrd="1" destOrd="0" presId="urn:microsoft.com/office/officeart/2008/layout/NameandTitleOrganizationalChart#2"/>
    <dgm:cxn modelId="{7C0D66C1-2388-4B55-8F64-AA097B3A2E6D}" type="presOf" srcId="{CE31FE85-4B36-E040-A254-AD8DADE7C0FE}" destId="{EEA8B90C-D1B1-EA45-83C7-D2EAC0F56A8E}" srcOrd="0" destOrd="0" presId="urn:microsoft.com/office/officeart/2008/layout/NameandTitleOrganizationalChart#2"/>
    <dgm:cxn modelId="{13C90E8D-00A6-4B10-857B-FF6535D7DEC2}" type="presOf" srcId="{26264C8D-8ECB-3245-AD2D-706A81F1C005}" destId="{42C88DDC-5F62-2C47-A648-A30D9529F004}" srcOrd="0" destOrd="0" presId="urn:microsoft.com/office/officeart/2008/layout/NameandTitleOrganizationalChart#2"/>
    <dgm:cxn modelId="{99F01EC2-606F-4778-BC51-328429A1A109}" type="presOf" srcId="{8D50624E-6427-3A4C-91D1-5D02C9A8B7CC}" destId="{66A7C7C2-490F-8B47-B808-C9381D778BF7}" srcOrd="0" destOrd="0" presId="urn:microsoft.com/office/officeart/2008/layout/NameandTitleOrganizationalChart#2"/>
    <dgm:cxn modelId="{A240C5C3-F2BC-4FF4-8E48-D581CD757CF3}" type="presOf" srcId="{7EF362A8-699E-DF4B-A810-E283A19B8D52}" destId="{62A6328A-B9FE-F540-9315-974FF35CADDA}" srcOrd="1" destOrd="0" presId="urn:microsoft.com/office/officeart/2008/layout/NameandTitleOrganizationalChart#2"/>
    <dgm:cxn modelId="{B6AA3021-FFC9-D746-A0E5-1658D1936EA7}" srcId="{2E0FF633-2EB8-EB4E-87D8-FE317E7C2AC8}" destId="{8FDD9B51-74A2-6B4C-A2BA-528C798BEDCC}" srcOrd="0" destOrd="0" parTransId="{3F1A7ABA-DC48-6845-A6CF-F89C3A65136E}" sibTransId="{0C28D7C4-507F-A449-9F34-69C286C788EB}"/>
    <dgm:cxn modelId="{B6E27AB9-EA75-4118-A9CE-4B48B9271254}" type="presOf" srcId="{37F497ED-A189-074B-B222-05BBC30A7708}" destId="{3E9664AF-79B5-7B46-85CA-E6B27F9E36D9}" srcOrd="0" destOrd="0" presId="urn:microsoft.com/office/officeart/2008/layout/NameandTitleOrganizationalChart#2"/>
    <dgm:cxn modelId="{60BC8C89-9F5C-4D7B-960C-558B48F779BB}" type="presOf" srcId="{8FDD9B51-74A2-6B4C-A2BA-528C798BEDCC}" destId="{41CDEA36-F58D-2842-B3E0-FB612024E03E}" srcOrd="1" destOrd="0" presId="urn:microsoft.com/office/officeart/2008/layout/NameandTitleOrganizationalChart#2"/>
    <dgm:cxn modelId="{C97A19D8-68CB-49C4-8CB6-32F5F81D2CFF}" type="presOf" srcId="{41745430-55FD-2143-BC4F-2B746B5AAC84}" destId="{2A813A81-0AB7-8848-A691-E071FE37A863}" srcOrd="0" destOrd="0" presId="urn:microsoft.com/office/officeart/2008/layout/NameandTitleOrganizationalChart#2"/>
    <dgm:cxn modelId="{82E5387C-83B7-416C-8BC3-196AA03B4DCC}" type="presOf" srcId="{5DCFDFA9-2F83-7143-ACCA-1EDBFCD952ED}" destId="{B72FE630-B6A4-674B-A542-782F844EB76B}" srcOrd="0" destOrd="0" presId="urn:microsoft.com/office/officeart/2008/layout/NameandTitleOrganizationalChart#2"/>
    <dgm:cxn modelId="{CE2F96A2-A551-6E42-8D2F-DEE162A71EE0}" srcId="{610D3EAF-E2C7-8944-B52C-F51118422420}" destId="{7EF362A8-699E-DF4B-A810-E283A19B8D52}" srcOrd="0" destOrd="0" parTransId="{34965946-770A-FD4D-934C-03E4AC46F4B0}" sibTransId="{DCEA4023-41AB-2242-9CD0-CE9C360AD5F1}"/>
    <dgm:cxn modelId="{62225AFC-40BF-4D9B-B83A-D7C4A93A0729}" type="presOf" srcId="{7EF362A8-699E-DF4B-A810-E283A19B8D52}" destId="{7AA314BB-FDC9-2F41-9C74-7EC780BAFCFE}" srcOrd="0" destOrd="0" presId="urn:microsoft.com/office/officeart/2008/layout/NameandTitleOrganizationalChart#2"/>
    <dgm:cxn modelId="{61F68672-9E06-AA49-9DD1-EBCA2F705C02}" srcId="{CE31FE85-4B36-E040-A254-AD8DADE7C0FE}" destId="{C4945104-9C1E-0A44-9175-52403BC3E3F8}" srcOrd="0" destOrd="0" parTransId="{8D50624E-6427-3A4C-91D1-5D02C9A8B7CC}" sibTransId="{45F4A3BB-B970-D040-BDF4-BE0C794DE000}"/>
    <dgm:cxn modelId="{B686C1BE-37BE-4DBC-A065-0A8B8B5EE6A2}" type="presOf" srcId="{E9A6C6B2-F058-AB4B-801C-E76B8B93F98C}" destId="{CC980BED-8CA8-8E43-893B-3F5FDC361CC0}" srcOrd="0" destOrd="0" presId="urn:microsoft.com/office/officeart/2008/layout/NameandTitleOrganizationalChart#2"/>
    <dgm:cxn modelId="{8C073AA6-4CFE-434D-AE95-62C5897416FA}" type="presOf" srcId="{2E0FF633-2EB8-EB4E-87D8-FE317E7C2AC8}" destId="{2BABB5CB-03CD-4347-9CE4-16FD95D347B9}" srcOrd="0" destOrd="0" presId="urn:microsoft.com/office/officeart/2008/layout/NameandTitleOrganizationalChart#2"/>
    <dgm:cxn modelId="{58A8BCA7-9C97-4C65-9666-233C0C5BA404}" type="presOf" srcId="{0C28D7C4-507F-A449-9F34-69C286C788EB}" destId="{62372CFF-0955-A547-961F-103C2B728772}" srcOrd="0" destOrd="0" presId="urn:microsoft.com/office/officeart/2008/layout/NameandTitleOrganizationalChart#2"/>
    <dgm:cxn modelId="{0240405C-EBCC-45AB-BF7D-0B59EAF581E3}" type="presParOf" srcId="{9F5B92FC-3073-334B-B085-D2B710BB4337}" destId="{6CF4941D-8155-B94F-A28E-38BC8AA72CD9}" srcOrd="0" destOrd="0" presId="urn:microsoft.com/office/officeart/2008/layout/NameandTitleOrganizationalChart#2"/>
    <dgm:cxn modelId="{930B5079-E667-40C5-BD4B-95EC4E50AA86}" type="presParOf" srcId="{6CF4941D-8155-B94F-A28E-38BC8AA72CD9}" destId="{A40C0732-077E-1045-9D6E-6A98BE09DB29}" srcOrd="0" destOrd="0" presId="urn:microsoft.com/office/officeart/2008/layout/NameandTitleOrganizationalChart#2"/>
    <dgm:cxn modelId="{0ACBE9FB-DA11-401D-9334-792D9EA3F770}" type="presParOf" srcId="{A40C0732-077E-1045-9D6E-6A98BE09DB29}" destId="{7AA314BB-FDC9-2F41-9C74-7EC780BAFCFE}" srcOrd="0" destOrd="0" presId="urn:microsoft.com/office/officeart/2008/layout/NameandTitleOrganizationalChart#2"/>
    <dgm:cxn modelId="{92979775-286B-40D8-9FC2-7E18D8542DB6}" type="presParOf" srcId="{A40C0732-077E-1045-9D6E-6A98BE09DB29}" destId="{C3BBF893-B286-854A-ABBF-346453E0786B}" srcOrd="1" destOrd="0" presId="urn:microsoft.com/office/officeart/2008/layout/NameandTitleOrganizationalChart#2"/>
    <dgm:cxn modelId="{C3318774-3CDE-49FE-87A6-FC2FC26F6797}" type="presParOf" srcId="{A40C0732-077E-1045-9D6E-6A98BE09DB29}" destId="{62A6328A-B9FE-F540-9315-974FF35CADDA}" srcOrd="2" destOrd="0" presId="urn:microsoft.com/office/officeart/2008/layout/NameandTitleOrganizationalChart#2"/>
    <dgm:cxn modelId="{4D9E059D-17E4-4B9C-A27E-06C9FC92550C}" type="presParOf" srcId="{6CF4941D-8155-B94F-A28E-38BC8AA72CD9}" destId="{4A15E0DB-B34C-3E4E-874E-7712E8CE1B68}" srcOrd="1" destOrd="0" presId="urn:microsoft.com/office/officeart/2008/layout/NameandTitleOrganizationalChart#2"/>
    <dgm:cxn modelId="{41DE1765-051C-42C7-853E-7CA31E8502F3}" type="presParOf" srcId="{4A15E0DB-B34C-3E4E-874E-7712E8CE1B68}" destId="{B72FE630-B6A4-674B-A542-782F844EB76B}" srcOrd="0" destOrd="0" presId="urn:microsoft.com/office/officeart/2008/layout/NameandTitleOrganizationalChart#2"/>
    <dgm:cxn modelId="{82C3BAB9-3EAD-4AF6-9D43-9887BCC0900D}" type="presParOf" srcId="{4A15E0DB-B34C-3E4E-874E-7712E8CE1B68}" destId="{16D4CF9B-E0D8-7A4F-A2DF-DA1AE265C9C4}" srcOrd="1" destOrd="0" presId="urn:microsoft.com/office/officeart/2008/layout/NameandTitleOrganizationalChart#2"/>
    <dgm:cxn modelId="{5CD25A46-477C-4212-B214-A2BBDD4D68BE}" type="presParOf" srcId="{16D4CF9B-E0D8-7A4F-A2DF-DA1AE265C9C4}" destId="{007B0A03-28BF-1344-852F-63D2756208C8}" srcOrd="0" destOrd="0" presId="urn:microsoft.com/office/officeart/2008/layout/NameandTitleOrganizationalChart#2"/>
    <dgm:cxn modelId="{E814EA40-2EF5-40B8-A447-9E880D3FC3A6}" type="presParOf" srcId="{007B0A03-28BF-1344-852F-63D2756208C8}" destId="{3E9664AF-79B5-7B46-85CA-E6B27F9E36D9}" srcOrd="0" destOrd="0" presId="urn:microsoft.com/office/officeart/2008/layout/NameandTitleOrganizationalChart#2"/>
    <dgm:cxn modelId="{0A35E7C0-C094-4AD9-9A02-0484D858A046}" type="presParOf" srcId="{007B0A03-28BF-1344-852F-63D2756208C8}" destId="{E3225CFF-9D05-954A-AA8E-EE8F47F1BAF4}" srcOrd="1" destOrd="0" presId="urn:microsoft.com/office/officeart/2008/layout/NameandTitleOrganizationalChart#2"/>
    <dgm:cxn modelId="{37C6F366-CE3E-4EEC-B5AA-511D88284DAC}" type="presParOf" srcId="{007B0A03-28BF-1344-852F-63D2756208C8}" destId="{FA99932F-57D0-AF44-BFC3-A4FACC05AEB7}" srcOrd="2" destOrd="0" presId="urn:microsoft.com/office/officeart/2008/layout/NameandTitleOrganizationalChart#2"/>
    <dgm:cxn modelId="{3F15F65F-3A9E-48F5-BC2C-BC0E9D6C226F}" type="presParOf" srcId="{16D4CF9B-E0D8-7A4F-A2DF-DA1AE265C9C4}" destId="{A04135A7-E872-1D42-B2AB-5F45350FDCFB}" srcOrd="1" destOrd="0" presId="urn:microsoft.com/office/officeart/2008/layout/NameandTitleOrganizationalChart#2"/>
    <dgm:cxn modelId="{BDC49816-DDBA-4A02-8C1E-22C25F9EC1A4}" type="presParOf" srcId="{A04135A7-E872-1D42-B2AB-5F45350FDCFB}" destId="{DD86835E-67F0-0946-BF9A-05F85E7CE335}" srcOrd="0" destOrd="0" presId="urn:microsoft.com/office/officeart/2008/layout/NameandTitleOrganizationalChart#2"/>
    <dgm:cxn modelId="{EFE89491-6BB7-4EA8-B975-E93E1830B430}" type="presParOf" srcId="{A04135A7-E872-1D42-B2AB-5F45350FDCFB}" destId="{9C83F05C-6AEA-FE43-8E90-ECA28AC3A494}" srcOrd="1" destOrd="0" presId="urn:microsoft.com/office/officeart/2008/layout/NameandTitleOrganizationalChart#2"/>
    <dgm:cxn modelId="{90D9DEAC-DA07-4D35-9421-A3C6E0ED6877}" type="presParOf" srcId="{9C83F05C-6AEA-FE43-8E90-ECA28AC3A494}" destId="{AC902296-F960-EE4C-8CA8-909EF2DE2C75}" srcOrd="0" destOrd="0" presId="urn:microsoft.com/office/officeart/2008/layout/NameandTitleOrganizationalChart#2"/>
    <dgm:cxn modelId="{49339545-3FB0-47BC-BD23-0718A091EFDF}" type="presParOf" srcId="{AC902296-F960-EE4C-8CA8-909EF2DE2C75}" destId="{2BABB5CB-03CD-4347-9CE4-16FD95D347B9}" srcOrd="0" destOrd="0" presId="urn:microsoft.com/office/officeart/2008/layout/NameandTitleOrganizationalChart#2"/>
    <dgm:cxn modelId="{8C313FA4-35D2-4D6D-9D4A-6624AB481CA9}" type="presParOf" srcId="{AC902296-F960-EE4C-8CA8-909EF2DE2C75}" destId="{42C88DDC-5F62-2C47-A648-A30D9529F004}" srcOrd="1" destOrd="0" presId="urn:microsoft.com/office/officeart/2008/layout/NameandTitleOrganizationalChart#2"/>
    <dgm:cxn modelId="{2A93257E-A776-42B5-99EE-5BF87E1D0AA8}" type="presParOf" srcId="{AC902296-F960-EE4C-8CA8-909EF2DE2C75}" destId="{EB0A67B0-CFA8-CE42-A7FF-441FEE91653E}" srcOrd="2" destOrd="0" presId="urn:microsoft.com/office/officeart/2008/layout/NameandTitleOrganizationalChart#2"/>
    <dgm:cxn modelId="{61E84E99-558B-47A5-9E00-CDE7EE4E809A}" type="presParOf" srcId="{9C83F05C-6AEA-FE43-8E90-ECA28AC3A494}" destId="{1CB44394-FF70-8644-B877-A21E9515FD36}" srcOrd="1" destOrd="0" presId="urn:microsoft.com/office/officeart/2008/layout/NameandTitleOrganizationalChart#2"/>
    <dgm:cxn modelId="{10E80258-EA9B-4BB9-888C-80384C932644}" type="presParOf" srcId="{1CB44394-FF70-8644-B877-A21E9515FD36}" destId="{E08ADB64-6BC6-E645-A69A-F94E6F914C97}" srcOrd="0" destOrd="0" presId="urn:microsoft.com/office/officeart/2008/layout/NameandTitleOrganizationalChart#2"/>
    <dgm:cxn modelId="{81E7BD48-06D0-4016-AECF-41AA7E4BBC5E}" type="presParOf" srcId="{1CB44394-FF70-8644-B877-A21E9515FD36}" destId="{E0E2E672-2FDA-AB4A-AB35-1F4898B2D221}" srcOrd="1" destOrd="0" presId="urn:microsoft.com/office/officeart/2008/layout/NameandTitleOrganizationalChart#2"/>
    <dgm:cxn modelId="{F464F8A4-7F79-4B47-A517-64CA9A880ED0}" type="presParOf" srcId="{E0E2E672-2FDA-AB4A-AB35-1F4898B2D221}" destId="{0F8F1904-8D6B-6E4F-A974-29EDF52ABD10}" srcOrd="0" destOrd="0" presId="urn:microsoft.com/office/officeart/2008/layout/NameandTitleOrganizationalChart#2"/>
    <dgm:cxn modelId="{1B0929B1-FF7F-4405-9CB9-37B4555D4F8C}" type="presParOf" srcId="{0F8F1904-8D6B-6E4F-A974-29EDF52ABD10}" destId="{1784BA1B-FA06-C24E-85D2-ECD56296D524}" srcOrd="0" destOrd="0" presId="urn:microsoft.com/office/officeart/2008/layout/NameandTitleOrganizationalChart#2"/>
    <dgm:cxn modelId="{167F709E-05BC-4A8E-9340-A5FD533EAC0A}" type="presParOf" srcId="{0F8F1904-8D6B-6E4F-A974-29EDF52ABD10}" destId="{62372CFF-0955-A547-961F-103C2B728772}" srcOrd="1" destOrd="0" presId="urn:microsoft.com/office/officeart/2008/layout/NameandTitleOrganizationalChart#2"/>
    <dgm:cxn modelId="{FA68E405-E783-4127-96F6-79E8083A203F}" type="presParOf" srcId="{0F8F1904-8D6B-6E4F-A974-29EDF52ABD10}" destId="{41CDEA36-F58D-2842-B3E0-FB612024E03E}" srcOrd="2" destOrd="0" presId="urn:microsoft.com/office/officeart/2008/layout/NameandTitleOrganizationalChart#2"/>
    <dgm:cxn modelId="{222EE4EF-3690-44C9-9296-576B84F8EB60}" type="presParOf" srcId="{E0E2E672-2FDA-AB4A-AB35-1F4898B2D221}" destId="{D6E5C906-F390-C047-974E-646B38575C69}" srcOrd="1" destOrd="0" presId="urn:microsoft.com/office/officeart/2008/layout/NameandTitleOrganizationalChart#2"/>
    <dgm:cxn modelId="{3F6C3D17-0FF2-4AE3-ABD4-688294150234}" type="presParOf" srcId="{E0E2E672-2FDA-AB4A-AB35-1F4898B2D221}" destId="{51128495-C6F0-B44C-877C-D40A91C46A24}" srcOrd="2" destOrd="0" presId="urn:microsoft.com/office/officeart/2008/layout/NameandTitleOrganizationalChart#2"/>
    <dgm:cxn modelId="{758E0A32-7260-4B2B-81F6-359AC3F509A9}" type="presParOf" srcId="{9C83F05C-6AEA-FE43-8E90-ECA28AC3A494}" destId="{3C3F9412-1278-7047-ADA3-F854793C5F82}" srcOrd="2" destOrd="0" presId="urn:microsoft.com/office/officeart/2008/layout/NameandTitleOrganizationalChart#2"/>
    <dgm:cxn modelId="{3A6B562A-3F00-4BE9-A0A2-7156D8A888B3}" type="presParOf" srcId="{16D4CF9B-E0D8-7A4F-A2DF-DA1AE265C9C4}" destId="{A05373A5-85AD-2F4A-B02B-5FDC9525C809}" srcOrd="2" destOrd="0" presId="urn:microsoft.com/office/officeart/2008/layout/NameandTitleOrganizationalChart#2"/>
    <dgm:cxn modelId="{F4D60C43-7547-494B-B78B-3968B205F63B}" type="presParOf" srcId="{4A15E0DB-B34C-3E4E-874E-7712E8CE1B68}" destId="{AA7C9136-9A46-F843-997A-6E6A2C33CCC3}" srcOrd="2" destOrd="0" presId="urn:microsoft.com/office/officeart/2008/layout/NameandTitleOrganizationalChart#2"/>
    <dgm:cxn modelId="{8995F23D-2E60-46B4-8565-2DD9A50EC98F}" type="presParOf" srcId="{4A15E0DB-B34C-3E4E-874E-7712E8CE1B68}" destId="{107994C1-1CE8-1048-869F-88C3CF305C82}" srcOrd="3" destOrd="0" presId="urn:microsoft.com/office/officeart/2008/layout/NameandTitleOrganizationalChart#2"/>
    <dgm:cxn modelId="{B09D5B4C-3ED7-46BB-9AED-84FD5E0E3903}" type="presParOf" srcId="{107994C1-1CE8-1048-869F-88C3CF305C82}" destId="{8677E528-1F55-F742-A113-E48BFD7D7616}" srcOrd="0" destOrd="0" presId="urn:microsoft.com/office/officeart/2008/layout/NameandTitleOrganizationalChart#2"/>
    <dgm:cxn modelId="{3C4C0057-91E0-4032-B6DA-229F66110995}" type="presParOf" srcId="{8677E528-1F55-F742-A113-E48BFD7D7616}" destId="{CC980BED-8CA8-8E43-893B-3F5FDC361CC0}" srcOrd="0" destOrd="0" presId="urn:microsoft.com/office/officeart/2008/layout/NameandTitleOrganizationalChart#2"/>
    <dgm:cxn modelId="{B47D0B4E-8AA3-4BB4-AF80-981C6D59DFFF}" type="presParOf" srcId="{8677E528-1F55-F742-A113-E48BFD7D7616}" destId="{BC6B07E7-6140-594E-94D0-7F4898A01E75}" srcOrd="1" destOrd="0" presId="urn:microsoft.com/office/officeart/2008/layout/NameandTitleOrganizationalChart#2"/>
    <dgm:cxn modelId="{3DECEB55-4E83-49E9-B0A0-9734486834FE}" type="presParOf" srcId="{8677E528-1F55-F742-A113-E48BFD7D7616}" destId="{37B09FD1-024B-BA46-9CFB-42F4163879C7}" srcOrd="2" destOrd="0" presId="urn:microsoft.com/office/officeart/2008/layout/NameandTitleOrganizationalChart#2"/>
    <dgm:cxn modelId="{214DB63A-4C4A-4711-8770-3F78A116AA6E}" type="presParOf" srcId="{107994C1-1CE8-1048-869F-88C3CF305C82}" destId="{94F13D06-9631-8446-A4CD-B5938F850211}" srcOrd="1" destOrd="0" presId="urn:microsoft.com/office/officeart/2008/layout/NameandTitleOrganizationalChart#2"/>
    <dgm:cxn modelId="{26525641-B9F3-486D-B2D0-F0E1D20AA1D7}" type="presParOf" srcId="{94F13D06-9631-8446-A4CD-B5938F850211}" destId="{2A813A81-0AB7-8848-A691-E071FE37A863}" srcOrd="0" destOrd="0" presId="urn:microsoft.com/office/officeart/2008/layout/NameandTitleOrganizationalChart#2"/>
    <dgm:cxn modelId="{5D0E0CA6-2CB6-4DE3-BFE9-BD3C402DDEC9}" type="presParOf" srcId="{94F13D06-9631-8446-A4CD-B5938F850211}" destId="{A87F2750-6B96-5240-B957-AC82D527FBE5}" srcOrd="1" destOrd="0" presId="urn:microsoft.com/office/officeart/2008/layout/NameandTitleOrganizationalChart#2"/>
    <dgm:cxn modelId="{946820A2-ABBC-42FA-8D15-BBB57D9E02E7}" type="presParOf" srcId="{A87F2750-6B96-5240-B957-AC82D527FBE5}" destId="{5207843E-9041-954E-A851-A85D9788D65C}" srcOrd="0" destOrd="0" presId="urn:microsoft.com/office/officeart/2008/layout/NameandTitleOrganizationalChart#2"/>
    <dgm:cxn modelId="{713A41C3-DE08-4C37-93B1-5343B2447B1F}" type="presParOf" srcId="{5207843E-9041-954E-A851-A85D9788D65C}" destId="{EEA8B90C-D1B1-EA45-83C7-D2EAC0F56A8E}" srcOrd="0" destOrd="0" presId="urn:microsoft.com/office/officeart/2008/layout/NameandTitleOrganizationalChart#2"/>
    <dgm:cxn modelId="{06B86ED9-8A52-44B4-8C0B-9FE4299EDD63}" type="presParOf" srcId="{5207843E-9041-954E-A851-A85D9788D65C}" destId="{8349811B-EEE0-274C-B499-66B9867986BD}" srcOrd="1" destOrd="0" presId="urn:microsoft.com/office/officeart/2008/layout/NameandTitleOrganizationalChart#2"/>
    <dgm:cxn modelId="{DBC60880-0FF7-47AD-B2FC-BB8BD46A4A46}" type="presParOf" srcId="{5207843E-9041-954E-A851-A85D9788D65C}" destId="{49E9926C-42F0-7D4F-A205-107544C5CA79}" srcOrd="2" destOrd="0" presId="urn:microsoft.com/office/officeart/2008/layout/NameandTitleOrganizationalChart#2"/>
    <dgm:cxn modelId="{E1EAB40A-FDF6-4778-B519-5BB2B26B1765}" type="presParOf" srcId="{A87F2750-6B96-5240-B957-AC82D527FBE5}" destId="{14A15187-1D9A-0542-8B9E-7994CE9E67F2}" srcOrd="1" destOrd="0" presId="urn:microsoft.com/office/officeart/2008/layout/NameandTitleOrganizationalChart#2"/>
    <dgm:cxn modelId="{07E80FDC-2DF3-4461-9886-A1B1C7227429}" type="presParOf" srcId="{14A15187-1D9A-0542-8B9E-7994CE9E67F2}" destId="{66A7C7C2-490F-8B47-B808-C9381D778BF7}" srcOrd="0" destOrd="0" presId="urn:microsoft.com/office/officeart/2008/layout/NameandTitleOrganizationalChart#2"/>
    <dgm:cxn modelId="{761D21A0-B2F1-43CE-B4BC-E185B3CE2457}" type="presParOf" srcId="{14A15187-1D9A-0542-8B9E-7994CE9E67F2}" destId="{4ACDD3F7-97D6-1B47-80C2-9CAA179512DD}" srcOrd="1" destOrd="0" presId="urn:microsoft.com/office/officeart/2008/layout/NameandTitleOrganizationalChart#2"/>
    <dgm:cxn modelId="{759506CC-3E23-4075-B632-316001FF2377}" type="presParOf" srcId="{4ACDD3F7-97D6-1B47-80C2-9CAA179512DD}" destId="{F0B2B85E-B136-0144-98F6-C2D54A573909}" srcOrd="0" destOrd="0" presId="urn:microsoft.com/office/officeart/2008/layout/NameandTitleOrganizationalChart#2"/>
    <dgm:cxn modelId="{4041F32C-8F0F-49F0-8FED-365F5F4244E3}" type="presParOf" srcId="{F0B2B85E-B136-0144-98F6-C2D54A573909}" destId="{B2DFF27D-C110-8E4A-9695-7DEF1E0BC6D9}" srcOrd="0" destOrd="0" presId="urn:microsoft.com/office/officeart/2008/layout/NameandTitleOrganizationalChart#2"/>
    <dgm:cxn modelId="{F5B3D2AA-409C-4169-AB50-417286EBDF83}" type="presParOf" srcId="{F0B2B85E-B136-0144-98F6-C2D54A573909}" destId="{B0FC2A92-4BF7-C745-A3D9-B0C8C21DA065}" srcOrd="1" destOrd="0" presId="urn:microsoft.com/office/officeart/2008/layout/NameandTitleOrganizationalChart#2"/>
    <dgm:cxn modelId="{DC0EBA6F-4CD2-48D2-A689-88522170AB2E}" type="presParOf" srcId="{F0B2B85E-B136-0144-98F6-C2D54A573909}" destId="{8F637DAA-D4E8-1241-8A70-7F9A18571244}" srcOrd="2" destOrd="0" presId="urn:microsoft.com/office/officeart/2008/layout/NameandTitleOrganizationalChart#2"/>
    <dgm:cxn modelId="{F6FF7442-69C3-4DBC-9D78-2D6EA584AE4A}" type="presParOf" srcId="{4ACDD3F7-97D6-1B47-80C2-9CAA179512DD}" destId="{559263C3-09A3-7B40-9F5F-DC90F4747B79}" srcOrd="1" destOrd="0" presId="urn:microsoft.com/office/officeart/2008/layout/NameandTitleOrganizationalChart#2"/>
    <dgm:cxn modelId="{B0E4F7B5-33CF-4138-912A-3D7BDCF3E8D7}" type="presParOf" srcId="{4ACDD3F7-97D6-1B47-80C2-9CAA179512DD}" destId="{95814781-43A8-EF40-96AC-46A5DE9E2AE5}" srcOrd="2" destOrd="0" presId="urn:microsoft.com/office/officeart/2008/layout/NameandTitleOrganizationalChart#2"/>
    <dgm:cxn modelId="{EBC512D6-00E7-449F-8BAF-0D8A9E366460}" type="presParOf" srcId="{A87F2750-6B96-5240-B957-AC82D527FBE5}" destId="{1DFE804B-646A-1640-B0A4-BB1757D4B301}" srcOrd="2" destOrd="0" presId="urn:microsoft.com/office/officeart/2008/layout/NameandTitleOrganizationalChart#2"/>
    <dgm:cxn modelId="{2BF1A1F6-5C33-4862-907B-CA69C2BB73AF}" type="presParOf" srcId="{107994C1-1CE8-1048-869F-88C3CF305C82}" destId="{94CE2348-D705-4748-A9E2-70AAB7A0BD5D}" srcOrd="2" destOrd="0" presId="urn:microsoft.com/office/officeart/2008/layout/NameandTitleOrganizationalChart#2"/>
    <dgm:cxn modelId="{C03E87A7-4B17-4A2D-B8EA-0BF038B946DD}" type="presParOf" srcId="{6CF4941D-8155-B94F-A28E-38BC8AA72CD9}" destId="{4DA13084-C09C-BA42-95C6-F887DF9A4D71}" srcOrd="2" destOrd="0" presId="urn:microsoft.com/office/officeart/2008/layout/NameandTitleOrganizationalChart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A7C7C2-490F-8B47-B808-C9381D778BF7}">
      <dsp:nvSpPr>
        <dsp:cNvPr id="0" name=""/>
        <dsp:cNvSpPr/>
      </dsp:nvSpPr>
      <dsp:spPr>
        <a:xfrm>
          <a:off x="6318345" y="2753592"/>
          <a:ext cx="103915" cy="3168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413"/>
              </a:lnTo>
              <a:lnTo>
                <a:pt x="103915" y="158413"/>
              </a:lnTo>
              <a:lnTo>
                <a:pt x="103915" y="316826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813A81-0AB7-8848-A691-E071FE37A863}">
      <dsp:nvSpPr>
        <dsp:cNvPr id="0" name=""/>
        <dsp:cNvSpPr/>
      </dsp:nvSpPr>
      <dsp:spPr>
        <a:xfrm>
          <a:off x="6272625" y="1681568"/>
          <a:ext cx="91440" cy="316826"/>
        </a:xfrm>
        <a:custGeom>
          <a:avLst/>
          <a:gdLst/>
          <a:ahLst/>
          <a:cxnLst/>
          <a:rect l="0" t="0" r="0" b="0"/>
          <a:pathLst>
            <a:path>
              <a:moveTo>
                <a:pt x="84071" y="0"/>
              </a:moveTo>
              <a:lnTo>
                <a:pt x="84071" y="158413"/>
              </a:lnTo>
              <a:lnTo>
                <a:pt x="45720" y="158413"/>
              </a:lnTo>
              <a:lnTo>
                <a:pt x="45720" y="316826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7C9136-9A46-F843-997A-6E6A2C33CCC3}">
      <dsp:nvSpPr>
        <dsp:cNvPr id="0" name=""/>
        <dsp:cNvSpPr/>
      </dsp:nvSpPr>
      <dsp:spPr>
        <a:xfrm>
          <a:off x="4972927" y="678914"/>
          <a:ext cx="1383769" cy="3237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326"/>
              </a:lnTo>
              <a:lnTo>
                <a:pt x="1383769" y="165326"/>
              </a:lnTo>
              <a:lnTo>
                <a:pt x="1383769" y="323740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8ADB64-6BC6-E645-A69A-F94E6F914C97}">
      <dsp:nvSpPr>
        <dsp:cNvPr id="0" name=""/>
        <dsp:cNvSpPr/>
      </dsp:nvSpPr>
      <dsp:spPr>
        <a:xfrm>
          <a:off x="3596504" y="2746735"/>
          <a:ext cx="91440" cy="3168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8413"/>
              </a:lnTo>
              <a:lnTo>
                <a:pt x="83209" y="158413"/>
              </a:lnTo>
              <a:lnTo>
                <a:pt x="83209" y="316826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86835E-67F0-0946-BF9A-05F85E7CE335}">
      <dsp:nvSpPr>
        <dsp:cNvPr id="0" name=""/>
        <dsp:cNvSpPr/>
      </dsp:nvSpPr>
      <dsp:spPr>
        <a:xfrm>
          <a:off x="3568429" y="1681568"/>
          <a:ext cx="91440" cy="3168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8413"/>
              </a:lnTo>
              <a:lnTo>
                <a:pt x="73794" y="158413"/>
              </a:lnTo>
              <a:lnTo>
                <a:pt x="73794" y="316826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2FE630-B6A4-674B-A542-782F844EB76B}">
      <dsp:nvSpPr>
        <dsp:cNvPr id="0" name=""/>
        <dsp:cNvSpPr/>
      </dsp:nvSpPr>
      <dsp:spPr>
        <a:xfrm>
          <a:off x="3614149" y="678914"/>
          <a:ext cx="1358777" cy="323740"/>
        </a:xfrm>
        <a:custGeom>
          <a:avLst/>
          <a:gdLst/>
          <a:ahLst/>
          <a:cxnLst/>
          <a:rect l="0" t="0" r="0" b="0"/>
          <a:pathLst>
            <a:path>
              <a:moveTo>
                <a:pt x="1358777" y="0"/>
              </a:moveTo>
              <a:lnTo>
                <a:pt x="1358777" y="165326"/>
              </a:lnTo>
              <a:lnTo>
                <a:pt x="0" y="165326"/>
              </a:lnTo>
              <a:lnTo>
                <a:pt x="0" y="323740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A314BB-FDC9-2F41-9C74-7EC780BAFCFE}">
      <dsp:nvSpPr>
        <dsp:cNvPr id="0" name=""/>
        <dsp:cNvSpPr/>
      </dsp:nvSpPr>
      <dsp:spPr>
        <a:xfrm>
          <a:off x="4317295" y="0"/>
          <a:ext cx="1311263" cy="6789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9580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福慧双运</a:t>
          </a:r>
          <a:endParaRPr lang="zh-CN" altLang="en-US" sz="1800" kern="1200" dirty="0"/>
        </a:p>
      </dsp:txBody>
      <dsp:txXfrm>
        <a:off x="4317295" y="0"/>
        <a:ext cx="1311263" cy="678914"/>
      </dsp:txXfrm>
    </dsp:sp>
    <dsp:sp modelId="{C3BBF893-B286-854A-ABBF-346453E0786B}">
      <dsp:nvSpPr>
        <dsp:cNvPr id="0" name=""/>
        <dsp:cNvSpPr/>
      </dsp:nvSpPr>
      <dsp:spPr>
        <a:xfrm>
          <a:off x="4389768" y="629971"/>
          <a:ext cx="1180137" cy="8822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lvl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600" kern="1200"/>
        </a:p>
      </dsp:txBody>
      <dsp:txXfrm>
        <a:off x="4389768" y="629971"/>
        <a:ext cx="1180137" cy="88222"/>
      </dsp:txXfrm>
    </dsp:sp>
    <dsp:sp modelId="{3E9664AF-79B5-7B46-85CA-E6B27F9E36D9}">
      <dsp:nvSpPr>
        <dsp:cNvPr id="0" name=""/>
        <dsp:cNvSpPr/>
      </dsp:nvSpPr>
      <dsp:spPr>
        <a:xfrm>
          <a:off x="2958517" y="1002654"/>
          <a:ext cx="1311263" cy="6789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9580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福资粮</a:t>
          </a:r>
          <a:endParaRPr lang="zh-CN" altLang="en-US" sz="1800" kern="1200" dirty="0"/>
        </a:p>
      </dsp:txBody>
      <dsp:txXfrm>
        <a:off x="2958517" y="1002654"/>
        <a:ext cx="1311263" cy="678914"/>
      </dsp:txXfrm>
    </dsp:sp>
    <dsp:sp modelId="{E3225CFF-9D05-954A-AA8E-EE8F47F1BAF4}">
      <dsp:nvSpPr>
        <dsp:cNvPr id="0" name=""/>
        <dsp:cNvSpPr/>
      </dsp:nvSpPr>
      <dsp:spPr>
        <a:xfrm>
          <a:off x="3026543" y="1610380"/>
          <a:ext cx="1180137" cy="5075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3026543" y="1610380"/>
        <a:ext cx="1180137" cy="50755"/>
      </dsp:txXfrm>
    </dsp:sp>
    <dsp:sp modelId="{2BABB5CB-03CD-4347-9CE4-16FD95D347B9}">
      <dsp:nvSpPr>
        <dsp:cNvPr id="0" name=""/>
        <dsp:cNvSpPr/>
      </dsp:nvSpPr>
      <dsp:spPr>
        <a:xfrm>
          <a:off x="2755455" y="1998395"/>
          <a:ext cx="1773536" cy="7483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9580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世俗菩提心</a:t>
          </a:r>
          <a:endParaRPr lang="en-US" altLang="zh-CN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800" kern="1200" dirty="0" smtClean="0"/>
            <a:t>+</a:t>
          </a:r>
          <a:r>
            <a:rPr lang="zh-CN" altLang="en-US" sz="1800" kern="1200" dirty="0" smtClean="0"/>
            <a:t>出离心</a:t>
          </a:r>
          <a:endParaRPr lang="zh-CN" altLang="en-US" sz="1800" kern="1200" dirty="0"/>
        </a:p>
      </dsp:txBody>
      <dsp:txXfrm>
        <a:off x="2755455" y="1998395"/>
        <a:ext cx="1773536" cy="748340"/>
      </dsp:txXfrm>
    </dsp:sp>
    <dsp:sp modelId="{42C88DDC-5F62-2C47-A648-A30D9529F004}">
      <dsp:nvSpPr>
        <dsp:cNvPr id="0" name=""/>
        <dsp:cNvSpPr/>
      </dsp:nvSpPr>
      <dsp:spPr>
        <a:xfrm>
          <a:off x="3116417" y="2693546"/>
          <a:ext cx="1180137" cy="4242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3116417" y="2693546"/>
        <a:ext cx="1180137" cy="42429"/>
      </dsp:txXfrm>
    </dsp:sp>
    <dsp:sp modelId="{1784BA1B-FA06-C24E-85D2-ECD56296D524}">
      <dsp:nvSpPr>
        <dsp:cNvPr id="0" name=""/>
        <dsp:cNvSpPr/>
      </dsp:nvSpPr>
      <dsp:spPr>
        <a:xfrm>
          <a:off x="2445066" y="3063562"/>
          <a:ext cx="2469293" cy="8681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9580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成就色身（报身和化身）</a:t>
          </a:r>
          <a:endParaRPr lang="zh-CN" altLang="en-US" sz="1800" kern="1200" dirty="0"/>
        </a:p>
      </dsp:txBody>
      <dsp:txXfrm>
        <a:off x="2445066" y="3063562"/>
        <a:ext cx="2469293" cy="868154"/>
      </dsp:txXfrm>
    </dsp:sp>
    <dsp:sp modelId="{62372CFF-0955-A547-961F-103C2B728772}">
      <dsp:nvSpPr>
        <dsp:cNvPr id="0" name=""/>
        <dsp:cNvSpPr/>
      </dsp:nvSpPr>
      <dsp:spPr>
        <a:xfrm>
          <a:off x="2837285" y="3756673"/>
          <a:ext cx="1648852" cy="11721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lvl="0" algn="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800" kern="1200"/>
        </a:p>
      </dsp:txBody>
      <dsp:txXfrm>
        <a:off x="2837285" y="3756673"/>
        <a:ext cx="1648852" cy="117216"/>
      </dsp:txXfrm>
    </dsp:sp>
    <dsp:sp modelId="{CC980BED-8CA8-8E43-893B-3F5FDC361CC0}">
      <dsp:nvSpPr>
        <dsp:cNvPr id="0" name=""/>
        <dsp:cNvSpPr/>
      </dsp:nvSpPr>
      <dsp:spPr>
        <a:xfrm>
          <a:off x="5701064" y="1002654"/>
          <a:ext cx="1311263" cy="6789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9580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慧资粮</a:t>
          </a:r>
          <a:endParaRPr lang="zh-CN" altLang="en-US" sz="1800" kern="1200" dirty="0"/>
        </a:p>
      </dsp:txBody>
      <dsp:txXfrm>
        <a:off x="5701064" y="1002654"/>
        <a:ext cx="1311263" cy="678914"/>
      </dsp:txXfrm>
    </dsp:sp>
    <dsp:sp modelId="{BC6B07E7-6140-594E-94D0-7F4898A01E75}">
      <dsp:nvSpPr>
        <dsp:cNvPr id="0" name=""/>
        <dsp:cNvSpPr/>
      </dsp:nvSpPr>
      <dsp:spPr>
        <a:xfrm>
          <a:off x="5785305" y="1620991"/>
          <a:ext cx="1180137" cy="4572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5785305" y="1620991"/>
        <a:ext cx="1180137" cy="45720"/>
      </dsp:txXfrm>
    </dsp:sp>
    <dsp:sp modelId="{EEA8B90C-D1B1-EA45-83C7-D2EAC0F56A8E}">
      <dsp:nvSpPr>
        <dsp:cNvPr id="0" name=""/>
        <dsp:cNvSpPr/>
      </dsp:nvSpPr>
      <dsp:spPr>
        <a:xfrm>
          <a:off x="5421643" y="1998395"/>
          <a:ext cx="1793402" cy="75519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9580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证悟空性的智慧</a:t>
          </a:r>
          <a:endParaRPr lang="zh-CN" altLang="en-US" sz="1800" kern="1200" dirty="0"/>
        </a:p>
      </dsp:txBody>
      <dsp:txXfrm>
        <a:off x="5421643" y="1998395"/>
        <a:ext cx="1793402" cy="755197"/>
      </dsp:txXfrm>
    </dsp:sp>
    <dsp:sp modelId="{8349811B-EEE0-274C-B499-66B9867986BD}">
      <dsp:nvSpPr>
        <dsp:cNvPr id="0" name=""/>
        <dsp:cNvSpPr/>
      </dsp:nvSpPr>
      <dsp:spPr>
        <a:xfrm flipV="1">
          <a:off x="5490555" y="2654472"/>
          <a:ext cx="1701498" cy="4652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 rot="10800000">
        <a:off x="5490555" y="2654472"/>
        <a:ext cx="1701498" cy="46523"/>
      </dsp:txXfrm>
    </dsp:sp>
    <dsp:sp modelId="{B2DFF27D-C110-8E4A-9695-7DEF1E0BC6D9}">
      <dsp:nvSpPr>
        <dsp:cNvPr id="0" name=""/>
        <dsp:cNvSpPr/>
      </dsp:nvSpPr>
      <dsp:spPr>
        <a:xfrm>
          <a:off x="5231186" y="3070419"/>
          <a:ext cx="2382147" cy="85220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9580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成就法</a:t>
          </a:r>
          <a:r>
            <a:rPr lang="zh-CN" altLang="en-US" sz="1600" kern="1200" dirty="0" smtClean="0"/>
            <a:t>身</a:t>
          </a:r>
          <a:endParaRPr lang="zh-CN" altLang="en-US" sz="1600" kern="1200" dirty="0"/>
        </a:p>
      </dsp:txBody>
      <dsp:txXfrm>
        <a:off x="5231186" y="3070419"/>
        <a:ext cx="2382147" cy="852207"/>
      </dsp:txXfrm>
    </dsp:sp>
    <dsp:sp modelId="{B0FC2A92-4BF7-C745-A3D9-B0C8C21DA065}">
      <dsp:nvSpPr>
        <dsp:cNvPr id="0" name=""/>
        <dsp:cNvSpPr/>
      </dsp:nvSpPr>
      <dsp:spPr>
        <a:xfrm>
          <a:off x="5715660" y="3756673"/>
          <a:ext cx="1520324" cy="11498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lvl="0" algn="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800" kern="1200"/>
        </a:p>
      </dsp:txBody>
      <dsp:txXfrm>
        <a:off x="5715660" y="3756673"/>
        <a:ext cx="1520324" cy="1149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#2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linDir" val="fromT"/>
                  <dgm:param type="chAlign" val="r"/>
                </dgm:alg>
              </dgm:if>
              <dgm:if name="Name23" func="var" arg="hierBranch" op="equ" val="r">
                <dgm:alg type="hierChild">
                  <dgm:param type="linDir" val="fromT"/>
                  <dgm:param type="chAlign" val="l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linDir" val="fromL"/>
                      <dgm:param type="chAlign" val="l"/>
                      <dgm:param type="secLinDir" val="fromT"/>
                      <dgm:param type="secChAlign" val="t"/>
                    </dgm:alg>
                  </dgm:if>
                  <dgm:else name="Name27">
                    <dgm:alg type="hierChild">
                      <dgm:param type="linDir" val="fromR"/>
                      <dgm:param type="chAlign" val="l"/>
                      <dgm:param type="secLinDir" val="fromT"/>
                      <dgm:param type="secChAlign" val="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srcNode" val="rootConnector1"/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srcNode" val="rootConnector"/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linDir" val="fromT"/>
                        <dgm:param type="chAlign" val="r"/>
                      </dgm:alg>
                    </dgm:if>
                    <dgm:if name="Name73" func="var" arg="hierBranch" op="equ" val="r">
                      <dgm:alg type="hierChild">
                        <dgm:param type="linDir" val="fromT"/>
                        <dgm:param type="chAlign" val="l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linDir" val="fromL"/>
                            <dgm:param type="chAlign" val="l"/>
                            <dgm:param type="secLinDir" val="fromT"/>
                            <dgm:param type="secChAlign" val="t"/>
                          </dgm:alg>
                        </dgm:if>
                        <dgm:else name="Name77">
                          <dgm:alg type="hierChild">
                            <dgm:param type="linDir" val="fromR"/>
                            <dgm:param type="chAlign" val="l"/>
                            <dgm:param type="secLinDir" val="fromT"/>
                            <dgm:param type="secChAlign" val="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linDir" val="fromL"/>
                        <dgm:param type="chAlign" val="l"/>
                        <dgm:param type="secLinDir" val="fromT"/>
                        <dgm:param type="secChAlign" val="t"/>
                      </dgm:alg>
                    </dgm:if>
                    <dgm:else name="Name90">
                      <dgm:alg type="hierChild">
                        <dgm:param type="linDir" val="fromR"/>
                        <dgm:param type="chAlign" val="l"/>
                        <dgm:param type="secLinDir" val="fromT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linDir" val="fromL"/>
                  <dgm:param type="chAlign" val="l"/>
                  <dgm:param type="secLinDir" val="fromT"/>
                  <dgm:param type="secChAlign" val="t"/>
                </dgm:alg>
              </dgm:if>
              <dgm:else name="Name94">
                <dgm:alg type="hierChild">
                  <dgm:param type="linDir" val="fromR"/>
                  <dgm:param type="chAlign" val="l"/>
                  <dgm:param type="secLinDir" val="fromT"/>
                  <dgm:param type="secChAlign" val="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dim" val="1D"/>
                    <dgm:param type="endSty" val="noArr"/>
                    <dgm:param type="connRout" val="bend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linDir" val="fromT"/>
                        <dgm:param type="chAlign" val="r"/>
                      </dgm:alg>
                    </dgm:if>
                    <dgm:if name="Name111" func="var" arg="hierBranch" op="equ" val="r">
                      <dgm:alg type="hierChild">
                        <dgm:param type="linDir" val="fromT"/>
                        <dgm:param type="chAlign" val="l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linDir" val="fromL"/>
                            <dgm:param type="chAlign" val="l"/>
                            <dgm:param type="secLinDir" val="fromT"/>
                            <dgm:param type="secChAlign" val="t"/>
                          </dgm:alg>
                        </dgm:if>
                        <dgm:else name="Name115">
                          <dgm:alg type="hierChild">
                            <dgm:param type="linDir" val="fromR"/>
                            <dgm:param type="chAlign" val="l"/>
                            <dgm:param type="secLinDir" val="fromT"/>
                            <dgm:param type="secChAlign" val="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linDir" val="fromL"/>
                        <dgm:param type="chAlign" val="l"/>
                        <dgm:param type="secLinDir" val="fromT"/>
                        <dgm:param type="secChAlign" val="t"/>
                      </dgm:alg>
                    </dgm:if>
                    <dgm:else name="Name125">
                      <dgm:alg type="hierChild">
                        <dgm:param type="linDir" val="fromR"/>
                        <dgm:param type="chAlign" val="l"/>
                        <dgm:param type="secLinDir" val="fromT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#7">
  <dgm:title val=""/>
  <dgm:desc val=""/>
  <dgm:catLst>
    <dgm:cat type="simple" pri="104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  <a:t>9/14/2018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271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t>9/14/2018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231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t>9/14/2018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501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9/14/2018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39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  <a:t>9/14/2018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3732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9/14/2018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300297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9/14/2018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125132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9/14/2018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815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9/14/2018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124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  <a:t>9/14/2018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56420600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  <a:t>9/14/2018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5755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9/14/2018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1461717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27" r:id="rId1"/>
    <p:sldLayoutId id="2147484928" r:id="rId2"/>
    <p:sldLayoutId id="2147484929" r:id="rId3"/>
    <p:sldLayoutId id="2147484930" r:id="rId4"/>
    <p:sldLayoutId id="2147484931" r:id="rId5"/>
    <p:sldLayoutId id="2147484932" r:id="rId6"/>
    <p:sldLayoutId id="2147484933" r:id="rId7"/>
    <p:sldLayoutId id="2147484934" r:id="rId8"/>
    <p:sldLayoutId id="2147484935" r:id="rId9"/>
    <p:sldLayoutId id="2147484936" r:id="rId10"/>
    <p:sldLayoutId id="214748493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 idx="4294967295"/>
          </p:nvPr>
        </p:nvSpPr>
        <p:spPr>
          <a:xfrm>
            <a:off x="6462713" y="693738"/>
            <a:ext cx="5167813" cy="660400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3600" dirty="0"/>
              <a:t>发心偈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7192964" y="1620838"/>
            <a:ext cx="4180890" cy="468788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/>
              </a:rPr>
              <a:t>顶礼本师释迦牟尼佛！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/>
              </a:rPr>
              <a:t>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/>
              </a:rPr>
              <a:t>顶礼传承大恩上师！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/>
              </a:rPr>
              <a:t>无上甚深微妙法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/>
              </a:rPr>
              <a:t>百千万劫难遭遇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/>
              </a:rPr>
              <a:t>我今见闻得受持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/>
              </a:rPr>
              <a:t>愿解如来真实义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marL="0" indent="0" algn="ctr">
              <a:buNone/>
            </a:pPr>
            <a:endParaRPr kumimoji="1" lang="en-CA" altLang="zh-CN" sz="20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/>
              </a:rPr>
              <a:t>为度化一切众生，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/>
              </a:rPr>
              <a:t>请大家发无上殊胜的菩提心！</a:t>
            </a:r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89336" y="414337"/>
            <a:ext cx="4157225" cy="5998037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E4E8C2C2-D6FF-9D49-9825-88C016E3D1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3474" y="414337"/>
            <a:ext cx="4572000" cy="5998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1692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3011DD0-0E18-CC40-B014-3E945A2E0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088020"/>
            <a:ext cx="10058400" cy="520861"/>
          </a:xfrm>
        </p:spPr>
        <p:txBody>
          <a:bodyPr>
            <a:normAutofit fontScale="90000"/>
          </a:bodyPr>
          <a:lstStyle/>
          <a:p>
            <a:r>
              <a:rPr lang="zh-Hans" altLang="en-US" sz="4400" dirty="0"/>
              <a:t>十善业之</a:t>
            </a:r>
            <a:r>
              <a:rPr lang="zh-Hans" altLang="en-US" sz="4400" dirty="0" smtClean="0"/>
              <a:t>不</a:t>
            </a:r>
            <a:r>
              <a:rPr lang="zh-CN" altLang="en-US" sz="4400" dirty="0" smtClean="0"/>
              <a:t>贪心</a:t>
            </a:r>
            <a:r>
              <a:rPr lang="zh-Hans" altLang="en-US" sz="4400" dirty="0" smtClean="0"/>
              <a:t>的</a:t>
            </a:r>
            <a:r>
              <a:rPr lang="zh-Hans" altLang="en-US" sz="4400" dirty="0"/>
              <a:t>修法</a:t>
            </a:r>
            <a:endParaRPr lang="en-US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801F95EA-3E14-B249-B0B8-E14E377DA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921397"/>
            <a:ext cx="9462967" cy="415531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zh-Hans" altLang="en-US" sz="2000" dirty="0"/>
              <a:t>三阶段思维</a:t>
            </a:r>
            <a:r>
              <a:rPr lang="zh-Hans" altLang="en-US" sz="2000" dirty="0">
                <a:sym typeface="Wingdings" pitchFamily="2" charset="2"/>
              </a:rPr>
              <a:t>：</a:t>
            </a:r>
            <a:endParaRPr lang="en-CA" altLang="zh-Hans" sz="2000" dirty="0"/>
          </a:p>
          <a:p>
            <a:pPr lvl="1">
              <a:buFont typeface="Wingdings" pitchFamily="2" charset="2"/>
              <a:buChar char="§"/>
            </a:pPr>
            <a:r>
              <a:rPr lang="zh-Hans" altLang="en-US" sz="2000" dirty="0"/>
              <a:t>第一阶段：思维什么是十善业中</a:t>
            </a:r>
            <a:r>
              <a:rPr lang="zh-Hans" altLang="en-US" sz="2000" dirty="0" smtClean="0"/>
              <a:t>的</a:t>
            </a:r>
            <a:r>
              <a:rPr lang="zh-CN" altLang="en-US" sz="2000" dirty="0" smtClean="0"/>
              <a:t>断除贪心</a:t>
            </a:r>
            <a:r>
              <a:rPr lang="zh-Hans" altLang="en-US" sz="2000" dirty="0" smtClean="0"/>
              <a:t>？</a:t>
            </a:r>
            <a:r>
              <a:rPr lang="zh-Hans" altLang="en-US" sz="2000" dirty="0"/>
              <a:t>什么是特殊善业</a:t>
            </a:r>
            <a:r>
              <a:rPr lang="zh-Hans" altLang="en-US" sz="2000" dirty="0" smtClean="0"/>
              <a:t>的</a:t>
            </a:r>
            <a:r>
              <a:rPr lang="zh-CN" altLang="en-US" sz="2000" dirty="0"/>
              <a:t>满怀舍心</a:t>
            </a:r>
            <a:r>
              <a:rPr lang="zh-Hans" altLang="en-US" sz="2000" dirty="0" smtClean="0"/>
              <a:t>？</a:t>
            </a:r>
            <a:r>
              <a:rPr lang="zh-Hans" altLang="en-US" sz="2000" dirty="0"/>
              <a:t>结合自身，思维自己是否做</a:t>
            </a:r>
            <a:r>
              <a:rPr lang="zh-Hans" altLang="en-US" sz="2000" dirty="0" smtClean="0"/>
              <a:t>过</a:t>
            </a:r>
            <a:r>
              <a:rPr lang="zh-CN" altLang="en-US" sz="2000" dirty="0"/>
              <a:t>断除贪心</a:t>
            </a:r>
            <a:r>
              <a:rPr lang="zh-Hans" altLang="en-US" sz="2000" dirty="0" smtClean="0"/>
              <a:t>、</a:t>
            </a:r>
            <a:r>
              <a:rPr lang="zh-CN" altLang="en-US" sz="2000" dirty="0"/>
              <a:t>满怀舍心</a:t>
            </a:r>
            <a:r>
              <a:rPr lang="zh-Hans" altLang="en-US" sz="2000" dirty="0" smtClean="0"/>
              <a:t>的</a:t>
            </a:r>
            <a:r>
              <a:rPr lang="zh-Hans" altLang="en-US" sz="2000" dirty="0"/>
              <a:t>善业；</a:t>
            </a:r>
            <a:endParaRPr lang="en-CA" altLang="zh-Hans" sz="2000" dirty="0"/>
          </a:p>
          <a:p>
            <a:pPr lvl="1">
              <a:buFont typeface="Wingdings" pitchFamily="2" charset="2"/>
              <a:buChar char="§"/>
            </a:pPr>
            <a:r>
              <a:rPr lang="zh-Hans" altLang="en-US" sz="2000" dirty="0"/>
              <a:t>第二阶段：思</a:t>
            </a:r>
            <a:r>
              <a:rPr lang="zh-Hans" altLang="en-US" sz="2000" dirty="0" smtClean="0"/>
              <a:t>维</a:t>
            </a:r>
            <a:r>
              <a:rPr lang="zh-CN" altLang="en-US" sz="2000" dirty="0"/>
              <a:t>断除贪心</a:t>
            </a:r>
            <a:r>
              <a:rPr lang="zh-Hans" altLang="en-US" sz="2000" dirty="0"/>
              <a:t>、</a:t>
            </a:r>
            <a:r>
              <a:rPr lang="zh-CN" altLang="en-US" sz="2000" dirty="0"/>
              <a:t>满怀舍心</a:t>
            </a:r>
            <a:r>
              <a:rPr lang="zh-Hans" altLang="en-US" sz="2000" dirty="0" smtClean="0"/>
              <a:t>的果报</a:t>
            </a:r>
            <a:r>
              <a:rPr lang="zh-CN" altLang="en-US" sz="2000" dirty="0" smtClean="0"/>
              <a:t>和功德</a:t>
            </a:r>
            <a:endParaRPr lang="en-CA" altLang="zh-Hans" sz="2000" dirty="0"/>
          </a:p>
          <a:p>
            <a:pPr lvl="1">
              <a:buFont typeface="Wingdings" pitchFamily="2" charset="2"/>
              <a:buChar char="§"/>
            </a:pPr>
            <a:r>
              <a:rPr lang="zh-Hans" altLang="en-US" sz="2000" dirty="0"/>
              <a:t>第三阶段：结合自身，如果往昔</a:t>
            </a:r>
            <a:r>
              <a:rPr lang="zh-Hans" altLang="en-US" sz="2000" dirty="0" smtClean="0"/>
              <a:t>有</a:t>
            </a:r>
            <a:r>
              <a:rPr lang="zh-CN" altLang="en-US" sz="2000" dirty="0"/>
              <a:t>断除贪心</a:t>
            </a:r>
            <a:r>
              <a:rPr lang="zh-Hans" altLang="en-US" sz="2000" dirty="0"/>
              <a:t>、</a:t>
            </a:r>
            <a:r>
              <a:rPr lang="zh-CN" altLang="en-US" sz="2000" dirty="0"/>
              <a:t>满怀舍心</a:t>
            </a:r>
            <a:r>
              <a:rPr lang="zh-Hans" altLang="en-US" sz="2000" dirty="0" smtClean="0"/>
              <a:t>的</a:t>
            </a:r>
            <a:r>
              <a:rPr lang="zh-Hans" altLang="en-US" sz="2000" dirty="0"/>
              <a:t>善行，那就继续做；如果没有，则应发</a:t>
            </a:r>
            <a:r>
              <a:rPr lang="zh-Hans" altLang="en-US" sz="2000" dirty="0" smtClean="0"/>
              <a:t>誓</a:t>
            </a:r>
            <a:r>
              <a:rPr lang="zh-CN" altLang="en-US" sz="2000" dirty="0"/>
              <a:t>断</a:t>
            </a:r>
            <a:r>
              <a:rPr lang="zh-CN" altLang="en-US" sz="2000" dirty="0" smtClean="0"/>
              <a:t>除贪心</a:t>
            </a:r>
            <a:r>
              <a:rPr lang="zh-Hans" altLang="en-US" sz="2000" dirty="0" smtClean="0"/>
              <a:t>、</a:t>
            </a:r>
            <a:r>
              <a:rPr lang="zh-CN" altLang="en-US" sz="2000" dirty="0" smtClean="0"/>
              <a:t>满怀舍心、并且精勤布施</a:t>
            </a:r>
            <a:r>
              <a:rPr lang="zh-Hans" altLang="en-US" sz="2000" dirty="0" smtClean="0"/>
              <a:t>。</a:t>
            </a:r>
            <a:endParaRPr lang="en-CA" altLang="zh-Hans" sz="2000" dirty="0"/>
          </a:p>
          <a:p>
            <a:pPr>
              <a:buFont typeface="Wingdings" pitchFamily="2" charset="2"/>
              <a:buChar char="§"/>
            </a:pPr>
            <a:r>
              <a:rPr lang="zh-Hans" altLang="en-US" sz="2000" dirty="0"/>
              <a:t>两个结果：</a:t>
            </a:r>
            <a:endParaRPr lang="en-CA" altLang="zh-Hans" sz="2000" dirty="0"/>
          </a:p>
          <a:p>
            <a:pPr lvl="1">
              <a:buFont typeface="Wingdings" pitchFamily="2" charset="2"/>
              <a:buChar char="§"/>
            </a:pPr>
            <a:r>
              <a:rPr lang="zh-Hans" altLang="en-US" sz="2000" dirty="0"/>
              <a:t>第一、坚定因果。有这样的善业，就会有这样的果报；</a:t>
            </a:r>
            <a:endParaRPr lang="en-CA" altLang="zh-Hans" sz="2000" dirty="0"/>
          </a:p>
          <a:p>
            <a:pPr lvl="1">
              <a:buFont typeface="Wingdings" pitchFamily="2" charset="2"/>
              <a:buChar char="§"/>
            </a:pPr>
            <a:r>
              <a:rPr lang="zh-Hans" altLang="en-US" sz="2000" dirty="0"/>
              <a:t>第二、自己是否有过这样的善业，如果没有，就一定要去做，哪怕是很微小的善业都不要忽略。</a:t>
            </a:r>
            <a:endParaRPr lang="en-CA" altLang="zh-Hans" sz="2000" dirty="0"/>
          </a:p>
        </p:txBody>
      </p:sp>
    </p:spTree>
    <p:extLst>
      <p:ext uri="{BB962C8B-B14F-4D97-AF65-F5344CB8AC3E}">
        <p14:creationId xmlns:p14="http://schemas.microsoft.com/office/powerpoint/2010/main" val="201904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98DF4B19-77C4-0C43-A80E-B6BC3B125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ans" altLang="en-US" dirty="0"/>
              <a:t>第一阶段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F9297910-3CB7-3D4E-9DF8-7DB32AF48B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63624" y="4514127"/>
            <a:ext cx="9070848" cy="625135"/>
          </a:xfrm>
        </p:spPr>
        <p:txBody>
          <a:bodyPr>
            <a:normAutofit/>
          </a:bodyPr>
          <a:lstStyle/>
          <a:p>
            <a:r>
              <a:rPr lang="zh-Hans" altLang="en-US" sz="2400" dirty="0"/>
              <a:t>思维什么是十善业中</a:t>
            </a:r>
            <a:r>
              <a:rPr lang="zh-Hans" altLang="en-US" sz="2400" dirty="0" smtClean="0"/>
              <a:t>的</a:t>
            </a:r>
            <a:r>
              <a:rPr lang="zh-CN" altLang="en-US" sz="2400" dirty="0"/>
              <a:t>断除贪心</a:t>
            </a:r>
            <a:r>
              <a:rPr lang="zh-Hans" altLang="en-US" sz="2400" dirty="0"/>
              <a:t>、</a:t>
            </a:r>
            <a:r>
              <a:rPr lang="zh-CN" altLang="en-US" sz="2400" dirty="0"/>
              <a:t>满怀舍心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7888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《</a:t>
            </a:r>
            <a:r>
              <a:rPr lang="zh-CN" altLang="en-US" dirty="0" smtClean="0"/>
              <a:t>胜道宝鬘论</a:t>
            </a:r>
            <a:r>
              <a:rPr lang="en-US" altLang="zh-CN" dirty="0" smtClean="0"/>
              <a:t>》</a:t>
            </a:r>
            <a:r>
              <a:rPr lang="zh-CN" altLang="en-US" dirty="0" smtClean="0"/>
              <a:t>的十项自恩自惠节选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 smtClean="0"/>
              <a:t>《</a:t>
            </a:r>
            <a:r>
              <a:rPr lang="zh-CN" altLang="en-US" sz="2000" dirty="0"/>
              <a:t>胜道宝鬘论</a:t>
            </a:r>
            <a:r>
              <a:rPr lang="en-US" altLang="zh-CN" sz="2000" dirty="0"/>
              <a:t>》</a:t>
            </a:r>
            <a:r>
              <a:rPr lang="zh-CN" altLang="en-US" sz="2000" dirty="0"/>
              <a:t>是噶举派的冈波巴大师的著作。本</a:t>
            </a:r>
            <a:r>
              <a:rPr lang="zh-CN" altLang="en-US" sz="2000" dirty="0" smtClean="0"/>
              <a:t>课讲</a:t>
            </a:r>
            <a:r>
              <a:rPr lang="zh-CN" altLang="en-US" sz="2000" dirty="0"/>
              <a:t>第十九部分</a:t>
            </a:r>
            <a:r>
              <a:rPr lang="en-US" altLang="zh-CN" sz="2000" dirty="0"/>
              <a:t>——</a:t>
            </a:r>
            <a:r>
              <a:rPr lang="zh-CN" altLang="en-US" sz="2000" dirty="0"/>
              <a:t>人生的十项自恩自</a:t>
            </a:r>
            <a:r>
              <a:rPr lang="zh-CN" altLang="en-US" sz="2000" dirty="0" smtClean="0"/>
              <a:t>惠</a:t>
            </a:r>
            <a:endParaRPr lang="zh-CN" altLang="en-US" sz="2000" dirty="0"/>
          </a:p>
          <a:p>
            <a:r>
              <a:rPr lang="en-US" altLang="zh-CN" sz="2000" dirty="0"/>
              <a:t>(</a:t>
            </a:r>
            <a:r>
              <a:rPr lang="zh-CN" altLang="en-US" sz="2000" dirty="0"/>
              <a:t>一</a:t>
            </a:r>
            <a:r>
              <a:rPr lang="en-US" altLang="zh-CN" sz="2000" dirty="0"/>
              <a:t>) </a:t>
            </a:r>
            <a:r>
              <a:rPr lang="zh-CN" altLang="en-US" sz="2000" dirty="0"/>
              <a:t>断舍贪嗔痴的世法，专志修持佛道，这是自己会受益的事。 　　</a:t>
            </a:r>
            <a:endParaRPr lang="en-US" altLang="zh-CN" sz="2000" dirty="0" smtClean="0"/>
          </a:p>
          <a:p>
            <a:r>
              <a:rPr lang="zh-CN" altLang="en-US" sz="2000" dirty="0" smtClean="0"/>
              <a:t>。。。</a:t>
            </a:r>
            <a:r>
              <a:rPr lang="zh-CN" altLang="en-US" sz="2000" dirty="0"/>
              <a:t>　</a:t>
            </a:r>
            <a:endParaRPr lang="en-US" altLang="zh-CN" sz="2000" dirty="0" smtClean="0"/>
          </a:p>
          <a:p>
            <a:r>
              <a:rPr lang="en-US" altLang="zh-CN" sz="2000" b="1" dirty="0" smtClean="0"/>
              <a:t>(</a:t>
            </a:r>
            <a:r>
              <a:rPr lang="zh-CN" altLang="en-US" sz="2000" b="1" dirty="0"/>
              <a:t>六</a:t>
            </a:r>
            <a:r>
              <a:rPr lang="en-US" altLang="zh-CN" sz="2000" b="1" dirty="0"/>
              <a:t>) </a:t>
            </a:r>
            <a:r>
              <a:rPr lang="zh-CN" altLang="en-US" sz="2000" b="1" dirty="0"/>
              <a:t>于粗食陋居，心能知足，于善妙享用，心无贪求，这是自己会受益的事。 </a:t>
            </a:r>
            <a:r>
              <a:rPr lang="zh-CN" altLang="en-US" sz="2000" b="1" dirty="0" smtClean="0"/>
              <a:t>（少欲知足）</a:t>
            </a:r>
            <a:r>
              <a:rPr lang="zh-CN" altLang="en-US" sz="2000" b="1" dirty="0"/>
              <a:t>　</a:t>
            </a:r>
            <a:endParaRPr lang="en-US" altLang="zh-CN" sz="2000" b="1" dirty="0" smtClean="0"/>
          </a:p>
          <a:p>
            <a:r>
              <a:rPr lang="en-US" altLang="zh-CN" sz="2000" b="1" dirty="0" smtClean="0"/>
              <a:t>(</a:t>
            </a:r>
            <a:r>
              <a:rPr lang="zh-CN" altLang="en-US" sz="2000" b="1" dirty="0"/>
              <a:t>七</a:t>
            </a:r>
            <a:r>
              <a:rPr lang="en-US" altLang="zh-CN" sz="2000" b="1" dirty="0"/>
              <a:t>) </a:t>
            </a:r>
            <a:r>
              <a:rPr lang="zh-CN" altLang="en-US" sz="2000" b="1" dirty="0"/>
              <a:t>不依靠别人，只依靠本尊，这是自己会受益的事。 </a:t>
            </a:r>
            <a:r>
              <a:rPr lang="zh-CN" altLang="en-US" sz="2000" b="1" dirty="0" smtClean="0"/>
              <a:t>（精神上的自立自强）</a:t>
            </a:r>
            <a:r>
              <a:rPr lang="zh-CN" altLang="en-US" sz="2000" dirty="0"/>
              <a:t>　</a:t>
            </a:r>
            <a:endParaRPr lang="en-US" altLang="zh-CN" sz="2000" dirty="0" smtClean="0"/>
          </a:p>
          <a:p>
            <a:r>
              <a:rPr lang="en-US" altLang="zh-CN" sz="2000" dirty="0" smtClean="0"/>
              <a:t>(</a:t>
            </a:r>
            <a:r>
              <a:rPr lang="zh-CN" altLang="en-US" sz="2000" dirty="0"/>
              <a:t>九</a:t>
            </a:r>
            <a:r>
              <a:rPr lang="en-US" altLang="zh-CN" sz="2000" dirty="0"/>
              <a:t>) </a:t>
            </a:r>
            <a:r>
              <a:rPr lang="zh-CN" altLang="en-US" sz="2000" dirty="0"/>
              <a:t>舍弃对物质的贪求，一心修持空性，这是自己会受益的事。 　　</a:t>
            </a:r>
            <a:endParaRPr lang="en-US" altLang="zh-CN" sz="2000" dirty="0" smtClean="0"/>
          </a:p>
          <a:p>
            <a:r>
              <a:rPr lang="en-US" altLang="zh-CN" sz="2000" b="1" dirty="0" smtClean="0"/>
              <a:t>(</a:t>
            </a:r>
            <a:r>
              <a:rPr lang="zh-CN" altLang="en-US" sz="2000" b="1" dirty="0"/>
              <a:t>十</a:t>
            </a:r>
            <a:r>
              <a:rPr lang="en-US" altLang="zh-CN" sz="2000" b="1" dirty="0"/>
              <a:t>) </a:t>
            </a:r>
            <a:r>
              <a:rPr lang="zh-CN" altLang="en-US" sz="2000" b="1" dirty="0"/>
              <a:t>在福慧双运之大道上努力，这是自己会受益的事。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5218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B0136DC-3181-7B49-9A8F-FC145BC17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625033"/>
          </a:xfrm>
        </p:spPr>
        <p:txBody>
          <a:bodyPr>
            <a:normAutofit fontScale="90000"/>
          </a:bodyPr>
          <a:lstStyle/>
          <a:p>
            <a:r>
              <a:rPr lang="zh-CN" altLang="en-US" sz="4400" dirty="0" smtClean="0"/>
              <a:t>贪心</a:t>
            </a:r>
            <a:r>
              <a:rPr lang="zh-Hans" altLang="en-US" sz="4400" dirty="0" smtClean="0"/>
              <a:t>的</a:t>
            </a:r>
            <a:r>
              <a:rPr lang="zh-CN" altLang="en-US" sz="4400" dirty="0" smtClean="0"/>
              <a:t>定</a:t>
            </a:r>
            <a:r>
              <a:rPr lang="zh-Hans" altLang="en-US" sz="4400" dirty="0" smtClean="0"/>
              <a:t>义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621597B-35FB-C044-805A-9BBD70FC6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717482"/>
            <a:ext cx="10247906" cy="446863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altLang="zh-CN" sz="2400" b="1" dirty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</a:rPr>
              <a:t>《</a:t>
            </a:r>
            <a:r>
              <a:rPr lang="zh-CN" altLang="en-US" sz="2400" b="1" dirty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</a:rPr>
              <a:t>大圆满前行引导文</a:t>
            </a:r>
            <a:r>
              <a:rPr lang="en-US" altLang="zh-CN" sz="2400" b="1" dirty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</a:rPr>
              <a:t>》</a:t>
            </a:r>
            <a:r>
              <a:rPr lang="zh-CN" altLang="en-US" sz="2400" b="1" dirty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</a:rPr>
              <a:t>原文浏览</a:t>
            </a:r>
          </a:p>
          <a:p>
            <a:pPr marL="69850" indent="0">
              <a:buNone/>
            </a:pPr>
            <a:r>
              <a:rPr lang="zh-CN" altLang="en-US" sz="2400" dirty="0">
                <a:latin typeface="Garamond" panose="02020404030301010803" pitchFamily="18" charset="0"/>
              </a:rPr>
              <a:t>   </a:t>
            </a:r>
            <a:r>
              <a:rPr lang="en-US" altLang="zh-CN" sz="2400" dirty="0">
                <a:latin typeface="Garamond" panose="02020404030301010803" pitchFamily="18" charset="0"/>
              </a:rPr>
              <a:t>1</a:t>
            </a:r>
            <a:r>
              <a:rPr lang="zh-CN" altLang="en-US" sz="2400" dirty="0">
                <a:latin typeface="Garamond" panose="02020404030301010803" pitchFamily="18" charset="0"/>
              </a:rPr>
              <a:t>、定义：“对于他人的财物，心里打着“如果这财物为我所有那该多好”的如意算盘，并且三番五次地思量：我有什么办法才能将这份财产弄到手中据为己有呢？诸如此类凡是对别人的财物生起谋求的心态都属于是贪心。</a:t>
            </a:r>
          </a:p>
          <a:p>
            <a:pPr marL="69850" indent="0">
              <a:buNone/>
            </a:pPr>
            <a:endParaRPr lang="zh-CN" altLang="en-US" sz="2400" dirty="0">
              <a:latin typeface="Garamond" panose="02020404030301010803" pitchFamily="18" charset="0"/>
            </a:endParaRPr>
          </a:p>
          <a:p>
            <a:pPr marL="69850" indent="0">
              <a:buNone/>
            </a:pPr>
            <a:r>
              <a:rPr lang="zh-CN" altLang="en-US" sz="2400" dirty="0">
                <a:latin typeface="Garamond" panose="02020404030301010803" pitchFamily="18" charset="0"/>
              </a:rPr>
              <a:t>   </a:t>
            </a:r>
            <a:r>
              <a:rPr lang="en-US" altLang="zh-CN" sz="2400" dirty="0">
                <a:latin typeface="Garamond" panose="02020404030301010803" pitchFamily="18" charset="0"/>
              </a:rPr>
              <a:t>2</a:t>
            </a:r>
            <a:r>
              <a:rPr lang="zh-CN" altLang="en-US" sz="2400" dirty="0">
                <a:latin typeface="Garamond" panose="02020404030301010803" pitchFamily="18" charset="0"/>
              </a:rPr>
              <a:t>、异熟果：“如果是以贪心的驱使而造成的，就会投生为饿鬼”</a:t>
            </a:r>
          </a:p>
          <a:p>
            <a:pPr marL="69850" indent="0">
              <a:buNone/>
            </a:pPr>
            <a:r>
              <a:rPr lang="zh-CN" altLang="en-US" sz="2400" dirty="0">
                <a:latin typeface="Garamond" panose="02020404030301010803" pitchFamily="18" charset="0"/>
              </a:rPr>
              <a:t>“即便幸得人身，也是相貌丑陋、贫穷可怜，虽有财富也易毁尽，而且由于贪欲作障而使心中所愿一无所成，生于恶劣的环境，常成为具贪心者。”</a:t>
            </a:r>
            <a:r>
              <a:rPr lang="en-US" altLang="zh-CN" sz="2400" dirty="0">
                <a:latin typeface="Garamond" panose="02020404030301010803" pitchFamily="18" charset="0"/>
                <a:ea typeface="微软雅黑" panose="020B0503020204020204" pitchFamily="34" charset="-122"/>
                <a:cs typeface="微软雅黑" panose="020B0503020204020204" pitchFamily="34" charset="-122"/>
              </a:rPr>
              <a:t>(《</a:t>
            </a:r>
            <a:r>
              <a:rPr lang="zh-CN" altLang="en-US" sz="2400" dirty="0">
                <a:latin typeface="Garamond" panose="02020404030301010803" pitchFamily="18" charset="0"/>
                <a:ea typeface="微软雅黑" panose="020B0503020204020204" pitchFamily="34" charset="-122"/>
                <a:cs typeface="微软雅黑" panose="020B0503020204020204" pitchFamily="34" charset="-122"/>
              </a:rPr>
              <a:t>藏传净土法讲记</a:t>
            </a:r>
            <a:r>
              <a:rPr lang="en-US" altLang="zh-CN" sz="2400" dirty="0">
                <a:latin typeface="Garamond" panose="02020404030301010803" pitchFamily="18" charset="0"/>
                <a:ea typeface="微软雅黑" panose="020B0503020204020204" pitchFamily="34" charset="-122"/>
                <a:cs typeface="微软雅黑" panose="020B0503020204020204" pitchFamily="34" charset="-122"/>
              </a:rPr>
              <a:t>》)</a:t>
            </a:r>
          </a:p>
          <a:p>
            <a:pPr marL="69850" indent="0">
              <a:buNone/>
            </a:pPr>
            <a:endParaRPr lang="zh-CN" altLang="en-US" sz="2400" dirty="0">
              <a:latin typeface="Garamond" panose="02020404030301010803" pitchFamily="18" charset="0"/>
            </a:endParaRPr>
          </a:p>
          <a:p>
            <a:pPr marL="69850" indent="0">
              <a:buNone/>
            </a:pPr>
            <a:r>
              <a:rPr lang="zh-CN" altLang="en-US" sz="2400" dirty="0">
                <a:latin typeface="Garamond" panose="02020404030301010803" pitchFamily="18" charset="0"/>
              </a:rPr>
              <a:t>   </a:t>
            </a:r>
            <a:r>
              <a:rPr lang="en-US" altLang="zh-CN" sz="2400" dirty="0">
                <a:latin typeface="Garamond" panose="02020404030301010803" pitchFamily="18" charset="0"/>
              </a:rPr>
              <a:t>3</a:t>
            </a:r>
            <a:r>
              <a:rPr lang="zh-CN" altLang="en-US" sz="2400" dirty="0">
                <a:latin typeface="Garamond" panose="02020404030301010803" pitchFamily="18" charset="0"/>
              </a:rPr>
              <a:t>、贪心的感受等流果：凡事不能称心如意，经常事与愿违，遭遇不幸</a:t>
            </a:r>
          </a:p>
          <a:p>
            <a:pPr marL="69850" indent="0">
              <a:buNone/>
            </a:pPr>
            <a:endParaRPr lang="zh-CN" altLang="en-US" sz="2400" dirty="0">
              <a:latin typeface="Garamond" panose="02020404030301010803" pitchFamily="18" charset="0"/>
            </a:endParaRPr>
          </a:p>
          <a:p>
            <a:pPr marL="69850" indent="0">
              <a:buNone/>
            </a:pPr>
            <a:r>
              <a:rPr lang="zh-CN" altLang="en-US" sz="2400" dirty="0">
                <a:latin typeface="Garamond" panose="02020404030301010803" pitchFamily="18" charset="0"/>
              </a:rPr>
              <a:t>   </a:t>
            </a:r>
            <a:r>
              <a:rPr lang="en-US" altLang="zh-CN" sz="2400" dirty="0">
                <a:latin typeface="Garamond" panose="02020404030301010803" pitchFamily="18" charset="0"/>
                <a:sym typeface="+mn-ea"/>
              </a:rPr>
              <a:t>4</a:t>
            </a:r>
            <a:r>
              <a:rPr lang="zh-CN" altLang="en-US" sz="2400" dirty="0">
                <a:latin typeface="Garamond" panose="02020404030301010803" pitchFamily="18" charset="0"/>
                <a:sym typeface="+mn-ea"/>
              </a:rPr>
              <a:t>、贪心的增上果：以贪心感得，将来的生处庄稼荒芜，地时恶劣的痛苦层出不穷</a:t>
            </a:r>
            <a:endParaRPr lang="en-US" altLang="zh-CN" sz="2400" dirty="0">
              <a:latin typeface="Garamond" panose="02020404030301010803" pitchFamily="18" charset="0"/>
              <a:ea typeface="Century Gothic"/>
              <a:cs typeface="Century Gothic"/>
            </a:endParaRPr>
          </a:p>
          <a:p>
            <a:pPr>
              <a:buFont typeface="Wingdings" pitchFamily="2" charset="2"/>
              <a:buChar char="§"/>
            </a:pPr>
            <a:endParaRPr lang="zh-CN" altLang="en-US" sz="2400" dirty="0">
              <a:ea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879467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贪心的定义     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--</a:t>
            </a:r>
            <a:r>
              <a:rPr lang="zh-CN" altLang="en-US" sz="2400" dirty="0" smtClean="0"/>
              <a:t>慧灯之光十</a:t>
            </a:r>
            <a:r>
              <a:rPr lang="en-US" altLang="zh-CN" sz="2400" dirty="0" smtClean="0"/>
              <a:t>《</a:t>
            </a:r>
            <a:r>
              <a:rPr lang="zh-CN" altLang="en-US" sz="2400" dirty="0" smtClean="0"/>
              <a:t>如何对治贪心</a:t>
            </a:r>
            <a:r>
              <a:rPr lang="en-US" altLang="zh-CN" sz="2400" dirty="0" smtClean="0"/>
              <a:t>》</a:t>
            </a:r>
            <a:endParaRPr lang="en-CA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152939" y="2014194"/>
            <a:ext cx="965288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2000" dirty="0">
                <a:sym typeface="+mn-ea"/>
              </a:rPr>
              <a:t>1</a:t>
            </a:r>
            <a:r>
              <a:rPr lang="zh-CN" altLang="en-US" sz="2000" dirty="0">
                <a:sym typeface="+mn-ea"/>
              </a:rPr>
              <a:t>、</a:t>
            </a:r>
            <a:r>
              <a:rPr lang="zh-CN" altLang="en-US" sz="2000" b="1" dirty="0">
                <a:sym typeface="+mn-ea"/>
              </a:rPr>
              <a:t>贪欲心及其分类</a:t>
            </a:r>
            <a:r>
              <a:rPr lang="zh-CN" altLang="en-US" sz="2000" dirty="0">
                <a:sym typeface="+mn-ea"/>
              </a:rPr>
              <a:t>：</a:t>
            </a:r>
          </a:p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2000" dirty="0">
                <a:sym typeface="+mn-ea"/>
              </a:rPr>
              <a:t>A, </a:t>
            </a:r>
            <a:r>
              <a:rPr lang="zh-CN" altLang="en-US" sz="2000" dirty="0">
                <a:sym typeface="+mn-ea"/>
              </a:rPr>
              <a:t>贪欲心膨胀而无法幸福是来自于内在精神上的一种因果关系</a:t>
            </a:r>
          </a:p>
          <a:p>
            <a:pPr marL="69850" indent="0">
              <a:buFont typeface="Arial" panose="020B0604020202020204" pitchFamily="34" charset="0"/>
              <a:buNone/>
            </a:pPr>
            <a:endParaRPr lang="en-US" altLang="zh-CN" sz="2000" dirty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2000" dirty="0" smtClean="0">
                <a:sym typeface="+mn-ea"/>
              </a:rPr>
              <a:t>B</a:t>
            </a:r>
            <a:r>
              <a:rPr lang="zh-CN" altLang="en-US" sz="2000" dirty="0">
                <a:sym typeface="+mn-ea"/>
              </a:rPr>
              <a:t>，从范围来说：广义和狭义</a:t>
            </a:r>
          </a:p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2000" dirty="0">
                <a:sym typeface="+mn-ea"/>
              </a:rPr>
              <a:t>a</a:t>
            </a:r>
            <a:r>
              <a:rPr lang="en-US" altLang="zh-CN" sz="2000" dirty="0" smtClean="0">
                <a:sym typeface="+mn-ea"/>
              </a:rPr>
              <a:t>, </a:t>
            </a:r>
            <a:r>
              <a:rPr lang="zh-CN" altLang="en-US" sz="2000" dirty="0" smtClean="0">
                <a:sym typeface="+mn-ea"/>
              </a:rPr>
              <a:t>广</a:t>
            </a:r>
            <a:r>
              <a:rPr lang="zh-CN" altLang="en-US" sz="2000" dirty="0">
                <a:sym typeface="+mn-ea"/>
              </a:rPr>
              <a:t>义指所有的欲望，包括对财、色、名以及对解脱的欲望</a:t>
            </a:r>
          </a:p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2000" dirty="0">
                <a:sym typeface="+mn-ea"/>
              </a:rPr>
              <a:t>b</a:t>
            </a:r>
            <a:r>
              <a:rPr lang="en-US" altLang="zh-CN" sz="2000" dirty="0" smtClean="0">
                <a:sym typeface="+mn-ea"/>
              </a:rPr>
              <a:t>, </a:t>
            </a:r>
            <a:r>
              <a:rPr lang="zh-CN" altLang="en-US" sz="2000" dirty="0" smtClean="0">
                <a:sym typeface="+mn-ea"/>
              </a:rPr>
              <a:t>狭</a:t>
            </a:r>
            <a:r>
              <a:rPr lang="zh-CN" altLang="en-US" sz="2000" dirty="0">
                <a:sym typeface="+mn-ea"/>
              </a:rPr>
              <a:t>义的欲望，仅仅是对名、利等等的贪图</a:t>
            </a:r>
            <a:r>
              <a:rPr lang="zh-CN" altLang="en-US" sz="2000" dirty="0" smtClean="0">
                <a:sym typeface="+mn-ea"/>
              </a:rPr>
              <a:t>心</a:t>
            </a:r>
            <a:endParaRPr lang="en-US" altLang="zh-CN" sz="2000" dirty="0" smtClean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endParaRPr lang="en-US" altLang="zh-CN" sz="2000" dirty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2000" dirty="0" smtClean="0">
                <a:sym typeface="+mn-ea"/>
              </a:rPr>
              <a:t>2</a:t>
            </a:r>
            <a:r>
              <a:rPr lang="zh-CN" altLang="en-US" sz="2000" dirty="0">
                <a:sym typeface="+mn-ea"/>
              </a:rPr>
              <a:t>、</a:t>
            </a:r>
            <a:r>
              <a:rPr lang="zh-CN" altLang="en-US" sz="2000" b="1" dirty="0">
                <a:sym typeface="+mn-ea"/>
              </a:rPr>
              <a:t>贪欲心产生的因缘</a:t>
            </a:r>
            <a:r>
              <a:rPr lang="zh-CN" altLang="en-US" sz="2000" dirty="0">
                <a:sym typeface="+mn-ea"/>
              </a:rPr>
              <a:t>：</a:t>
            </a:r>
          </a:p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2000" dirty="0">
                <a:sym typeface="+mn-ea"/>
              </a:rPr>
              <a:t>A, </a:t>
            </a:r>
            <a:r>
              <a:rPr lang="zh-CN" altLang="en-US" sz="2000" dirty="0">
                <a:sym typeface="+mn-ea"/>
              </a:rPr>
              <a:t>内在因缘：每个凡夫相续中贪心的种子</a:t>
            </a:r>
          </a:p>
          <a:p>
            <a:pPr marL="69850" indent="0">
              <a:buFont typeface="Arial" panose="020B0604020202020204" pitchFamily="34" charset="0"/>
              <a:buNone/>
            </a:pPr>
            <a:r>
              <a:rPr lang="zh-CN" altLang="en-US" sz="2000" dirty="0">
                <a:sym typeface="+mn-ea"/>
              </a:rPr>
              <a:t>问题：如何根除？</a:t>
            </a:r>
          </a:p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2000" dirty="0" smtClean="0">
                <a:sym typeface="+mn-ea"/>
              </a:rPr>
              <a:t>B</a:t>
            </a:r>
            <a:r>
              <a:rPr lang="zh-CN" altLang="en-US" sz="2000" dirty="0">
                <a:sym typeface="+mn-ea"/>
              </a:rPr>
              <a:t>，外在因缘：引起贪欲的对境</a:t>
            </a:r>
          </a:p>
          <a:p>
            <a:pPr>
              <a:buNone/>
            </a:pPr>
            <a:r>
              <a:rPr lang="zh-CN" altLang="en-US" sz="2000" dirty="0">
                <a:sym typeface="+mn-ea"/>
              </a:rPr>
              <a:t>问题：如何断除？</a:t>
            </a:r>
          </a:p>
          <a:p>
            <a:pPr>
              <a:buNone/>
            </a:pPr>
            <a:r>
              <a:rPr lang="en-US" altLang="zh-CN" sz="2000" dirty="0" smtClean="0">
                <a:sym typeface="+mn-ea"/>
              </a:rPr>
              <a:t> C</a:t>
            </a:r>
            <a:r>
              <a:rPr lang="zh-CN" altLang="en-US" sz="2000" dirty="0">
                <a:sym typeface="+mn-ea"/>
              </a:rPr>
              <a:t>，非理作意：因外因刺激而产生烦恼，也即不理性、不合理、不符合实际的观</a:t>
            </a:r>
            <a:r>
              <a:rPr lang="zh-CN" altLang="en-US" sz="2000" dirty="0" smtClean="0">
                <a:sym typeface="+mn-ea"/>
              </a:rPr>
              <a:t>念</a:t>
            </a:r>
            <a:endParaRPr lang="en-US" altLang="zh-CN" sz="2000" dirty="0" smtClean="0">
              <a:sym typeface="+mn-ea"/>
            </a:endParaRPr>
          </a:p>
          <a:p>
            <a:r>
              <a:rPr lang="zh-CN" altLang="en-US" sz="2000" dirty="0">
                <a:sym typeface="+mn-ea"/>
              </a:rPr>
              <a:t>问题：如何消除</a:t>
            </a:r>
            <a:r>
              <a:rPr lang="zh-CN" altLang="en-US" sz="2000" dirty="0" smtClean="0">
                <a:sym typeface="+mn-ea"/>
              </a:rPr>
              <a:t>？</a:t>
            </a:r>
            <a:endParaRPr lang="en-US" altLang="zh-CN" sz="2000" dirty="0"/>
          </a:p>
        </p:txBody>
      </p:sp>
    </p:spTree>
    <p:extLst>
      <p:ext uri="{BB962C8B-B14F-4D97-AF65-F5344CB8AC3E}">
        <p14:creationId xmlns:p14="http://schemas.microsoft.com/office/powerpoint/2010/main" val="3389531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什么是少欲知足      </a:t>
            </a:r>
            <a:r>
              <a:rPr lang="en-US" altLang="zh-CN" sz="2400" dirty="0" smtClean="0"/>
              <a:t>--《</a:t>
            </a:r>
            <a:r>
              <a:rPr lang="zh-CN" altLang="en-US" sz="2400" dirty="0"/>
              <a:t>佛教徒的生活模式</a:t>
            </a:r>
            <a:r>
              <a:rPr lang="en-US" altLang="zh-CN" sz="2400" dirty="0"/>
              <a:t>》</a:t>
            </a:r>
            <a:r>
              <a:rPr lang="en-CA" sz="2400" dirty="0"/>
              <a:t/>
            </a:r>
            <a:br>
              <a:rPr lang="en-CA" sz="2400" dirty="0"/>
            </a:br>
            <a:endParaRPr lang="en-C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00969"/>
            <a:ext cx="10058400" cy="4798613"/>
          </a:xfrm>
        </p:spPr>
        <p:txBody>
          <a:bodyPr>
            <a:noAutofit/>
          </a:bodyPr>
          <a:lstStyle/>
          <a:p>
            <a:r>
              <a:rPr lang="zh-CN" altLang="en-US" sz="2000" dirty="0"/>
              <a:t>少欲知足这四个字，是佛给我们制定的一个生活法则和原则。这四个字的内容有很多的层次</a:t>
            </a:r>
            <a:r>
              <a:rPr lang="en-US" altLang="zh-CN" sz="2000" dirty="0"/>
              <a:t>——</a:t>
            </a:r>
            <a:r>
              <a:rPr lang="zh-CN" altLang="en-US" sz="2000" dirty="0"/>
              <a:t>对米拉日巴那样的修行人，对一般的出家人，对普通的在家人，都有不同的解释。</a:t>
            </a:r>
            <a:endParaRPr lang="en-CA" sz="2000" dirty="0"/>
          </a:p>
          <a:p>
            <a:r>
              <a:rPr lang="zh-CN" altLang="en-US" sz="2000" dirty="0"/>
              <a:t>对一般人来说，少欲知足这四个字并不意味着不能吃好的，不能穿好的，而是说不能太奢侈，应该过平常人的正常生活，该有的不能缺少，但不能欲望太强，以致超过一定的界线。</a:t>
            </a:r>
            <a:endParaRPr lang="en-CA" sz="2000" dirty="0"/>
          </a:p>
          <a:p>
            <a:r>
              <a:rPr lang="zh-CN" altLang="en-US" sz="2000" dirty="0"/>
              <a:t>作为普普通通的凡夫，如果不懂得少欲知足，不知道控制自己的欲望，光是靠外面的物质来满足自己，是不可能的。因为欲望会没有尽头、无休止、无止境地无限膨胀，永远不会有满足的时候。任何人都有被人超越的可能。如果因为不甘落后而去奋斗，就会没完没了，一辈子都在物质追求当中虚度年华，直至生命结束。贪得无厌的下场，就是永远也不会幸福！</a:t>
            </a:r>
            <a:endParaRPr lang="en-CA" sz="2000" dirty="0"/>
          </a:p>
          <a:p>
            <a:r>
              <a:rPr lang="zh-CN" altLang="en-US" sz="2000" dirty="0" smtClean="0"/>
              <a:t>佛教徒应具备的真</a:t>
            </a:r>
            <a:r>
              <a:rPr lang="zh-CN" altLang="en-US" sz="2000" dirty="0"/>
              <a:t>正的生活模</a:t>
            </a:r>
            <a:r>
              <a:rPr lang="zh-CN" altLang="en-US" sz="2000" dirty="0" smtClean="0"/>
              <a:t>式：</a:t>
            </a:r>
            <a:r>
              <a:rPr lang="en-US" sz="2000" dirty="0" smtClean="0"/>
              <a:t> </a:t>
            </a:r>
            <a:r>
              <a:rPr lang="zh-CN" altLang="en-US" sz="2000" dirty="0"/>
              <a:t>在不同的时代，不同的环境，生活的标准是不一样的。佛认为，佛教徒应以自己所处时代的普通生活水平为准绳，既不要太低，也不要太高，佛认为这就是真正的正常生活</a:t>
            </a:r>
            <a:r>
              <a:rPr lang="zh-CN" altLang="en-US" sz="2000" dirty="0" smtClean="0"/>
              <a:t>。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225766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少欲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Hans" altLang="en-US" sz="2800" dirty="0"/>
              <a:t>学习索达吉堪布上师讲座</a:t>
            </a:r>
            <a:r>
              <a:rPr lang="en-US" altLang="zh-Hans" sz="2800" dirty="0"/>
              <a:t>《</a:t>
            </a:r>
            <a:r>
              <a:rPr lang="zh-Hans" altLang="en-US" sz="2800" dirty="0"/>
              <a:t>藏传净土法</a:t>
            </a:r>
            <a:r>
              <a:rPr lang="en-US" altLang="zh-Hans" sz="2800" dirty="0"/>
              <a:t>》</a:t>
            </a:r>
            <a:r>
              <a:rPr lang="zh-Hans" altLang="en-US" sz="2800" dirty="0"/>
              <a:t>第</a:t>
            </a:r>
            <a:r>
              <a:rPr lang="en-US" altLang="zh-Hans" sz="2800" dirty="0" smtClean="0"/>
              <a:t>8</a:t>
            </a:r>
            <a:r>
              <a:rPr lang="en-US" altLang="zh-CN" sz="2800" dirty="0" smtClean="0"/>
              <a:t>5</a:t>
            </a:r>
            <a:r>
              <a:rPr lang="zh-Hans" altLang="en-US" sz="2800" dirty="0" smtClean="0"/>
              <a:t>课</a:t>
            </a:r>
            <a:r>
              <a:rPr lang="zh-Hans" altLang="en-US" sz="2800" dirty="0"/>
              <a:t>节选</a:t>
            </a:r>
            <a:endParaRPr lang="en-US" altLang="zh-Hans" sz="2800" dirty="0"/>
          </a:p>
          <a:p>
            <a:r>
              <a:rPr lang="en-CA" altLang="zh-Hans" sz="2800" dirty="0">
                <a:solidFill>
                  <a:srgbClr val="0070C0"/>
                </a:solidFill>
              </a:rPr>
              <a:t>https://www.zhibeifw.com/vp/zcjtfjj-d85k/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6224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如何观察福报财富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善法和功德的意义          </a:t>
            </a:r>
            <a:r>
              <a:rPr lang="en-US" altLang="zh-CN" sz="2700" dirty="0" smtClean="0"/>
              <a:t>--《</a:t>
            </a:r>
            <a:r>
              <a:rPr lang="zh-CN" altLang="en-US" sz="2700" dirty="0" smtClean="0"/>
              <a:t>藏传净土法</a:t>
            </a:r>
            <a:r>
              <a:rPr lang="en-US" altLang="zh-CN" sz="2700" dirty="0" smtClean="0"/>
              <a:t>》</a:t>
            </a:r>
            <a:endParaRPr lang="en-CA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19"/>
            <a:ext cx="10058400" cy="4257923"/>
          </a:xfrm>
        </p:spPr>
        <p:txBody>
          <a:bodyPr/>
          <a:lstStyle/>
          <a:p>
            <a:r>
              <a:rPr lang="zh-CN" altLang="en-US" sz="1900" dirty="0"/>
              <a:t>藏族有一句老话：有福不求亦得财，无福希求亦难得。福报是最重要的，如果没有福报，即使你再追求也得不到财富；如果你有福报，不需要特别的勤作，自然而然就会得到财富</a:t>
            </a:r>
            <a:r>
              <a:rPr lang="zh-CN" altLang="en-US" sz="1900" dirty="0" smtClean="0"/>
              <a:t>。</a:t>
            </a:r>
            <a:endParaRPr lang="en-US" altLang="zh-CN" sz="1900" dirty="0" smtClean="0"/>
          </a:p>
          <a:p>
            <a:r>
              <a:rPr lang="en-US" altLang="zh-CN" sz="1900" dirty="0"/>
              <a:t>《</a:t>
            </a:r>
            <a:r>
              <a:rPr lang="zh-CN" altLang="en-US" sz="1900" dirty="0"/>
              <a:t>因缘品</a:t>
            </a:r>
            <a:r>
              <a:rPr lang="en-US" altLang="zh-CN" sz="1900" dirty="0"/>
              <a:t>》</a:t>
            </a:r>
            <a:r>
              <a:rPr lang="zh-CN" altLang="en-US" sz="1900" dirty="0"/>
              <a:t>中说：“一人纵然有，等同雪山金，亦不满足彼，当了悟知足。”人的欲望是无限的，有再多的财富也不会满足</a:t>
            </a:r>
            <a:r>
              <a:rPr lang="zh-CN" altLang="en-US" sz="1900" dirty="0" smtClean="0"/>
              <a:t>：欲</a:t>
            </a:r>
            <a:r>
              <a:rPr lang="zh-CN" altLang="en-US" sz="1900" dirty="0"/>
              <a:t>望不断地膨胀，一直没有尽头</a:t>
            </a:r>
            <a:r>
              <a:rPr lang="zh-CN" altLang="en-US" sz="1900" dirty="0" smtClean="0"/>
              <a:t>。</a:t>
            </a:r>
            <a:r>
              <a:rPr lang="zh-CN" altLang="en-US" sz="1900" dirty="0"/>
              <a:t>到了一定的时候，即使拥有等同雪山般的黄金，内心还是不满足，还要继续追求。所以到了一定的时候要知</a:t>
            </a:r>
            <a:r>
              <a:rPr lang="zh-CN" altLang="en-US" sz="1900" dirty="0" smtClean="0"/>
              <a:t>足。</a:t>
            </a:r>
            <a:endParaRPr lang="en-US" altLang="zh-CN" sz="1900" dirty="0" smtClean="0"/>
          </a:p>
          <a:p>
            <a:r>
              <a:rPr lang="zh-CN" altLang="en-US" sz="1900" dirty="0" smtClean="0"/>
              <a:t>真</a:t>
            </a:r>
            <a:r>
              <a:rPr lang="zh-CN" altLang="en-US" sz="1900" dirty="0"/>
              <a:t>正观察起来，财富只是欺骗愚者的假象，根本不会给人们带来快乐。</a:t>
            </a:r>
            <a:r>
              <a:rPr lang="en-US" altLang="zh-CN" sz="1900" dirty="0"/>
              <a:t>《</a:t>
            </a:r>
            <a:r>
              <a:rPr lang="zh-CN" altLang="en-US" sz="1900" dirty="0"/>
              <a:t>大宝积经</a:t>
            </a:r>
            <a:r>
              <a:rPr lang="en-US" altLang="zh-CN" sz="1900" dirty="0"/>
              <a:t>》</a:t>
            </a:r>
            <a:r>
              <a:rPr lang="zh-CN" altLang="en-US" sz="1900" dirty="0"/>
              <a:t>中说：“财物如幻亦如梦，愚痴众生被诳惑，刹那时得刹那失，何有智者生爱心？”财物是如梦如幻的，只有愚痴的众生才会被它诳惑，财物也是无常的，刹那得到、刹那又会失去，有智慧的人怎么会对它生起欢喜心呢</a:t>
            </a:r>
            <a:r>
              <a:rPr lang="zh-CN" altLang="en-US" sz="1900" dirty="0" smtClean="0"/>
              <a:t>？</a:t>
            </a:r>
            <a:endParaRPr lang="en-US" altLang="zh-CN" sz="1900" dirty="0" smtClean="0"/>
          </a:p>
          <a:p>
            <a:r>
              <a:rPr lang="zh-CN" altLang="en-US" sz="1900" dirty="0"/>
              <a:t>在这个世界上，享受资具、受用之安乐的人很多，而享受知足少欲之安乐的人却非常罕见。寂天论师说：“享知足乐者，天王亦难得。”不要说人间的众生，帝释天王、大梵天也很难拥有知足少欲的安乐。有智慧的人应该追求这样的快乐</a:t>
            </a:r>
            <a:r>
              <a:rPr lang="zh-CN" altLang="en-US" sz="1900" dirty="0" smtClean="0"/>
              <a:t>。</a:t>
            </a:r>
            <a:endParaRPr lang="en-US" altLang="zh-CN" sz="1900" dirty="0" smtClean="0"/>
          </a:p>
          <a:p>
            <a:pPr marL="0" indent="0">
              <a:buNone/>
            </a:pPr>
            <a:endParaRPr lang="en-CA" dirty="0"/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76459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如何观察福报财富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dirty="0"/>
              <a:t>善法和功德的意</a:t>
            </a:r>
            <a:r>
              <a:rPr lang="zh-CN" altLang="en-US" dirty="0" smtClean="0"/>
              <a:t>义           </a:t>
            </a:r>
            <a:r>
              <a:rPr lang="en-US" altLang="zh-CN" sz="2700" dirty="0" smtClean="0"/>
              <a:t>--《</a:t>
            </a:r>
            <a:r>
              <a:rPr lang="zh-CN" altLang="en-US" sz="2700" dirty="0" smtClean="0"/>
              <a:t>藏传净土法</a:t>
            </a:r>
            <a:r>
              <a:rPr lang="en-US" altLang="zh-CN" sz="2700" dirty="0" smtClean="0"/>
              <a:t>》</a:t>
            </a:r>
            <a:endParaRPr lang="en-CA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000" dirty="0"/>
              <a:t>如果一个人以自己的财产为满足，不希求他人的财产，这种清净的心态就是一种真正的善法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r>
              <a:rPr lang="zh-CN" altLang="en-US" sz="2000" dirty="0" smtClean="0"/>
              <a:t>每</a:t>
            </a:r>
            <a:r>
              <a:rPr lang="zh-CN" altLang="en-US" sz="2000" dirty="0"/>
              <a:t>一个人都很需要善法，尤其在临终的时候，外在的任何财产都带不走，只有内心的善法或者生前所造的功德能带走</a:t>
            </a:r>
            <a:r>
              <a:rPr lang="zh-CN" altLang="en-US" sz="2000" dirty="0" smtClean="0"/>
              <a:t>。</a:t>
            </a:r>
            <a:r>
              <a:rPr lang="en-US" altLang="zh-CN" sz="2000" dirty="0" smtClean="0"/>
              <a:t>《</a:t>
            </a:r>
            <a:r>
              <a:rPr lang="zh-CN" altLang="en-US" sz="2000" dirty="0"/>
              <a:t>诸法集要经</a:t>
            </a:r>
            <a:r>
              <a:rPr lang="en-US" altLang="zh-CN" sz="2000" dirty="0"/>
              <a:t>》</a:t>
            </a:r>
            <a:r>
              <a:rPr lang="zh-CN" altLang="en-US" sz="2000" dirty="0"/>
              <a:t>中说：“唯所修善法，百千生相逐，己所有资财，一步不随去</a:t>
            </a:r>
            <a:r>
              <a:rPr lang="zh-CN" altLang="en-US" sz="2000" dirty="0" smtClean="0"/>
              <a:t>。”</a:t>
            </a:r>
            <a:endParaRPr lang="en-US" altLang="zh-CN" sz="2000" dirty="0" smtClean="0"/>
          </a:p>
          <a:p>
            <a:r>
              <a:rPr lang="zh-CN" altLang="en-US" sz="2000" dirty="0"/>
              <a:t>所以大家应该精进积累善法的财富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r>
              <a:rPr lang="en-US" altLang="zh-CN" sz="2000" dirty="0"/>
              <a:t>《</a:t>
            </a:r>
            <a:r>
              <a:rPr lang="zh-CN" altLang="en-US" sz="2000" dirty="0"/>
              <a:t>百业经</a:t>
            </a:r>
            <a:r>
              <a:rPr lang="en-US" altLang="zh-CN" sz="2000" dirty="0"/>
              <a:t>》</a:t>
            </a:r>
            <a:r>
              <a:rPr lang="zh-CN" altLang="en-US" sz="2000" dirty="0" smtClean="0"/>
              <a:t>中</a:t>
            </a:r>
            <a:r>
              <a:rPr lang="zh-CN" altLang="en-US" sz="2000" dirty="0"/>
              <a:t>乞</a:t>
            </a:r>
            <a:r>
              <a:rPr lang="zh-CN" altLang="en-US" sz="2000" dirty="0" smtClean="0"/>
              <a:t>丐向</a:t>
            </a:r>
            <a:r>
              <a:rPr lang="zh-CN" altLang="en-US" sz="2000" dirty="0"/>
              <a:t>世尊索</a:t>
            </a:r>
            <a:r>
              <a:rPr lang="zh-CN" altLang="en-US" sz="2000" dirty="0" smtClean="0"/>
              <a:t>要</a:t>
            </a:r>
            <a:r>
              <a:rPr lang="zh-CN" altLang="en-US" sz="2000" dirty="0"/>
              <a:t>“拉德”的百味美</a:t>
            </a:r>
            <a:r>
              <a:rPr lang="zh-CN" altLang="en-US" sz="2000" dirty="0" smtClean="0"/>
              <a:t>食的公案。</a:t>
            </a:r>
            <a:endParaRPr lang="en-CA" sz="2000" dirty="0"/>
          </a:p>
          <a:p>
            <a:endParaRPr lang="en-US" altLang="zh-CN" sz="2000" dirty="0" smtClean="0"/>
          </a:p>
          <a:p>
            <a:r>
              <a:rPr lang="zh-CN" altLang="en-US" sz="2000" dirty="0" smtClean="0"/>
              <a:t>问题：内心的善法是指什么？生前所造的功德指哪些？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125890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98DF4B19-77C4-0C43-A80E-B6BC3B125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ans" altLang="en-US" dirty="0"/>
              <a:t>第二阶段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F9297910-3CB7-3D4E-9DF8-7DB32AF48B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Hans" altLang="en-US" sz="2400" dirty="0"/>
              <a:t>思</a:t>
            </a:r>
            <a:r>
              <a:rPr lang="zh-Hans" altLang="en-US" sz="2400" dirty="0" smtClean="0"/>
              <a:t>维</a:t>
            </a:r>
            <a:r>
              <a:rPr lang="zh-CN" altLang="en-US" sz="2400" dirty="0" smtClean="0"/>
              <a:t>断除贪心、满怀舍心的</a:t>
            </a:r>
            <a:r>
              <a:rPr lang="zh-Hans" altLang="en-US" sz="2400" dirty="0" smtClean="0"/>
              <a:t>果报功</a:t>
            </a:r>
            <a:r>
              <a:rPr lang="zh-Hans" altLang="en-US" sz="2400" dirty="0"/>
              <a:t>德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2927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DD8C14E-A186-254E-9ADF-97F6AD911C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Hans" altLang="en-US" dirty="0"/>
              <a:t>十善业</a:t>
            </a:r>
            <a:r>
              <a:rPr lang="zh-Hans" altLang="en-US" dirty="0" smtClean="0"/>
              <a:t>之</a:t>
            </a:r>
            <a:r>
              <a:rPr lang="zh-CN" altLang="en-US" dirty="0" smtClean="0"/>
              <a:t>无贪心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BC9FF075-7A11-1C45-8BA3-F478E4F733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6834" y="4317358"/>
            <a:ext cx="9294472" cy="1122743"/>
          </a:xfrm>
        </p:spPr>
        <p:txBody>
          <a:bodyPr>
            <a:normAutofit/>
          </a:bodyPr>
          <a:lstStyle/>
          <a:p>
            <a:endParaRPr lang="en-CA" altLang="zh-Hans" dirty="0"/>
          </a:p>
          <a:p>
            <a:r>
              <a:rPr lang="zh-Hans" altLang="en-US" sz="2200" dirty="0"/>
              <a:t>慧灯禅修二班</a:t>
            </a:r>
            <a:endParaRPr lang="en-CA" altLang="zh-Hans" sz="2200" dirty="0"/>
          </a:p>
          <a:p>
            <a:r>
              <a:rPr lang="en-US" altLang="zh-Hans" sz="2200" dirty="0" smtClean="0"/>
              <a:t>2018-0</a:t>
            </a:r>
            <a:r>
              <a:rPr lang="en-US" altLang="zh-CN" sz="2200" dirty="0" smtClean="0"/>
              <a:t>9-14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32716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B0136DC-3181-7B49-9A8F-FC145BC17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810228"/>
          </a:xfrm>
        </p:spPr>
        <p:txBody>
          <a:bodyPr>
            <a:normAutofit/>
          </a:bodyPr>
          <a:lstStyle/>
          <a:p>
            <a:r>
              <a:rPr lang="zh-CN" altLang="en-US" sz="4400" dirty="0" smtClean="0"/>
              <a:t>断除贪心</a:t>
            </a:r>
            <a:r>
              <a:rPr lang="zh-Hans" altLang="en-US" sz="4400" dirty="0" smtClean="0"/>
              <a:t>的</a:t>
            </a:r>
            <a:r>
              <a:rPr lang="zh-Hans" altLang="en-US" sz="4400" dirty="0"/>
              <a:t>果报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621597B-35FB-C044-805A-9BBD70FC6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99190"/>
            <a:ext cx="10058400" cy="3835850"/>
          </a:xfrm>
        </p:spPr>
        <p:txBody>
          <a:bodyPr>
            <a:normAutofit/>
          </a:bodyPr>
          <a:lstStyle/>
          <a:p>
            <a:r>
              <a:rPr lang="zh-Hans" altLang="en-US" sz="2400" dirty="0"/>
              <a:t>异熟果：转生在相应的三善趣中；</a:t>
            </a:r>
            <a:endParaRPr lang="en-CA" altLang="zh-Hans" sz="2400" dirty="0"/>
          </a:p>
          <a:p>
            <a:r>
              <a:rPr lang="zh-Hans" altLang="en-US" sz="2400" dirty="0"/>
              <a:t>感受等流果</a:t>
            </a:r>
            <a:r>
              <a:rPr lang="zh-Hans" altLang="en-US" sz="2400" dirty="0" smtClean="0"/>
              <a:t>：</a:t>
            </a:r>
            <a:r>
              <a:rPr lang="zh-CN" altLang="en-US" sz="2400" b="1" dirty="0" smtClean="0"/>
              <a:t>如愿以偿</a:t>
            </a:r>
            <a:r>
              <a:rPr lang="zh-Hans" altLang="en-US" sz="2400" b="1" dirty="0" smtClean="0"/>
              <a:t>；</a:t>
            </a:r>
            <a:endParaRPr lang="en-US" altLang="zh-Hans" sz="2400" b="1" dirty="0" smtClean="0"/>
          </a:p>
          <a:p>
            <a:pPr marL="0" indent="0">
              <a:buNone/>
            </a:pPr>
            <a:r>
              <a:rPr lang="zh-CN" altLang="en-US" sz="2400" dirty="0" smtClean="0"/>
              <a:t>（贪心的感受等流果：凡事不能称心如意，经常事与愿违，遭遇不幸）</a:t>
            </a:r>
            <a:endParaRPr lang="en-CA" altLang="zh-Hans" sz="2400" dirty="0"/>
          </a:p>
          <a:p>
            <a:r>
              <a:rPr lang="zh-Hans" altLang="en-US" sz="2400" dirty="0"/>
              <a:t>同行等流果：生生世</a:t>
            </a:r>
            <a:r>
              <a:rPr lang="zh-Hans" altLang="en-US" sz="2400" dirty="0" smtClean="0"/>
              <a:t>世</a:t>
            </a:r>
            <a:r>
              <a:rPr lang="zh-CN" altLang="en-US" sz="2400" dirty="0" smtClean="0"/>
              <a:t>没有贪心，知足少欲，乐于布施，</a:t>
            </a:r>
            <a:r>
              <a:rPr lang="zh-Hans" altLang="en-US" sz="2400" dirty="0" smtClean="0"/>
              <a:t>善</a:t>
            </a:r>
            <a:r>
              <a:rPr lang="zh-Hans" altLang="en-US" sz="2400" dirty="0"/>
              <a:t>举蒸蒸日上；</a:t>
            </a:r>
            <a:endParaRPr lang="en-CA" altLang="zh-Hans" sz="2400" dirty="0"/>
          </a:p>
          <a:p>
            <a:r>
              <a:rPr lang="zh-Hans" altLang="en-US" sz="2400" dirty="0"/>
              <a:t>增上果：成熟在外境上，</a:t>
            </a:r>
            <a:r>
              <a:rPr lang="zh-Hans" altLang="en-US" sz="2400" dirty="0" smtClean="0"/>
              <a:t>与</a:t>
            </a:r>
            <a:r>
              <a:rPr lang="zh-CN" altLang="en-US" sz="2400" dirty="0" smtClean="0"/>
              <a:t>贪心者</a:t>
            </a:r>
            <a:r>
              <a:rPr lang="zh-Hans" altLang="en-US" sz="2400" dirty="0" smtClean="0"/>
              <a:t>的</a:t>
            </a:r>
            <a:r>
              <a:rPr lang="zh-Hans" altLang="en-US" sz="2400" dirty="0"/>
              <a:t>果报恰恰相反，具足圆满的功德</a:t>
            </a:r>
            <a:r>
              <a:rPr lang="zh-Hans" altLang="en-US" sz="2400" dirty="0" smtClean="0"/>
              <a:t>；</a:t>
            </a:r>
            <a:r>
              <a:rPr lang="zh-CN" altLang="en-US" sz="2400" dirty="0" smtClean="0"/>
              <a:t>（以贪心感得，将来生处庄稼荒芜，地时恶劣的痛苦层出不穷）</a:t>
            </a:r>
            <a:endParaRPr lang="en-CA" altLang="zh-Hans" sz="2400" dirty="0"/>
          </a:p>
          <a:p>
            <a:r>
              <a:rPr lang="zh-Hans" altLang="en-US" sz="2400" dirty="0"/>
              <a:t>士用果：所做的任何善业都会突飞猛进地增长，福德接连不断涌现。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4671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162352"/>
          </a:xfrm>
        </p:spPr>
        <p:txBody>
          <a:bodyPr/>
          <a:lstStyle/>
          <a:p>
            <a:r>
              <a:rPr lang="zh-CN" altLang="en-US" dirty="0" smtClean="0"/>
              <a:t>断除贪心的果报           </a:t>
            </a:r>
            <a:r>
              <a:rPr lang="en-US" altLang="zh-CN" sz="2400" dirty="0" smtClean="0"/>
              <a:t>--《</a:t>
            </a:r>
            <a:r>
              <a:rPr lang="zh-CN" altLang="en-US" sz="2400" dirty="0" smtClean="0"/>
              <a:t>正法念处经</a:t>
            </a:r>
            <a:r>
              <a:rPr lang="en-US" altLang="zh-CN" sz="2400" dirty="0" smtClean="0"/>
              <a:t>》</a:t>
            </a:r>
            <a:endParaRPr lang="en-C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04946"/>
            <a:ext cx="10058400" cy="4230094"/>
          </a:xfrm>
        </p:spPr>
        <p:txBody>
          <a:bodyPr>
            <a:normAutofit fontScale="92500"/>
          </a:bodyPr>
          <a:lstStyle/>
          <a:p>
            <a:r>
              <a:rPr lang="zh-CN" altLang="en-US" sz="2400" b="1" dirty="0" smtClean="0"/>
              <a:t>今世</a:t>
            </a:r>
            <a:r>
              <a:rPr lang="en-US" altLang="zh-CN" sz="2400" dirty="0" smtClean="0"/>
              <a:t>--</a:t>
            </a:r>
            <a:r>
              <a:rPr lang="zh-CN" altLang="en-US" sz="2400" dirty="0" smtClean="0"/>
              <a:t>以</a:t>
            </a:r>
            <a:r>
              <a:rPr lang="zh-CN" altLang="en-US" sz="2400" dirty="0"/>
              <a:t>见闻而了知或者在天眼境界中见到的那些远离贪欲的人，他们在今生，一切财物和珍宝等都丰裕富饶，没有人能侵占夺走。国王以及与国王有同等权势的人，尚且不起觊觎之心，何况有小偷盗贼来劫夺呢？如果以一些因缘漏失了财物，别人得到也会视他如亲人，送还来交给他。离贪者常常富有财物，宝不离身，一直不被别人破坏。</a:t>
            </a:r>
            <a:endParaRPr lang="en-CA" sz="2400" dirty="0"/>
          </a:p>
          <a:p>
            <a:r>
              <a:rPr lang="zh-CN" altLang="en-US" sz="2400" b="1" dirty="0" smtClean="0"/>
              <a:t>来世</a:t>
            </a:r>
            <a:r>
              <a:rPr lang="en-US" altLang="zh-CN" sz="2400" dirty="0" smtClean="0"/>
              <a:t>--</a:t>
            </a:r>
            <a:r>
              <a:rPr lang="zh-CN" altLang="en-US" sz="2400" dirty="0" smtClean="0"/>
              <a:t>他</a:t>
            </a:r>
            <a:r>
              <a:rPr lang="zh-CN" altLang="en-US" sz="2400" dirty="0"/>
              <a:t>身坏命终会生在善道天界中。升天以后，当天人和阿修罗斗争打仗时，没有哪个阿修罗能胜伏他，没有阿修罗能杀害他，也没有阿修罗能让他内心恐怖。他无所畏惧，不怕任何人。一切天子都喜爱他，心生惺惺相惜之感，而且有无数不可说的可爱音声、触受、色味香食等的享受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zh-CN" altLang="en-US" sz="2400" b="1" dirty="0"/>
              <a:t>出世</a:t>
            </a:r>
            <a:r>
              <a:rPr lang="zh-CN" altLang="en-US" sz="2400" b="1" dirty="0" smtClean="0"/>
              <a:t>间果报</a:t>
            </a:r>
            <a:r>
              <a:rPr lang="en-US" altLang="zh-CN" sz="2400" dirty="0" smtClean="0"/>
              <a:t>--</a:t>
            </a:r>
            <a:r>
              <a:rPr lang="zh-CN" altLang="en-US" sz="2400" dirty="0" smtClean="0"/>
              <a:t>如</a:t>
            </a:r>
            <a:r>
              <a:rPr lang="zh-CN" altLang="en-US" sz="2400" dirty="0"/>
              <a:t>果他愿意得到出世清净鲜白的无漏禅定道果，那三乘菩提都能如愿而得，如前面所说。</a:t>
            </a:r>
            <a:endParaRPr lang="en-CA" sz="24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132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162352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明离贪欲的功德      </a:t>
            </a:r>
            <a:r>
              <a:rPr lang="en-US" altLang="zh-CN" sz="2700" dirty="0" smtClean="0"/>
              <a:t>--《</a:t>
            </a:r>
            <a:r>
              <a:rPr lang="zh-CN" altLang="en-US" sz="2700" dirty="0" smtClean="0"/>
              <a:t>佛说十善业道经演义</a:t>
            </a:r>
            <a:r>
              <a:rPr lang="en-US" altLang="zh-CN" sz="2700" dirty="0" smtClean="0"/>
              <a:t>》</a:t>
            </a:r>
            <a:endParaRPr lang="en-CA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71922"/>
            <a:ext cx="10058400" cy="4063117"/>
          </a:xfrm>
        </p:spPr>
        <p:txBody>
          <a:bodyPr>
            <a:normAutofit/>
          </a:bodyPr>
          <a:lstStyle/>
          <a:p>
            <a:r>
              <a:rPr lang="en-US" altLang="zh-CN" sz="2000" dirty="0"/>
              <a:t>【</a:t>
            </a:r>
            <a:r>
              <a:rPr lang="zh-CN" altLang="en-US" sz="2000" b="1" dirty="0"/>
              <a:t>复次，龙王！若离贪欲，即得成就五种自在。</a:t>
            </a:r>
            <a:r>
              <a:rPr lang="en-US" altLang="zh-CN" sz="2000" dirty="0"/>
              <a:t>】</a:t>
            </a:r>
            <a:endParaRPr lang="en-CA" sz="2000" dirty="0"/>
          </a:p>
          <a:p>
            <a:r>
              <a:rPr lang="zh-CN" altLang="en-US" sz="2000" dirty="0" smtClean="0"/>
              <a:t>大</a:t>
            </a:r>
            <a:r>
              <a:rPr lang="zh-CN" altLang="en-US" sz="2000" dirty="0"/>
              <a:t>家都想人生得到自在。怎么得自在呢？就是把心里的贪欲从十减到五、从五减到零，之后就逍遥快乐、无不自在。我们对什么有贪欲，一定成为这种欲望的奴隶，身口意会像奴隶一样随贪欲走，毫无自在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r>
              <a:rPr lang="zh-CN" altLang="en-US" sz="2000" dirty="0"/>
              <a:t>比如对名、利、财、色有贪欲，由贪欲的驱使就使得人费尽心思，用各种手段去求取</a:t>
            </a:r>
            <a:r>
              <a:rPr lang="zh-CN" altLang="en-US" sz="2000" dirty="0" smtClean="0"/>
              <a:t>。心</a:t>
            </a:r>
            <a:r>
              <a:rPr lang="zh-CN" altLang="en-US" sz="2000" dirty="0"/>
              <a:t>上有一种贪欲，就已经被一条绳索绑住，绑了五条、十条，就成了毫无自在的奴隶。所以我们只有省心才能得自在，远离贪欲就省心了，就把心上一条条绳子解开了。脱离了贪欲捆缚，身心就会顿时恢复自在。从此以后，生活会变得非常轻松，不再沉重！</a:t>
            </a:r>
            <a:endParaRPr lang="en-CA" sz="2000" dirty="0"/>
          </a:p>
          <a:p>
            <a:endParaRPr lang="en-US" altLang="zh-CN" sz="2000" dirty="0" smtClean="0"/>
          </a:p>
          <a:p>
            <a:pPr marL="0" indent="0">
              <a:buNone/>
            </a:pPr>
            <a:endParaRPr lang="en-US" altLang="zh-CN" sz="2000" dirty="0"/>
          </a:p>
          <a:p>
            <a:endParaRPr lang="en-US" altLang="zh-CN" sz="2000" b="1" dirty="0" smtClean="0"/>
          </a:p>
          <a:p>
            <a:endParaRPr lang="en-CA" sz="20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2542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162352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明离贪欲的功德        </a:t>
            </a:r>
            <a:r>
              <a:rPr lang="en-US" altLang="zh-CN" sz="2700" dirty="0" smtClean="0"/>
              <a:t>--《</a:t>
            </a:r>
            <a:r>
              <a:rPr lang="zh-CN" altLang="en-US" sz="2700" dirty="0" smtClean="0"/>
              <a:t>佛说十善业道经演义</a:t>
            </a:r>
            <a:r>
              <a:rPr lang="en-US" altLang="zh-CN" sz="2700" dirty="0" smtClean="0"/>
              <a:t>》</a:t>
            </a:r>
            <a:endParaRPr lang="en-CA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04946"/>
            <a:ext cx="10058400" cy="4412974"/>
          </a:xfrm>
        </p:spPr>
        <p:txBody>
          <a:bodyPr>
            <a:normAutofit lnSpcReduction="10000"/>
          </a:bodyPr>
          <a:lstStyle/>
          <a:p>
            <a:r>
              <a:rPr lang="zh-CN" altLang="en-US" sz="2000" dirty="0"/>
              <a:t>远离贪欲得到的五种自</a:t>
            </a:r>
            <a:r>
              <a:rPr lang="zh-CN" altLang="en-US" sz="2000" dirty="0" smtClean="0"/>
              <a:t>在：</a:t>
            </a:r>
            <a:endParaRPr lang="en-US" altLang="zh-CN" sz="2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000" b="1" dirty="0"/>
              <a:t>一、三业自在，诸根具足故</a:t>
            </a:r>
            <a:r>
              <a:rPr lang="zh-CN" altLang="en-US" sz="2000" b="1" dirty="0" smtClean="0"/>
              <a:t>；</a:t>
            </a:r>
            <a:endParaRPr lang="en-US" altLang="zh-CN" sz="2000" b="1" dirty="0" smtClean="0"/>
          </a:p>
          <a:p>
            <a:pPr marL="0" indent="0">
              <a:buNone/>
            </a:pPr>
            <a:r>
              <a:rPr lang="en-US" altLang="zh-CN" sz="2000" b="1" dirty="0"/>
              <a:t> </a:t>
            </a:r>
            <a:r>
              <a:rPr lang="en-US" altLang="zh-CN" sz="2000" b="1" dirty="0" smtClean="0"/>
              <a:t>          </a:t>
            </a:r>
            <a:r>
              <a:rPr lang="zh-CN" altLang="en-US" sz="2000" dirty="0" smtClean="0"/>
              <a:t>就</a:t>
            </a:r>
            <a:r>
              <a:rPr lang="zh-CN" altLang="en-US" sz="2000" dirty="0"/>
              <a:t>是远离贪欲之后，不论身体做什么、口里说什么、心里作意什么，都是安闲自在的</a:t>
            </a:r>
            <a:r>
              <a:rPr lang="zh-CN" altLang="en-US" sz="2000" dirty="0" smtClean="0"/>
              <a:t>。“</a:t>
            </a:r>
            <a:r>
              <a:rPr lang="zh-CN" altLang="en-US" sz="2000" dirty="0"/>
              <a:t>诸根具足”从因上说就是六根清净，从果上说就是六根健全、具足活力。</a:t>
            </a:r>
            <a:endParaRPr lang="en-CA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b="1" dirty="0"/>
              <a:t>二、财物自在，一切怨贼不能夺故</a:t>
            </a:r>
            <a:r>
              <a:rPr lang="zh-CN" altLang="en-US" sz="2400" b="1" dirty="0" smtClean="0"/>
              <a:t>；</a:t>
            </a:r>
            <a:endParaRPr lang="en-US" altLang="zh-CN" sz="24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b="1" dirty="0"/>
              <a:t>三、福德自在，随心所欲、物皆备故</a:t>
            </a:r>
            <a:r>
              <a:rPr lang="zh-CN" altLang="en-US" sz="2400" b="1" dirty="0" smtClean="0"/>
              <a:t>；</a:t>
            </a:r>
            <a:endParaRPr lang="en-US" altLang="zh-CN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b="1" dirty="0"/>
              <a:t>四、王位自在，珍奇妙物皆奉献故</a:t>
            </a:r>
            <a:r>
              <a:rPr lang="zh-CN" altLang="en-US" sz="2400" b="1" dirty="0" smtClean="0"/>
              <a:t>；</a:t>
            </a:r>
            <a:endParaRPr lang="en-US" altLang="zh-CN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b="1" dirty="0"/>
              <a:t>五、所获之物，过本所求百倍殊胜，由于昔时不悭嫉故</a:t>
            </a:r>
            <a:r>
              <a:rPr lang="zh-CN" altLang="en-US" sz="2400" b="1" dirty="0" smtClean="0"/>
              <a:t>；</a:t>
            </a:r>
            <a:endParaRPr lang="en-US" altLang="zh-CN" sz="2400" b="1" dirty="0" smtClean="0"/>
          </a:p>
          <a:p>
            <a:r>
              <a:rPr lang="zh-CN" altLang="en-US" sz="2000" dirty="0"/>
              <a:t>福德是随心量而定，心量小福德就小，心量广大，福德就广大。心没有被贪欲遮障，就能发出极广大的心，福德也就无量倍地增长。所以心无所住而行布施，福德就像虚空一样广大。</a:t>
            </a:r>
            <a:endParaRPr lang="en-US" altLang="zh-CN" sz="2000" dirty="0" smtClean="0"/>
          </a:p>
          <a:p>
            <a:pPr marL="0" indent="0">
              <a:buNone/>
            </a:pPr>
            <a:endParaRPr lang="en-US" altLang="zh-CN" sz="2000" dirty="0"/>
          </a:p>
          <a:p>
            <a:endParaRPr lang="en-US" altLang="zh-CN" sz="2000" b="1" dirty="0" smtClean="0"/>
          </a:p>
          <a:p>
            <a:endParaRPr lang="en-CA" sz="20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7872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修离贪的果位含义      </a:t>
            </a:r>
            <a:r>
              <a:rPr lang="en-US" altLang="zh-CN" sz="2400" dirty="0" smtClean="0"/>
              <a:t>--</a:t>
            </a:r>
            <a:r>
              <a:rPr lang="zh-CN" altLang="en-US" sz="2400" dirty="0" smtClean="0"/>
              <a:t>摘</a:t>
            </a:r>
            <a:r>
              <a:rPr lang="zh-CN" altLang="en-US" sz="2400" dirty="0"/>
              <a:t>自</a:t>
            </a:r>
            <a:r>
              <a:rPr lang="en-US" altLang="zh-CN" sz="2400" dirty="0"/>
              <a:t>《</a:t>
            </a:r>
            <a:r>
              <a:rPr lang="zh-CN" altLang="en-US" sz="2400" dirty="0"/>
              <a:t>佛说十善业道经</a:t>
            </a:r>
            <a:r>
              <a:rPr lang="en-US" altLang="zh-CN" sz="2400" dirty="0"/>
              <a:t>》</a:t>
            </a:r>
            <a:endParaRPr lang="en-C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3661576"/>
          </a:xfrm>
        </p:spPr>
        <p:txBody>
          <a:bodyPr>
            <a:normAutofit/>
          </a:bodyPr>
          <a:lstStyle/>
          <a:p>
            <a:r>
              <a:rPr lang="zh-CN" altLang="en-US" sz="2400" dirty="0"/>
              <a:t>如果修远离贪欲时能把功德回向在成佛上，以后成佛就成为三界最尊最贵的福田，为无量人天恭敬供养。</a:t>
            </a:r>
            <a:endParaRPr lang="en-CA" sz="2400" dirty="0"/>
          </a:p>
          <a:p>
            <a:r>
              <a:rPr lang="zh-CN" altLang="en-US" sz="2400" dirty="0" smtClean="0"/>
              <a:t>如</a:t>
            </a:r>
            <a:r>
              <a:rPr lang="zh-CN" altLang="en-US" sz="2400" dirty="0"/>
              <a:t>果我们修大乘，就一定要追究清楚：我现在修离贪究竟想求得什么？对此要有深远的考虑。要知道这是为了求成佛，成为三界无上的福田。能确立这样的志愿，就会朝着这个伟大的目标进取，会尽心尽力地在“远离贪欲”这一条上实修，会让自己的心量尽可能广大，尽可能施舍，而这样所得的功德又自觉地往无上菩提回向，由此就积聚起广如虚空的福德。</a:t>
            </a:r>
            <a:r>
              <a:rPr lang="zh-CN" altLang="en-US" sz="2400" b="1" dirty="0"/>
              <a:t>到成佛时，自然出现以无量福德所成就的如来色身，成为三界恭敬供养的大福田。</a:t>
            </a:r>
            <a:endParaRPr lang="en-CA" sz="2400" b="1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6629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26248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福慧双运</a:t>
            </a:r>
            <a:endParaRPr lang="en-CA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1338589"/>
              </p:ext>
            </p:extLst>
          </p:nvPr>
        </p:nvGraphicFramePr>
        <p:xfrm>
          <a:off x="1225826" y="137191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66800" y="5637475"/>
            <a:ext cx="1021742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000" dirty="0"/>
              <a:t>福慧双运是指在生起世俗菩提心的基础上证悟空性的境界。其中的福资粮是世俗菩提心和出离心，慧资粮就是证悟空性的智慧；福资粮成就色身（报身和化身），慧资粮成就法身。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9546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98DF4B19-77C4-0C43-A80E-B6BC3B125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ans" altLang="en-US" dirty="0"/>
              <a:t>第三阶段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F9297910-3CB7-3D4E-9DF8-7DB32AF48B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Hans" altLang="en-US" sz="2400" dirty="0"/>
              <a:t>结合自身思考，得出结论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6788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77866BF-4B00-AD4F-90D2-D175EB9BAD08}"/>
              </a:ext>
            </a:extLst>
          </p:cNvPr>
          <p:cNvSpPr txBox="1"/>
          <p:nvPr/>
        </p:nvSpPr>
        <p:spPr>
          <a:xfrm>
            <a:off x="1126672" y="1616529"/>
            <a:ext cx="99767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zh-Hans" altLang="en-US" sz="2400" dirty="0"/>
              <a:t>结合自身，思考自己是否做过断</a:t>
            </a:r>
            <a:r>
              <a:rPr lang="zh-Hans" altLang="en-US" sz="2400" dirty="0" smtClean="0"/>
              <a:t>除</a:t>
            </a:r>
            <a:r>
              <a:rPr lang="zh-CN" altLang="en-US" sz="2400" dirty="0" smtClean="0"/>
              <a:t>贪心、满怀舍心</a:t>
            </a:r>
            <a:r>
              <a:rPr lang="zh-Hans" altLang="en-US" sz="2400" dirty="0" smtClean="0"/>
              <a:t>的</a:t>
            </a:r>
            <a:r>
              <a:rPr lang="zh-Hans" altLang="en-US" sz="2400" dirty="0"/>
              <a:t>善业。如果做过，就下决心要继续做；如果没有做过，那就一定要去做。</a:t>
            </a:r>
            <a:endParaRPr lang="en-CA" altLang="zh-Hans" sz="2400" dirty="0"/>
          </a:p>
          <a:p>
            <a:endParaRPr lang="en-CA" altLang="zh-Hans" sz="2400" dirty="0"/>
          </a:p>
          <a:p>
            <a:r>
              <a:rPr lang="zh-Hans" altLang="en-US" sz="2400" dirty="0"/>
              <a:t>坚信因果，有善因必有善果，想得到善果，必须种下善因。要随时随地观察善与不善的因果规律，彻底断除</a:t>
            </a:r>
            <a:r>
              <a:rPr lang="zh-CN" altLang="en-US" sz="2400" dirty="0"/>
              <a:t>贪心</a:t>
            </a:r>
            <a:r>
              <a:rPr lang="zh-CN" altLang="en-US" sz="2400" dirty="0" smtClean="0"/>
              <a:t>、应满</a:t>
            </a:r>
            <a:r>
              <a:rPr lang="zh-CN" altLang="en-US" sz="2400" dirty="0"/>
              <a:t>怀舍</a:t>
            </a:r>
            <a:r>
              <a:rPr lang="zh-CN" altLang="en-US" sz="2400" dirty="0" smtClean="0"/>
              <a:t>心、并行持精勤布施</a:t>
            </a:r>
            <a:r>
              <a:rPr lang="zh-Hans" altLang="en-US" sz="2400" dirty="0" smtClean="0"/>
              <a:t>的</a:t>
            </a:r>
            <a:r>
              <a:rPr lang="zh-Hans" altLang="en-US" sz="2400" dirty="0"/>
              <a:t>善业</a:t>
            </a:r>
            <a:r>
              <a:rPr lang="zh-Hans" altLang="en-US" sz="2400" dirty="0" smtClean="0"/>
              <a:t>。</a:t>
            </a:r>
            <a:r>
              <a:rPr lang="zh-CN" altLang="en-US" sz="2400" dirty="0" smtClean="0"/>
              <a:t>对他人的善业功德，</a:t>
            </a:r>
            <a:r>
              <a:rPr lang="zh-CN" altLang="en-US" sz="2400" dirty="0"/>
              <a:t>自</a:t>
            </a:r>
            <a:r>
              <a:rPr lang="zh-CN" altLang="en-US" sz="2400" dirty="0" smtClean="0"/>
              <a:t>己应</a:t>
            </a:r>
            <a:r>
              <a:rPr lang="zh-CN" altLang="en-US" sz="2400" dirty="0"/>
              <a:t>该</a:t>
            </a:r>
            <a:r>
              <a:rPr lang="zh-CN" altLang="en-US" sz="2400" dirty="0" smtClean="0"/>
              <a:t>诚心</a:t>
            </a:r>
            <a:r>
              <a:rPr lang="zh-CN" altLang="en-US" sz="2400" dirty="0"/>
              <a:t>随喜。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8746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93AD3FA-F9AA-DE49-B546-54CB84E44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98652"/>
            <a:ext cx="10058400" cy="763930"/>
          </a:xfrm>
        </p:spPr>
        <p:txBody>
          <a:bodyPr>
            <a:normAutofit/>
          </a:bodyPr>
          <a:lstStyle/>
          <a:p>
            <a:r>
              <a:rPr lang="zh-Hans" altLang="en-US" sz="4400" dirty="0"/>
              <a:t>思考讨论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F2F68FB-3C7D-3743-B73E-6CC69FD1F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86673"/>
            <a:ext cx="10058400" cy="41483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Hans" sz="2400" dirty="0"/>
              <a:t>1</a:t>
            </a:r>
            <a:r>
              <a:rPr lang="zh-Hans" altLang="en-US" sz="2400" dirty="0" smtClean="0"/>
              <a:t>、</a:t>
            </a:r>
            <a:r>
              <a:rPr lang="zh-CN" altLang="en-US" sz="2400" dirty="0"/>
              <a:t>内心的善法是指什么？生前所造的功德指哪些？</a:t>
            </a:r>
            <a:endParaRPr lang="en-CA" sz="2400" dirty="0"/>
          </a:p>
          <a:p>
            <a:pPr marL="0" indent="0">
              <a:buNone/>
            </a:pPr>
            <a:r>
              <a:rPr lang="en-US" altLang="zh-CN" sz="2400" dirty="0" smtClean="0"/>
              <a:t>2</a:t>
            </a:r>
            <a:r>
              <a:rPr lang="zh-CN" altLang="en-US" sz="2400" dirty="0" smtClean="0"/>
              <a:t>、断除贪心有哪些现世和来世的</a:t>
            </a:r>
            <a:r>
              <a:rPr lang="zh-Hans" altLang="en-US" sz="2400" dirty="0" smtClean="0"/>
              <a:t>果</a:t>
            </a:r>
            <a:r>
              <a:rPr lang="zh-Hans" altLang="en-US" sz="2400" dirty="0"/>
              <a:t>报</a:t>
            </a:r>
            <a:r>
              <a:rPr lang="zh-Hans" altLang="en-US" sz="2400" dirty="0" smtClean="0"/>
              <a:t>？</a:t>
            </a:r>
            <a:endParaRPr lang="en-US" altLang="zh-Hans" sz="2400" dirty="0" smtClean="0"/>
          </a:p>
          <a:p>
            <a:pPr marL="0" indent="0">
              <a:buNone/>
            </a:pPr>
            <a:r>
              <a:rPr lang="en-US" altLang="zh-CN" sz="2400" dirty="0"/>
              <a:t>3</a:t>
            </a:r>
            <a:r>
              <a:rPr lang="zh-CN" altLang="en-US" sz="2400" dirty="0" smtClean="0"/>
              <a:t>、学习了这课后，你对“诸（六）根清净”有什么新的认识和体会？</a:t>
            </a:r>
            <a:endParaRPr lang="en-US" altLang="zh-Hans" sz="2400" dirty="0" smtClean="0"/>
          </a:p>
          <a:p>
            <a:pPr marL="0" indent="0">
              <a:buNone/>
            </a:pPr>
            <a:r>
              <a:rPr lang="en-US" altLang="zh-CN" sz="2400" dirty="0"/>
              <a:t>4</a:t>
            </a:r>
            <a:r>
              <a:rPr lang="zh-Hans" altLang="en-US" sz="2400" dirty="0" smtClean="0"/>
              <a:t>、</a:t>
            </a:r>
            <a:r>
              <a:rPr lang="zh-CN" altLang="en-US" sz="2400" dirty="0" smtClean="0"/>
              <a:t>公案讨论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4047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55089" y="779229"/>
            <a:ext cx="9350734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/>
              <a:t>“</a:t>
            </a:r>
            <a:r>
              <a:rPr lang="zh-CN" altLang="en-US" sz="2000" b="1" dirty="0"/>
              <a:t>地上天福”的公案</a:t>
            </a:r>
            <a:r>
              <a:rPr lang="zh-CN" altLang="en-US" sz="2000" b="1" dirty="0" smtClean="0"/>
              <a:t>：</a:t>
            </a:r>
            <a:endParaRPr lang="en-US" altLang="zh-CN" sz="2000" b="1" dirty="0" smtClean="0"/>
          </a:p>
          <a:p>
            <a:endParaRPr lang="en-CA" dirty="0"/>
          </a:p>
          <a:p>
            <a:r>
              <a:rPr lang="zh-CN" altLang="en-US" dirty="0"/>
              <a:t>印度频婆娑罗王有个大臣叫树提迦。他家拥有无量财富，一切受用都是自然而来，不费人工</a:t>
            </a:r>
            <a:r>
              <a:rPr lang="zh-CN" altLang="en-US" dirty="0" smtClean="0"/>
              <a:t>。有</a:t>
            </a:r>
            <a:r>
              <a:rPr lang="zh-CN" altLang="en-US" dirty="0"/>
              <a:t>一天国王坐朝，忽然刮起大风，一块白细棉纱手巾飘到了大殿前面，不是世间之物。国王拿起来给群臣看，大家都说：“这是国家兴旺之兆，是天赐的祥瑞！”只有树提迦沉默不语，国王问是什么缘故，树提迦回答：“臣不敢欺骗大王，这是臣家擦拭身体的毛巾，挂在水池旁边，风偶尔吹到殿前了。”</a:t>
            </a:r>
            <a:endParaRPr lang="en-CA" dirty="0"/>
          </a:p>
          <a:p>
            <a:r>
              <a:rPr lang="zh-CN" altLang="en-US" dirty="0"/>
              <a:t>过后几天，又有一朵五色金花，像车轮那么大，飘落在王宫大殿前。国王又一次招来树提迦请问，树提迦回答：“臣不敢欺骗王，这是臣后园萎落的花，风偶尔吹来的。”国王大惊，对树提迦说：“我想到你家观赏游玩，带二十万人来，你家容得下吗？”树提迦说：“任随大王的意思。”</a:t>
            </a:r>
            <a:endParaRPr lang="en-CA" dirty="0"/>
          </a:p>
          <a:p>
            <a:r>
              <a:rPr lang="zh-CN" altLang="en-US" dirty="0"/>
              <a:t>国王说：“哪天去呢？你能事先做好准备吗？”回答：“不论哪天来，不必准备，臣家有自然的床席，不必人铺；有自然的饮食，不需人做；自然端来，不必呼唤；吃完自然撤走，不必回头。”</a:t>
            </a:r>
            <a:endParaRPr lang="en-CA" dirty="0"/>
          </a:p>
          <a:p>
            <a:r>
              <a:rPr lang="zh-CN" altLang="en-US" dirty="0"/>
              <a:t>国王就带领二十万兵众从他家南门进入，见到三十个童子，长得非常端正可爱，国王说：“这是你的儿孙吗？”</a:t>
            </a:r>
            <a:endParaRPr lang="en-CA" dirty="0"/>
          </a:p>
          <a:p>
            <a:r>
              <a:rPr lang="zh-CN" altLang="en-US" dirty="0"/>
              <a:t>回答：“这是臣家守门的奴仆。”</a:t>
            </a:r>
            <a:endParaRPr lang="en-CA" dirty="0"/>
          </a:p>
          <a:p>
            <a:r>
              <a:rPr lang="zh-CN" altLang="en-US" dirty="0"/>
              <a:t>国王又往前走，到了内阁门口，出来三十个童女，绝世无双。国王说：“这是你的妻女吗？”</a:t>
            </a:r>
            <a:endParaRPr lang="en-CA" dirty="0"/>
          </a:p>
          <a:p>
            <a:r>
              <a:rPr lang="zh-CN" altLang="en-US" dirty="0"/>
              <a:t>回答：“这是臣家守内阁的仆女。”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9772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C9C4FFA-5719-514F-8CA7-60F800E9F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ans" altLang="en-US" dirty="0"/>
              <a:t>参考资料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DA7C0D0-9E2A-1845-B359-99B4D37F5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2002560"/>
            <a:ext cx="9603275" cy="3880656"/>
          </a:xfrm>
        </p:spPr>
        <p:txBody>
          <a:bodyPr>
            <a:normAutofit/>
          </a:bodyPr>
          <a:lstStyle/>
          <a:p>
            <a:r>
              <a:rPr lang="zh-Hans" altLang="en-US" sz="2400" dirty="0"/>
              <a:t>慈诚罗珠堪布</a:t>
            </a:r>
            <a:r>
              <a:rPr lang="en-US" altLang="zh-Hans" sz="2400" dirty="0"/>
              <a:t>《</a:t>
            </a:r>
            <a:r>
              <a:rPr lang="zh-Hans" altLang="en-US" sz="2400" dirty="0"/>
              <a:t>慧灯禅修课（</a:t>
            </a:r>
            <a:r>
              <a:rPr lang="en-US" altLang="zh-Hans" sz="2400" dirty="0"/>
              <a:t>16</a:t>
            </a:r>
            <a:r>
              <a:rPr lang="zh-Hans" altLang="en-US" sz="2400" dirty="0"/>
              <a:t>）</a:t>
            </a:r>
            <a:r>
              <a:rPr lang="en-US" altLang="zh-Hans" sz="2400" dirty="0" smtClean="0"/>
              <a:t>》</a:t>
            </a:r>
          </a:p>
          <a:p>
            <a:r>
              <a:rPr lang="zh-CN" altLang="en-US" sz="2400" dirty="0"/>
              <a:t>慈诚罗</a:t>
            </a:r>
            <a:r>
              <a:rPr lang="zh-CN" altLang="en-US" sz="2400" dirty="0" smtClean="0"/>
              <a:t>珠堪布</a:t>
            </a:r>
            <a:r>
              <a:rPr lang="en-US" altLang="zh-CN" sz="2400" dirty="0" smtClean="0"/>
              <a:t>《</a:t>
            </a:r>
            <a:r>
              <a:rPr lang="zh-CN" altLang="en-US" sz="2400" dirty="0" smtClean="0"/>
              <a:t>胜道宝鬘论</a:t>
            </a:r>
            <a:r>
              <a:rPr lang="en-US" altLang="zh-CN" sz="2400" dirty="0" smtClean="0"/>
              <a:t>》</a:t>
            </a:r>
            <a:r>
              <a:rPr lang="zh-CN" altLang="en-US" sz="2400" dirty="0" smtClean="0"/>
              <a:t>第</a:t>
            </a:r>
            <a:r>
              <a:rPr lang="en-US" altLang="zh-CN" sz="2400" dirty="0" smtClean="0"/>
              <a:t>28</a:t>
            </a:r>
            <a:r>
              <a:rPr lang="zh-CN" altLang="en-US" sz="2400" dirty="0" smtClean="0"/>
              <a:t>课节选</a:t>
            </a:r>
            <a:endParaRPr lang="en-US" altLang="zh-Hans" sz="2400" dirty="0" smtClean="0"/>
          </a:p>
          <a:p>
            <a:r>
              <a:rPr lang="zh-Hans" altLang="en-US" sz="2400" dirty="0" smtClean="0"/>
              <a:t>索</a:t>
            </a:r>
            <a:r>
              <a:rPr lang="zh-Hans" altLang="en-US" sz="2400" dirty="0"/>
              <a:t>达吉堪布</a:t>
            </a:r>
            <a:r>
              <a:rPr lang="en-US" altLang="zh-Hans" sz="2400" dirty="0"/>
              <a:t>《</a:t>
            </a:r>
            <a:r>
              <a:rPr lang="zh-Hans" altLang="en-US" sz="2400" dirty="0"/>
              <a:t>藏传净土法</a:t>
            </a:r>
            <a:r>
              <a:rPr lang="en-US" altLang="zh-Hans" sz="2400" dirty="0"/>
              <a:t>》</a:t>
            </a:r>
            <a:r>
              <a:rPr lang="zh-Hans" altLang="en-US" sz="2400" dirty="0"/>
              <a:t>第</a:t>
            </a:r>
            <a:r>
              <a:rPr lang="en-US" altLang="zh-Hans" sz="2400" dirty="0" smtClean="0"/>
              <a:t>8</a:t>
            </a:r>
            <a:r>
              <a:rPr lang="en-US" altLang="zh-CN" sz="2400" dirty="0" smtClean="0"/>
              <a:t>5</a:t>
            </a:r>
            <a:r>
              <a:rPr lang="zh-Hans" altLang="en-US" sz="2400" dirty="0" smtClean="0"/>
              <a:t>课</a:t>
            </a:r>
            <a:r>
              <a:rPr lang="zh-Hans" altLang="en-US" sz="2400" dirty="0"/>
              <a:t>视频及讲</a:t>
            </a:r>
            <a:r>
              <a:rPr lang="zh-Hans" altLang="en-US" sz="2400" dirty="0" smtClean="0"/>
              <a:t>义</a:t>
            </a:r>
            <a:endParaRPr lang="en-US" altLang="zh-Hans" sz="2400" dirty="0" smtClean="0"/>
          </a:p>
          <a:p>
            <a:r>
              <a:rPr lang="zh-CN" altLang="en-US" sz="2400" dirty="0">
                <a:sym typeface="+mn-ea"/>
              </a:rPr>
              <a:t>益西彭措堪布</a:t>
            </a:r>
            <a:r>
              <a:rPr lang="en-US" altLang="en-US" sz="2400" dirty="0"/>
              <a:t>《</a:t>
            </a:r>
            <a:r>
              <a:rPr lang="zh-CN" altLang="en-US" sz="2400" dirty="0"/>
              <a:t>十</a:t>
            </a:r>
            <a:r>
              <a:rPr lang="zh-CN" altLang="en-US" sz="2400" dirty="0" smtClean="0"/>
              <a:t>善业道经演义</a:t>
            </a:r>
            <a:r>
              <a:rPr lang="en-US" altLang="en-US" sz="2400" dirty="0" smtClean="0"/>
              <a:t>》</a:t>
            </a:r>
            <a:r>
              <a:rPr lang="zh-CN" altLang="en-US" sz="2400" dirty="0"/>
              <a:t>视</a:t>
            </a:r>
            <a:r>
              <a:rPr lang="zh-CN" altLang="en-US" sz="2400" dirty="0" smtClean="0"/>
              <a:t>频</a:t>
            </a:r>
            <a:r>
              <a:rPr lang="en-US" altLang="zh-CN" sz="2400" dirty="0" smtClean="0"/>
              <a:t>6</a:t>
            </a:r>
            <a:r>
              <a:rPr lang="zh-CN" altLang="en-US" sz="2400" dirty="0" smtClean="0"/>
              <a:t>节</a:t>
            </a:r>
            <a:r>
              <a:rPr lang="zh-CN" altLang="en-US" sz="2400" dirty="0"/>
              <a:t>选</a:t>
            </a:r>
            <a:endParaRPr lang="en-CA" altLang="en-US" sz="2400" dirty="0"/>
          </a:p>
          <a:p>
            <a:r>
              <a:rPr lang="zh-CN" altLang="en-US" sz="2400" dirty="0">
                <a:sym typeface="+mn-ea"/>
              </a:rPr>
              <a:t>益西彭措堪布</a:t>
            </a:r>
            <a:r>
              <a:rPr lang="en-US" altLang="en-US" sz="2400" dirty="0"/>
              <a:t>《</a:t>
            </a:r>
            <a:r>
              <a:rPr lang="zh-CN" altLang="en-US" sz="2400" dirty="0"/>
              <a:t>正法念处经讲记</a:t>
            </a:r>
            <a:r>
              <a:rPr lang="en-US" altLang="en-US" sz="2400" dirty="0"/>
              <a:t>》</a:t>
            </a:r>
            <a:r>
              <a:rPr lang="zh-CN" altLang="en-US" sz="2400" dirty="0"/>
              <a:t>音频</a:t>
            </a:r>
            <a:r>
              <a:rPr lang="en-US" altLang="zh-CN" sz="2400" dirty="0"/>
              <a:t>6</a:t>
            </a:r>
            <a:r>
              <a:rPr lang="zh-CN" altLang="en-US" sz="2400" dirty="0"/>
              <a:t>节选</a:t>
            </a:r>
            <a:endParaRPr lang="en-CA" altLang="en-US" sz="2400" dirty="0"/>
          </a:p>
          <a:p>
            <a:endParaRPr lang="en-CA" altLang="zh-Hans" sz="2400" dirty="0"/>
          </a:p>
        </p:txBody>
      </p:sp>
    </p:spTree>
    <p:extLst>
      <p:ext uri="{BB962C8B-B14F-4D97-AF65-F5344CB8AC3E}">
        <p14:creationId xmlns:p14="http://schemas.microsoft.com/office/powerpoint/2010/main" val="187848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137" y="795130"/>
            <a:ext cx="929507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继</a:t>
            </a:r>
            <a:r>
              <a:rPr lang="zh-CN" altLang="en-US" dirty="0"/>
              <a:t>续向前，走到堂前，只见白银为壁、水晶为地。国王以为是水，害怕地不敢往前走。树提迦说：“这些东西都坚固无比，不会损坏。”就带着国王登上去，请国王坐在金床上，面对着玉几。</a:t>
            </a:r>
            <a:endParaRPr lang="en-CA" dirty="0"/>
          </a:p>
          <a:p>
            <a:r>
              <a:rPr lang="zh-CN" altLang="en-US" dirty="0"/>
              <a:t>树提迦的妻子从一百二十重七宝帐中徐徐走出，对国王作礼，正举头时，眼里自然流泪。国王问：“你为什么不高兴？”</a:t>
            </a:r>
            <a:endParaRPr lang="en-CA" dirty="0"/>
          </a:p>
          <a:p>
            <a:r>
              <a:rPr lang="zh-CN" altLang="en-US" dirty="0"/>
              <a:t>她回答：“我闻到国王身上的烟气，所以就流泪。”</a:t>
            </a:r>
            <a:endParaRPr lang="en-CA" dirty="0"/>
          </a:p>
          <a:p>
            <a:r>
              <a:rPr lang="zh-CN" altLang="en-US" dirty="0"/>
              <a:t>国王说：“贫民燃脂，诸候燃蜜，天子燃漆，漆也没有什么烟，怎么会出眼泪呢？”</a:t>
            </a:r>
            <a:endParaRPr lang="en-CA" dirty="0"/>
          </a:p>
          <a:p>
            <a:r>
              <a:rPr lang="zh-CN" altLang="en-US" dirty="0"/>
              <a:t>树提迦回答：“臣家有明月神珠，挂在殿堂上，昼夜光明朗照，不必要火光。”</a:t>
            </a:r>
            <a:endParaRPr lang="en-CA" dirty="0"/>
          </a:p>
          <a:p>
            <a:r>
              <a:rPr lang="zh-CN" altLang="en-US" dirty="0"/>
              <a:t>在殿堂前有十二重高楼，广大壮观，看东面时能见到西面，国王就在里面周遍游览，不知不觉已经过了一个月。大臣纷纷上奏请国王回朝。国王没有回家的意思，又在园林水池里游玩，一晃又是一个月。</a:t>
            </a:r>
            <a:endParaRPr lang="en-CA" dirty="0"/>
          </a:p>
          <a:p>
            <a:r>
              <a:rPr lang="zh-CN" altLang="en-US" dirty="0"/>
              <a:t>树提迦在国王回宫时，以绫罗彩缎供养随从的二十万人。国王告诉群臣：“树提迦本来是我的臣子，他的舍宅妇女怎么比我还好？我想带四十万人讨伐夺取他，你们说可以吗？”群臣说：“可以！”</a:t>
            </a:r>
            <a:endParaRPr lang="en-CA" dirty="0"/>
          </a:p>
          <a:p>
            <a:r>
              <a:rPr lang="zh-CN" altLang="en-US" dirty="0"/>
              <a:t>国王就带着兵，在他房舍旁边包围了一百重。忽然从门里走出一个大力士，举着金杖一比划，四十万人马全部扑倒，不能再前进了。</a:t>
            </a:r>
            <a:endParaRPr lang="en-CA" dirty="0"/>
          </a:p>
          <a:p>
            <a:r>
              <a:rPr lang="zh-CN" altLang="en-US" dirty="0"/>
              <a:t>树提迦乘着云母宝车，出来问大家：“你们想起来吗？”大家说：“想起来！”树提迦举手一挥，人马都起来了。国王知道这是无法以强权夺取的，就只好撤兵回宫</a:t>
            </a:r>
            <a:r>
              <a:rPr lang="zh-CN" altLang="en-US" dirty="0" smtClean="0"/>
              <a:t>。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9072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08597" y="993913"/>
            <a:ext cx="956541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后来国王和树提迦一起去见世尊，问起树提迦前世的因缘。佛就告诉他俩：“无量世时，有一位商主在山道上行走，遇见一位生病的僧人，发了敬爱之心。布施房屋、饮食和种种资生物品，使他什么都不缺乏。在这样做的时候，心里发愿：‘愿我来世受天上自然的供养，又愿早成佛道，救度三恶道。’因为他宿世做了布施，所以今生住在地上也享受天福。当时的商主就是树提迦，当时的病僧就是我。”</a:t>
            </a:r>
            <a:endParaRPr lang="en-CA" dirty="0"/>
          </a:p>
          <a:p>
            <a:endParaRPr lang="en-US" altLang="zh-CN" dirty="0" smtClean="0"/>
          </a:p>
          <a:p>
            <a:r>
              <a:rPr lang="zh-CN" altLang="en-US" dirty="0" smtClean="0"/>
              <a:t>树</a:t>
            </a:r>
            <a:r>
              <a:rPr lang="zh-CN" altLang="en-US" dirty="0"/>
              <a:t>提迦前世修离贪的善道。他遇到病人，尽量无悭吝地为病人提供饮食、住宅和生活所需，然后对所作的功德又以发愿作印持。这样种好了善业种子，因缘成熟，就显现出极广大、圆满的福报。虽然身在人间，却以福德力享受到天福，不必劳作而自然拥有，种种珍奇妙物都称心如愿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CA" dirty="0"/>
          </a:p>
          <a:p>
            <a:r>
              <a:rPr lang="zh-CN" altLang="en-US" dirty="0"/>
              <a:t>这样的福报只有他能享受，国王没有资格享受，所以再怎么动用武力也夺不走丝毫。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8486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E257FEBB-84B0-6D46-9ED9-9D9EC4EDE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ans" altLang="en-US" dirty="0"/>
              <a:t>共修一座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7FBB1445-8870-E041-8A66-7820C645A0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18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="" xmlns:a16="http://schemas.microsoft.com/office/drawing/2014/main" id="{0F0B06A7-A4B1-6144-AFD7-E9F43073236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491915" y="952500"/>
            <a:ext cx="3866147" cy="531813"/>
          </a:xfrm>
        </p:spPr>
        <p:txBody>
          <a:bodyPr>
            <a:normAutofit/>
          </a:bodyPr>
          <a:lstStyle/>
          <a:p>
            <a:pPr algn="ctr"/>
            <a:r>
              <a:rPr lang="zh-Hans" altLang="en-US" sz="2800" b="1" dirty="0">
                <a:latin typeface="+mj-ea"/>
              </a:rPr>
              <a:t>回向偈</a:t>
            </a:r>
            <a:endParaRPr lang="en-US" sz="2800" b="1" dirty="0">
              <a:latin typeface="+mj-ea"/>
            </a:endParaRPr>
          </a:p>
        </p:txBody>
      </p:sp>
      <p:pic>
        <p:nvPicPr>
          <p:cNvPr id="16" name="Content Placeholder 15">
            <a:extLst>
              <a:ext uri="{FF2B5EF4-FFF2-40B4-BE49-F238E27FC236}">
                <a16:creationId xmlns="" xmlns:a16="http://schemas.microsoft.com/office/drawing/2014/main" id="{B080B1A8-C592-9F4D-830A-BD0D61E39AD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9534525" y="2257425"/>
            <a:ext cx="2657475" cy="2482850"/>
          </a:xfrm>
          <a:effectLst>
            <a:softEdge rad="635000"/>
          </a:effectLst>
        </p:spPr>
      </p:pic>
      <p:sp>
        <p:nvSpPr>
          <p:cNvPr id="9" name="Text Placeholder 8">
            <a:extLst>
              <a:ext uri="{FF2B5EF4-FFF2-40B4-BE49-F238E27FC236}">
                <a16:creationId xmlns="" xmlns:a16="http://schemas.microsoft.com/office/drawing/2014/main" id="{8D4843F2-8AAD-E040-880B-F428B6D8789C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1491916" y="1944688"/>
            <a:ext cx="3866147" cy="40417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/>
              </a:rPr>
              <a:t>文殊师利勇猛智</a:t>
            </a:r>
            <a:endParaRPr kumimoji="1" lang="en-US" altLang="zh-CN" sz="24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/>
              </a:rPr>
              <a:t>普贤慧行亦复然</a:t>
            </a:r>
            <a:endParaRPr kumimoji="1" lang="en-US" altLang="zh-CN" sz="24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/>
              </a:rPr>
              <a:t>我今回向诸善根</a:t>
            </a:r>
            <a:endParaRPr kumimoji="1" lang="en-US" altLang="zh-CN" sz="24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/>
              </a:rPr>
              <a:t>随彼一切常修学</a:t>
            </a:r>
            <a:endParaRPr kumimoji="1" lang="en-US" altLang="zh-CN" sz="24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/>
              </a:rPr>
              <a:t>三世诸佛所称叹</a:t>
            </a:r>
            <a:endParaRPr kumimoji="1" lang="en-US" altLang="zh-CN" sz="24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/>
              </a:rPr>
              <a:t>如是最胜诸大愿</a:t>
            </a:r>
            <a:endParaRPr kumimoji="1" lang="en-US" altLang="zh-CN" sz="24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/>
              </a:rPr>
              <a:t>我今回向诸善根</a:t>
            </a:r>
            <a:endParaRPr kumimoji="1" lang="en-US" altLang="zh-CN" sz="24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/>
              </a:rPr>
              <a:t>为得普贤殊胜行</a:t>
            </a:r>
            <a:endParaRPr kumimoji="1" lang="en-US" altLang="zh-CN" sz="2400" dirty="0">
              <a:latin typeface="+mn-ea"/>
              <a:cs typeface="华文隶书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61890F37-37B9-5943-BF56-09192E5D259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85000"/>
            <a:extLst/>
          </a:blip>
          <a:stretch>
            <a:fillRect/>
          </a:stretch>
        </p:blipFill>
        <p:spPr>
          <a:xfrm>
            <a:off x="6545179" y="1484312"/>
            <a:ext cx="3737810" cy="42427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8311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CB96595-C225-894A-B122-0EE6CE120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ans" altLang="en-US" sz="6600" dirty="0"/>
              <a:t>十善业之</a:t>
            </a:r>
            <a:r>
              <a:rPr lang="zh-Hans" altLang="en-US" sz="6600" dirty="0" smtClean="0"/>
              <a:t>不</a:t>
            </a:r>
            <a:r>
              <a:rPr lang="zh-CN" altLang="en-US" sz="6600" dirty="0" smtClean="0"/>
              <a:t>绮语</a:t>
            </a:r>
            <a:r>
              <a:rPr lang="zh-Hans" altLang="en-US" sz="6600" dirty="0" smtClean="0"/>
              <a:t>回</a:t>
            </a:r>
            <a:r>
              <a:rPr lang="zh-Hans" altLang="en-US" sz="6600" dirty="0"/>
              <a:t>顾</a:t>
            </a:r>
            <a:endParaRPr lang="en-US" sz="6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E1581BB-2803-BF45-9ED9-A26EFFC977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63624" y="4467828"/>
            <a:ext cx="9070848" cy="613458"/>
          </a:xfrm>
        </p:spPr>
        <p:txBody>
          <a:bodyPr>
            <a:normAutofit/>
          </a:bodyPr>
          <a:lstStyle/>
          <a:p>
            <a:r>
              <a:rPr lang="zh-CN" altLang="en-CA" sz="2400" dirty="0"/>
              <a:t>断除绮语 说具义语 精进念诵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6186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CA" dirty="0"/>
              <a:t>绮语的含义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3149112"/>
          </a:xfrm>
        </p:spPr>
        <p:txBody>
          <a:bodyPr>
            <a:normAutofit/>
          </a:bodyPr>
          <a:lstStyle/>
          <a:p>
            <a:r>
              <a:rPr lang="en-US" altLang="zh-CN" sz="2400" dirty="0" smtClean="0">
                <a:sym typeface="+mn-ea"/>
              </a:rPr>
              <a:t> </a:t>
            </a:r>
            <a:r>
              <a:rPr lang="zh-CN" altLang="en-US" sz="2400" dirty="0" smtClean="0">
                <a:sym typeface="+mn-ea"/>
              </a:rPr>
              <a:t>凡</a:t>
            </a:r>
            <a:r>
              <a:rPr lang="zh-CN" altLang="en-US" sz="2400" dirty="0">
                <a:sym typeface="+mn-ea"/>
              </a:rPr>
              <a:t>是不能引生利益的语言，都属于绮语。依此衡量，不具足正法涵义的语言，都是绮语</a:t>
            </a:r>
            <a:r>
              <a:rPr lang="zh-CN" altLang="en-US" sz="2400" dirty="0" smtClean="0">
                <a:sym typeface="+mn-ea"/>
              </a:rPr>
              <a:t>。</a:t>
            </a:r>
            <a:endParaRPr lang="en-US" altLang="zh-CN" sz="2400" dirty="0" smtClean="0"/>
          </a:p>
          <a:p>
            <a:endParaRPr lang="en-US" altLang="zh-CN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zh-CN" sz="2400" dirty="0" smtClean="0">
                <a:sym typeface="+mn-ea"/>
              </a:rPr>
              <a:t>从狭义来讲</a:t>
            </a:r>
            <a:r>
              <a:rPr lang="zh-CN" altLang="zh-CN" sz="2400" dirty="0">
                <a:sym typeface="+mn-ea"/>
              </a:rPr>
              <a:t>，吃喝玩乐等与佛法和解脱无关</a:t>
            </a:r>
            <a:r>
              <a:rPr lang="zh-CN" altLang="zh-CN" sz="2400" dirty="0" smtClean="0">
                <a:sym typeface="+mn-ea"/>
              </a:rPr>
              <a:t>的语言属于绮语。</a:t>
            </a:r>
            <a:endParaRPr lang="en-US" altLang="zh-CN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zh-CN" sz="2400" dirty="0" smtClean="0">
                <a:sym typeface="+mn-ea"/>
              </a:rPr>
              <a:t>从广义来讲</a:t>
            </a:r>
            <a:r>
              <a:rPr lang="zh-CN" altLang="zh-CN" sz="2400" dirty="0">
                <a:sym typeface="+mn-ea"/>
              </a:rPr>
              <a:t>，不仅如此，连妄语、离间语、恶语也都包括在绮语中</a:t>
            </a:r>
            <a:endParaRPr lang="en-US" altLang="zh-CN" sz="2400" dirty="0"/>
          </a:p>
          <a:p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422359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CA" dirty="0"/>
              <a:t>断除绮语 说具义语 精进念诵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10198100" cy="3988435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sz="2600" dirty="0" smtClean="0">
                <a:sym typeface="+mn-ea"/>
              </a:rPr>
              <a:t> </a:t>
            </a:r>
            <a:r>
              <a:rPr lang="zh-CN" altLang="en-US" sz="2600" dirty="0" smtClean="0">
                <a:sym typeface="+mn-ea"/>
              </a:rPr>
              <a:t>断除绮语：不但不说绮语，还应该发下坚定的誓言在成就佛果之间生生世世都不说绮语，如此才能成就</a:t>
            </a:r>
            <a:r>
              <a:rPr lang="en-US" altLang="zh-CN" sz="2600" dirty="0" smtClean="0">
                <a:sym typeface="+mn-ea"/>
              </a:rPr>
              <a:t>‘</a:t>
            </a:r>
            <a:r>
              <a:rPr lang="zh-CN" altLang="en-US" sz="2600" dirty="0" smtClean="0">
                <a:sym typeface="+mn-ea"/>
              </a:rPr>
              <a:t>善业</a:t>
            </a:r>
            <a:r>
              <a:rPr lang="en-US" altLang="zh-CN" sz="2600" dirty="0" smtClean="0">
                <a:sym typeface="+mn-ea"/>
              </a:rPr>
              <a:t>’</a:t>
            </a:r>
            <a:r>
              <a:rPr lang="zh-CN" altLang="en-US" sz="2600" dirty="0" smtClean="0">
                <a:sym typeface="+mn-ea"/>
              </a:rPr>
              <a:t>之意。</a:t>
            </a:r>
          </a:p>
          <a:p>
            <a:endParaRPr lang="zh-CN" altLang="en-US" sz="2600" dirty="0" smtClean="0">
              <a:sym typeface="+mn-ea"/>
            </a:endParaRPr>
          </a:p>
          <a:p>
            <a:r>
              <a:rPr lang="zh-CN" altLang="en-US" sz="2600" dirty="0" smtClean="0">
                <a:sym typeface="+mn-ea"/>
              </a:rPr>
              <a:t>具义语：有意义的话，对自他的解脱有帮助的善语：</a:t>
            </a:r>
            <a:r>
              <a:rPr lang="en-US" altLang="zh-CN" sz="2600" dirty="0" smtClean="0">
                <a:sym typeface="+mn-ea"/>
              </a:rPr>
              <a:t>”比如别人痛苦的时候，可以说一些安慰的话；或者别人对解脱没有信心的时候，为了提升他的信心，可以讲上师三宝的功德；或者为了让众生趋入正法，可以先跟他聊天，讲一点故事，说一些他喜欢听的语言，然后再慢慢引导他（这种情况下不会构成绮语）” </a:t>
            </a:r>
            <a:r>
              <a:rPr lang="zh-CN" altLang="en-US" sz="2600" dirty="0" smtClean="0">
                <a:sym typeface="+mn-ea"/>
              </a:rPr>
              <a:t>（《藏传净土法》第</a:t>
            </a:r>
            <a:r>
              <a:rPr lang="en-US" altLang="zh-CN" sz="2600" dirty="0" smtClean="0">
                <a:sym typeface="+mn-ea"/>
              </a:rPr>
              <a:t>85</a:t>
            </a:r>
            <a:r>
              <a:rPr lang="zh-CN" altLang="en-US" sz="2600" dirty="0" smtClean="0">
                <a:sym typeface="+mn-ea"/>
              </a:rPr>
              <a:t>课）</a:t>
            </a:r>
          </a:p>
          <a:p>
            <a:endParaRPr lang="en-US" altLang="zh-CN" sz="2600" dirty="0" smtClean="0">
              <a:sym typeface="+mn-ea"/>
            </a:endParaRPr>
          </a:p>
          <a:p>
            <a:r>
              <a:rPr lang="zh-CN" altLang="en-US" sz="2600" dirty="0" smtClean="0">
                <a:sym typeface="+mn-ea"/>
              </a:rPr>
              <a:t>精进念诵：不参杂念，认真念诵，同时应了知</a:t>
            </a:r>
            <a:r>
              <a:rPr lang="en-US" altLang="zh-CN" sz="2600" dirty="0" smtClean="0">
                <a:sym typeface="+mn-ea"/>
              </a:rPr>
              <a:t>“想现前咒语的能力，发挥咒语的作用，有一个很重要的条件，就是必须相信它。如果没有信心，则即使咒语本身有作用，也发挥不出来。但念诵百字明、佛菩萨名号，则哪怕不相信也有善根，所以我们不能轻视。”</a:t>
            </a:r>
            <a:r>
              <a:rPr lang="zh-CN" altLang="en-US" sz="2600" dirty="0" smtClean="0">
                <a:sym typeface="+mn-ea"/>
              </a:rPr>
              <a:t>（《佛法融入生活》节选）</a:t>
            </a:r>
            <a:endParaRPr lang="en-US" altLang="zh-CN" sz="2600" dirty="0" smtClean="0">
              <a:sym typeface="+mn-ea"/>
            </a:endParaRPr>
          </a:p>
          <a:p>
            <a:endParaRPr lang="en-US" altLang="zh-CN" sz="2400" dirty="0" smtClean="0"/>
          </a:p>
          <a:p>
            <a:pPr marL="0" indent="0">
              <a:buFont typeface="Wingdings" panose="05000000000000000000" pitchFamily="2" charset="2"/>
              <a:buNone/>
            </a:pPr>
            <a:endParaRPr lang="en-US" altLang="zh-CN" sz="2400" dirty="0"/>
          </a:p>
          <a:p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143945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810228"/>
          </a:xfrm>
        </p:spPr>
        <p:txBody>
          <a:bodyPr>
            <a:normAutofit/>
          </a:bodyPr>
          <a:lstStyle/>
          <a:p>
            <a:r>
              <a:rPr lang="zh-CN" altLang="en-US" sz="4400" dirty="0" smtClean="0"/>
              <a:t>断除绮语</a:t>
            </a:r>
            <a:r>
              <a:rPr lang="en-US" altLang="en-US" sz="4400" dirty="0" smtClean="0"/>
              <a:t>的</a:t>
            </a:r>
            <a:r>
              <a:rPr lang="en-US" altLang="en-US" sz="4400" dirty="0"/>
              <a:t>果报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99190"/>
            <a:ext cx="10058400" cy="3835850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异熟果：转生在相应的三善趣中；</a:t>
            </a:r>
            <a:endParaRPr lang="en-CA" altLang="en-US" sz="2400" dirty="0"/>
          </a:p>
          <a:p>
            <a:r>
              <a:rPr lang="en-US" altLang="en-US" sz="2400" dirty="0"/>
              <a:t>感受等流果</a:t>
            </a:r>
            <a:r>
              <a:rPr lang="en-US" altLang="en-US" sz="2400" dirty="0" smtClean="0"/>
              <a:t>：</a:t>
            </a:r>
            <a:r>
              <a:rPr lang="zh-CN" altLang="en-US" sz="2400" b="1" dirty="0" smtClean="0"/>
              <a:t>语言有威力</a:t>
            </a:r>
            <a:r>
              <a:rPr lang="en-US" altLang="en-US" sz="2400" b="1" dirty="0" smtClean="0"/>
              <a:t>；</a:t>
            </a:r>
            <a:endParaRPr lang="en-CA" altLang="en-US" sz="2400" b="1" dirty="0"/>
          </a:p>
          <a:p>
            <a:r>
              <a:rPr lang="en-US" altLang="en-US" sz="2400" dirty="0"/>
              <a:t>同行等流果：生生</a:t>
            </a:r>
            <a:r>
              <a:rPr lang="en-US" altLang="en-US" sz="2400" dirty="0" smtClean="0"/>
              <a:t>世世不</a:t>
            </a:r>
            <a:r>
              <a:rPr lang="zh-CN" altLang="en-US" sz="2400" dirty="0" smtClean="0"/>
              <a:t>绮语，精进念诵</a:t>
            </a:r>
            <a:r>
              <a:rPr lang="en-US" altLang="en-US" sz="2400" dirty="0" smtClean="0"/>
              <a:t>，</a:t>
            </a:r>
            <a:r>
              <a:rPr lang="en-US" altLang="en-US" sz="2400" dirty="0"/>
              <a:t>并且善举蒸蒸日上；</a:t>
            </a:r>
            <a:endParaRPr lang="en-CA" altLang="en-US" sz="2400" dirty="0"/>
          </a:p>
          <a:p>
            <a:r>
              <a:rPr lang="en-US" altLang="en-US" sz="2400" dirty="0"/>
              <a:t>增上果：成熟在外境上，</a:t>
            </a:r>
            <a:r>
              <a:rPr lang="en-US" altLang="en-US" sz="2400" dirty="0" smtClean="0"/>
              <a:t>与</a:t>
            </a:r>
            <a:r>
              <a:rPr lang="zh-CN" altLang="en-US" sz="2400" dirty="0" smtClean="0"/>
              <a:t>绮语</a:t>
            </a:r>
            <a:r>
              <a:rPr lang="en-US" altLang="en-US" sz="2400" dirty="0" smtClean="0"/>
              <a:t>的</a:t>
            </a:r>
            <a:r>
              <a:rPr lang="en-US" altLang="en-US" sz="2400" dirty="0"/>
              <a:t>果报恰恰相反</a:t>
            </a:r>
            <a:r>
              <a:rPr lang="zh-CN" altLang="en-US" sz="2400" dirty="0"/>
              <a:t>（转生的地方风调雨顺，富足安乐，安定合和）</a:t>
            </a:r>
            <a:r>
              <a:rPr lang="en-US" altLang="en-US" sz="2400" dirty="0"/>
              <a:t>，具足圆满的功德</a:t>
            </a:r>
            <a:r>
              <a:rPr lang="en-US" altLang="en-US" sz="2400" dirty="0" smtClean="0"/>
              <a:t>；</a:t>
            </a:r>
            <a:endParaRPr lang="en-CA" altLang="en-US" sz="2400" dirty="0"/>
          </a:p>
          <a:p>
            <a:r>
              <a:rPr lang="en-US" altLang="en-US" sz="2400" dirty="0"/>
              <a:t>士用果：所做的任何善业都会突飞猛进地增长，福德接连不断涌现。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8509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810228"/>
          </a:xfrm>
        </p:spPr>
        <p:txBody>
          <a:bodyPr>
            <a:normAutofit/>
          </a:bodyPr>
          <a:lstStyle/>
          <a:p>
            <a:r>
              <a:rPr lang="zh-CN" altLang="en-US" sz="4400" dirty="0" smtClean="0"/>
              <a:t>断除绮语</a:t>
            </a:r>
            <a:r>
              <a:rPr lang="en-US" altLang="en-US" sz="4400" dirty="0" err="1" smtClean="0"/>
              <a:t>的果报</a:t>
            </a:r>
            <a:r>
              <a:rPr lang="en-US" altLang="en-US" sz="4400" dirty="0" smtClean="0"/>
              <a:t>          </a:t>
            </a:r>
            <a:r>
              <a:rPr lang="en-US" altLang="zh-CN" sz="2400" dirty="0" smtClean="0"/>
              <a:t>--</a:t>
            </a:r>
            <a:r>
              <a:rPr lang="zh-CN" altLang="en-US" sz="2400" dirty="0" smtClean="0"/>
              <a:t>《</a:t>
            </a:r>
            <a:r>
              <a:rPr lang="zh-CN" altLang="en-US" sz="2400" dirty="0"/>
              <a:t>十善道业经演绎</a:t>
            </a:r>
            <a:r>
              <a:rPr lang="zh-CN" altLang="en-US" sz="2400" dirty="0" smtClean="0"/>
              <a:t>》</a:t>
            </a:r>
            <a:endParaRPr lang="zh-CN" alt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87525"/>
            <a:ext cx="10288905" cy="4573518"/>
          </a:xfrm>
        </p:spPr>
        <p:txBody>
          <a:bodyPr>
            <a:noAutofit/>
          </a:bodyPr>
          <a:lstStyle/>
          <a:p>
            <a:r>
              <a:rPr lang="zh-CN" altLang="en-US" sz="1900" dirty="0"/>
              <a:t>总的来说：远离无实义的语言，对有情布施财物、佛法、无畏，由此常常资财丰裕、无人能侵夺；自己说话不会成为虚设，会被人恭敬领受；又能善巧地运用语言，解除别人心中的疑惑</a:t>
            </a:r>
          </a:p>
          <a:p>
            <a:endParaRPr lang="zh-CN" altLang="en-US" sz="1900" dirty="0"/>
          </a:p>
          <a:p>
            <a:r>
              <a:rPr lang="zh-CN" altLang="en-US" sz="1900" dirty="0"/>
              <a:t>细说断除绮语得三种决定：</a:t>
            </a:r>
            <a:endParaRPr lang="en-US" altLang="en-US" sz="19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1900" b="1" dirty="0"/>
              <a:t>    一、定为智人所爱</a:t>
            </a:r>
            <a:r>
              <a:rPr lang="zh-CN" altLang="en-US" sz="1900" dirty="0"/>
              <a:t>（即</a:t>
            </a:r>
            <a:r>
              <a:rPr lang="en-US" altLang="en-US" sz="1900" dirty="0"/>
              <a:t>只说有意义的语言，就一定为智者所喜爱</a:t>
            </a:r>
            <a:r>
              <a:rPr lang="zh-CN" altLang="en-US" sz="1900" dirty="0"/>
              <a:t>）</a:t>
            </a:r>
            <a:r>
              <a:rPr lang="en-US" altLang="en-US" sz="1900" dirty="0"/>
              <a:t>；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1900" b="1" dirty="0" smtClean="0"/>
              <a:t>    </a:t>
            </a:r>
            <a:r>
              <a:rPr lang="en-US" altLang="en-US" sz="1900" b="1" dirty="0"/>
              <a:t>二、定能以智，如实答问</a:t>
            </a:r>
            <a:r>
              <a:rPr lang="en-US" altLang="en-US" sz="1900" dirty="0"/>
              <a:t>（当别人有疑惑询问时，能以智慧非常如实地回答）；</a:t>
            </a:r>
            <a:endParaRPr lang="en-CA" altLang="en-US" sz="1900" b="1" dirty="0"/>
          </a:p>
          <a:p>
            <a:pPr>
              <a:buFont typeface="Wingdings" panose="05000000000000000000" pitchFamily="2" charset="2"/>
              <a:buChar char="§"/>
            </a:pPr>
            <a:r>
              <a:rPr altLang="en-US" sz="1900" b="1" dirty="0"/>
              <a:t>    </a:t>
            </a:r>
            <a:r>
              <a:rPr altLang="en-US" sz="1900" b="1" dirty="0" err="1" smtClean="0"/>
              <a:t>三</a:t>
            </a:r>
            <a:r>
              <a:rPr altLang="en-US" sz="1900" b="1" dirty="0" err="1"/>
              <a:t>、定于人天，威德最胜，无有虚妄</a:t>
            </a:r>
            <a:r>
              <a:rPr lang="zh-CN" altLang="en-US" sz="1900" dirty="0"/>
              <a:t>（决定在人天当中有最殊胜的威德，毫无虚妄。就是语言句句都有很深的意义、有很大的力量，成就了言教威重的功德。）</a:t>
            </a:r>
          </a:p>
          <a:p>
            <a:endParaRPr lang="zh-CN" altLang="en-US" sz="1900" dirty="0"/>
          </a:p>
          <a:p>
            <a:r>
              <a:rPr lang="zh-CN" altLang="en-US" sz="1900" dirty="0"/>
              <a:t>如理回向成就菩提之因：</a:t>
            </a:r>
            <a:r>
              <a:rPr lang="en-US" altLang="en-US" sz="1900" dirty="0"/>
              <a:t>我们立志要最彻底地去除语言的恶习，来显发佛性中本具的语业功德，在立下这样的志愿之后，就能做到把修离绮语的功德，不断地回向无上菩提。以这样的回向为因，每一份功德就成了成佛的资粮，将来成佛时就会如愿以偿，得到凡是授记都不唐捐的功德。</a:t>
            </a:r>
          </a:p>
        </p:txBody>
      </p:sp>
    </p:spTree>
    <p:extLst>
      <p:ext uri="{BB962C8B-B14F-4D97-AF65-F5344CB8AC3E}">
        <p14:creationId xmlns:p14="http://schemas.microsoft.com/office/powerpoint/2010/main" val="542973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DD8C14E-A186-254E-9ADF-97F6AD911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ans" altLang="en-US" dirty="0"/>
              <a:t>十善业之</a:t>
            </a:r>
            <a:r>
              <a:rPr lang="zh-Hans" altLang="en-US" dirty="0" smtClean="0"/>
              <a:t>不</a:t>
            </a:r>
            <a:r>
              <a:rPr lang="zh-CN" altLang="en-US" dirty="0" smtClean="0"/>
              <a:t>贪心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34A30C7-A05C-8E44-A74D-28235F7448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63624" y="4514128"/>
            <a:ext cx="9070848" cy="486136"/>
          </a:xfrm>
        </p:spPr>
        <p:txBody>
          <a:bodyPr>
            <a:normAutofit/>
          </a:bodyPr>
          <a:lstStyle/>
          <a:p>
            <a:r>
              <a:rPr lang="zh-CN" altLang="en-US" sz="2400" dirty="0" smtClean="0"/>
              <a:t>断除贪心 满怀舍心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5885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9339</TotalTime>
  <Words>5858</Words>
  <Application>Microsoft Office PowerPoint</Application>
  <PresentationFormat>Custom</PresentationFormat>
  <Paragraphs>203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Savon</vt:lpstr>
      <vt:lpstr>发心偈</vt:lpstr>
      <vt:lpstr>十善业之无贪心</vt:lpstr>
      <vt:lpstr>参考资料</vt:lpstr>
      <vt:lpstr>十善业之不绮语回顾</vt:lpstr>
      <vt:lpstr>绮语的含义</vt:lpstr>
      <vt:lpstr>断除绮语 说具义语 精进念诵</vt:lpstr>
      <vt:lpstr>断除绮语的果报</vt:lpstr>
      <vt:lpstr>断除绮语的果报          --《十善道业经演绎》</vt:lpstr>
      <vt:lpstr>十善业之不贪心</vt:lpstr>
      <vt:lpstr>十善业之不贪心的修法</vt:lpstr>
      <vt:lpstr>第一阶段</vt:lpstr>
      <vt:lpstr>《胜道宝鬘论》的十项自恩自惠节选</vt:lpstr>
      <vt:lpstr>贪心的定义</vt:lpstr>
      <vt:lpstr>贪心的定义      --慧灯之光十《如何对治贪心》</vt:lpstr>
      <vt:lpstr>什么是少欲知足      --《佛教徒的生活模式》 </vt:lpstr>
      <vt:lpstr>少欲</vt:lpstr>
      <vt:lpstr>如何观察福报财富 善法和功德的意义          --《藏传净土法》</vt:lpstr>
      <vt:lpstr>如何观察福报财富 善法和功德的意义           --《藏传净土法》</vt:lpstr>
      <vt:lpstr>第二阶段</vt:lpstr>
      <vt:lpstr>断除贪心的果报</vt:lpstr>
      <vt:lpstr>断除贪心的果报           --《正法念处经》</vt:lpstr>
      <vt:lpstr>明离贪欲的功德      --《佛说十善业道经演义》</vt:lpstr>
      <vt:lpstr>明离贪欲的功德        --《佛说十善业道经演义》</vt:lpstr>
      <vt:lpstr>修离贪的果位含义      --摘自《佛说十善业道经》</vt:lpstr>
      <vt:lpstr>福慧双运</vt:lpstr>
      <vt:lpstr>第三阶段</vt:lpstr>
      <vt:lpstr>PowerPoint Presentation</vt:lpstr>
      <vt:lpstr>思考讨论</vt:lpstr>
      <vt:lpstr>PowerPoint Presentation</vt:lpstr>
      <vt:lpstr>PowerPoint Presentation</vt:lpstr>
      <vt:lpstr>PowerPoint Presentation</vt:lpstr>
      <vt:lpstr>共修一座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十不善业之邪淫</dc:title>
  <dc:creator>Microsoft Office User</dc:creator>
  <cp:lastModifiedBy>admin</cp:lastModifiedBy>
  <cp:revision>176</cp:revision>
  <dcterms:created xsi:type="dcterms:W3CDTF">2018-05-30T19:21:33Z</dcterms:created>
  <dcterms:modified xsi:type="dcterms:W3CDTF">2018-09-15T03:39:44Z</dcterms:modified>
</cp:coreProperties>
</file>