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77" r:id="rId4"/>
    <p:sldId id="434" r:id="rId5"/>
    <p:sldId id="422" r:id="rId6"/>
    <p:sldId id="423" r:id="rId7"/>
    <p:sldId id="424" r:id="rId8"/>
    <p:sldId id="428" r:id="rId9"/>
    <p:sldId id="430" r:id="rId10"/>
    <p:sldId id="432" r:id="rId11"/>
    <p:sldId id="436" r:id="rId12"/>
    <p:sldId id="433" r:id="rId13"/>
    <p:sldId id="438" r:id="rId14"/>
    <p:sldId id="439" r:id="rId15"/>
    <p:sldId id="440" r:id="rId16"/>
    <p:sldId id="441" r:id="rId17"/>
    <p:sldId id="442" r:id="rId18"/>
    <p:sldId id="437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06"/>
    <p:restoredTop sz="94690"/>
  </p:normalViewPr>
  <p:slideViewPr>
    <p:cSldViewPr snapToGrid="0" snapToObjects="1">
      <p:cViewPr varScale="1">
        <p:scale>
          <a:sx n="147" d="100"/>
          <a:sy n="147" d="100"/>
        </p:scale>
        <p:origin x="-121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58FDEB-061E-5244-A090-31C219F6F111}" type="doc">
      <dgm:prSet loTypeId="urn:microsoft.com/office/officeart/2009/3/layout/HorizontalOrganizationChart" loCatId="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6F5ADEB-C856-1D44-8655-E903C73AA977}">
      <dgm:prSet phldrT="[Text]" custT="1"/>
      <dgm:spPr/>
      <dgm:t>
        <a:bodyPr/>
        <a:lstStyle/>
        <a:p>
          <a:pPr algn="ctr"/>
          <a:r>
            <a:rPr lang="en-US" sz="2400" dirty="0" err="1"/>
            <a:t>六十种思维</a:t>
          </a:r>
          <a:endParaRPr lang="en-US" sz="2400" dirty="0"/>
        </a:p>
      </dgm:t>
    </dgm:pt>
    <dgm:pt modelId="{DA49CF85-058B-1148-B09D-492B788AAD37}" cxnId="{2B9F4E48-70BD-1B42-A85F-3CAC78FD1CFC}" type="parTrans">
      <dgm:prSet/>
      <dgm:spPr/>
      <dgm:t>
        <a:bodyPr/>
        <a:lstStyle/>
        <a:p>
          <a:pPr algn="l"/>
          <a:endParaRPr lang="en-US" sz="1800"/>
        </a:p>
      </dgm:t>
    </dgm:pt>
    <dgm:pt modelId="{591062D7-07C7-C84F-8460-C2C58F02CEC2}" cxnId="{2B9F4E48-70BD-1B42-A85F-3CAC78FD1CFC}" type="sibTrans">
      <dgm:prSet/>
      <dgm:spPr/>
      <dgm:t>
        <a:bodyPr/>
        <a:lstStyle/>
        <a:p>
          <a:pPr algn="l"/>
          <a:endParaRPr lang="en-US" sz="1800"/>
        </a:p>
      </dgm:t>
    </dgm:pt>
    <dgm:pt modelId="{B5C0949E-99FF-EC44-BEFC-9B4BF3D41F7C}">
      <dgm:prSet phldrT="[Text]" custT="1"/>
      <dgm:spPr/>
      <dgm:t>
        <a:bodyPr/>
        <a:lstStyle/>
        <a:p>
          <a:pPr algn="l"/>
          <a:r>
            <a:rPr lang="en-US" sz="1800" dirty="0" err="1"/>
            <a:t>十不善业</a:t>
          </a:r>
          <a:r>
            <a:rPr lang="zh-CN" altLang="en-US" sz="1800" dirty="0"/>
            <a:t>：</a:t>
          </a:r>
          <a:endParaRPr lang="en-CA" altLang="zh-CN" sz="1800" dirty="0"/>
        </a:p>
        <a:p>
          <a:pPr algn="l"/>
          <a:r>
            <a:rPr lang="zh-CN" altLang="en-US" sz="1800" dirty="0"/>
            <a:t>每个有三种思维，共三十种。</a:t>
          </a:r>
          <a:endParaRPr lang="en-CA" altLang="zh-CN" sz="1800" dirty="0"/>
        </a:p>
        <a:p>
          <a:pPr algn="l"/>
          <a:r>
            <a:rPr lang="zh-CN" altLang="en-US" sz="1800" dirty="0"/>
            <a:t>以杀生为例：</a:t>
          </a:r>
          <a:endParaRPr lang="en-US" sz="1800" dirty="0"/>
        </a:p>
      </dgm:t>
    </dgm:pt>
    <dgm:pt modelId="{CB323E0B-B66C-3D48-A2C0-9C077C0A8F77}" cxnId="{5E987BB5-96A4-CB41-8DE5-FC389A91EF12}" type="parTrans">
      <dgm:prSet/>
      <dgm:spPr/>
      <dgm:t>
        <a:bodyPr/>
        <a:lstStyle/>
        <a:p>
          <a:pPr algn="l"/>
          <a:endParaRPr lang="en-US" sz="1800"/>
        </a:p>
      </dgm:t>
    </dgm:pt>
    <dgm:pt modelId="{85F908A9-B30C-BC4E-A1B2-70D5B9998464}" cxnId="{5E987BB5-96A4-CB41-8DE5-FC389A91EF12}" type="sibTrans">
      <dgm:prSet/>
      <dgm:spPr/>
      <dgm:t>
        <a:bodyPr/>
        <a:lstStyle/>
        <a:p>
          <a:pPr algn="l"/>
          <a:endParaRPr lang="en-US" sz="1800"/>
        </a:p>
      </dgm:t>
    </dgm:pt>
    <dgm:pt modelId="{CD663851-63D0-4A41-A4F5-86B419609564}">
      <dgm:prSet phldrT="[Text]" custT="1"/>
      <dgm:spPr/>
      <dgm:t>
        <a:bodyPr/>
        <a:lstStyle/>
        <a:p>
          <a:pPr algn="l"/>
          <a:r>
            <a:rPr lang="en-US" altLang="zh-CN" sz="1800" dirty="0"/>
            <a:t>1</a:t>
          </a:r>
          <a:r>
            <a:rPr lang="zh-CN" altLang="en-US" sz="1800" dirty="0"/>
            <a:t>、什么叫杀生？</a:t>
          </a:r>
          <a:endParaRPr lang="en-US" sz="1800" dirty="0"/>
        </a:p>
      </dgm:t>
    </dgm:pt>
    <dgm:pt modelId="{698B0F0B-6D31-854B-9303-99FC819F8A65}" cxnId="{86DBB597-D1B3-5D4B-9DE7-E3337DBD2069}" type="parTrans">
      <dgm:prSet/>
      <dgm:spPr/>
      <dgm:t>
        <a:bodyPr/>
        <a:lstStyle/>
        <a:p>
          <a:pPr algn="l"/>
          <a:endParaRPr lang="en-US" sz="1800"/>
        </a:p>
      </dgm:t>
    </dgm:pt>
    <dgm:pt modelId="{08707CEC-0631-F547-B215-39B017721FDC}" cxnId="{86DBB597-D1B3-5D4B-9DE7-E3337DBD2069}" type="sibTrans">
      <dgm:prSet/>
      <dgm:spPr/>
      <dgm:t>
        <a:bodyPr/>
        <a:lstStyle/>
        <a:p>
          <a:pPr algn="l"/>
          <a:endParaRPr lang="en-US" sz="1800"/>
        </a:p>
      </dgm:t>
    </dgm:pt>
    <dgm:pt modelId="{4D44395E-B187-E945-8142-D48FBC685FC6}">
      <dgm:prSet phldrT="[Text]" custT="1"/>
      <dgm:spPr/>
      <dgm:t>
        <a:bodyPr/>
        <a:lstStyle/>
        <a:p>
          <a:pPr algn="l"/>
          <a:r>
            <a:rPr lang="en-US" altLang="zh-CN" sz="1800" dirty="0"/>
            <a:t>2</a:t>
          </a:r>
          <a:r>
            <a:rPr lang="zh-CN" altLang="en-US" sz="1800" dirty="0"/>
            <a:t>、杀生的果报</a:t>
          </a:r>
          <a:endParaRPr lang="en-US" sz="1800" dirty="0"/>
        </a:p>
      </dgm:t>
    </dgm:pt>
    <dgm:pt modelId="{9776400E-E56B-E345-A630-AFA2E83C15FA}" cxnId="{76436DCF-9D1D-6246-905D-99CB9D253F78}" type="parTrans">
      <dgm:prSet/>
      <dgm:spPr/>
      <dgm:t>
        <a:bodyPr/>
        <a:lstStyle/>
        <a:p>
          <a:pPr algn="l"/>
          <a:endParaRPr lang="en-US" sz="1800"/>
        </a:p>
      </dgm:t>
    </dgm:pt>
    <dgm:pt modelId="{111B5115-5C7F-B247-8593-53B2F21270F0}" cxnId="{76436DCF-9D1D-6246-905D-99CB9D253F78}" type="sibTrans">
      <dgm:prSet/>
      <dgm:spPr/>
      <dgm:t>
        <a:bodyPr/>
        <a:lstStyle/>
        <a:p>
          <a:pPr algn="l"/>
          <a:endParaRPr lang="en-US" sz="1800"/>
        </a:p>
      </dgm:t>
    </dgm:pt>
    <dgm:pt modelId="{36237684-698A-434D-842D-796FDB0689DD}">
      <dgm:prSet phldrT="[Text]" custT="1"/>
      <dgm:spPr/>
      <dgm:t>
        <a:bodyPr/>
        <a:lstStyle/>
        <a:p>
          <a:pPr algn="l"/>
          <a:r>
            <a:rPr lang="en-US" sz="1800" dirty="0" err="1"/>
            <a:t>十善业</a:t>
          </a:r>
          <a:r>
            <a:rPr lang="zh-CN" altLang="en-US" sz="1800" dirty="0"/>
            <a:t>：</a:t>
          </a:r>
          <a:endParaRPr lang="en-CA" altLang="zh-CN" sz="1800" dirty="0"/>
        </a:p>
        <a:p>
          <a:pPr algn="l"/>
          <a:r>
            <a:rPr lang="zh-CN" altLang="en-US" sz="1800" dirty="0"/>
            <a:t>每个有三种思维，共三十种。</a:t>
          </a:r>
          <a:endParaRPr lang="en-CA" altLang="zh-CN" sz="1800" dirty="0"/>
        </a:p>
        <a:p>
          <a:pPr algn="l"/>
          <a:r>
            <a:rPr lang="zh-CN" altLang="en-US" sz="1800" dirty="0"/>
            <a:t>以不杀生为例：</a:t>
          </a:r>
          <a:endParaRPr lang="en-US" sz="1800" dirty="0"/>
        </a:p>
      </dgm:t>
    </dgm:pt>
    <dgm:pt modelId="{B61654B4-10AD-9A4A-828C-25162C374C1D}" cxnId="{14FAA179-69DD-DD49-AB6A-1FA72C8F14D2}" type="parTrans">
      <dgm:prSet/>
      <dgm:spPr/>
      <dgm:t>
        <a:bodyPr/>
        <a:lstStyle/>
        <a:p>
          <a:pPr algn="l"/>
          <a:endParaRPr lang="en-US" sz="1800"/>
        </a:p>
      </dgm:t>
    </dgm:pt>
    <dgm:pt modelId="{E7894FC8-3596-0544-AAA4-E2B53DEED7CE}" cxnId="{14FAA179-69DD-DD49-AB6A-1FA72C8F14D2}" type="sibTrans">
      <dgm:prSet/>
      <dgm:spPr/>
      <dgm:t>
        <a:bodyPr/>
        <a:lstStyle/>
        <a:p>
          <a:pPr algn="l"/>
          <a:endParaRPr lang="en-US" sz="1800"/>
        </a:p>
      </dgm:t>
    </dgm:pt>
    <dgm:pt modelId="{9B402C89-8C40-6842-B36C-3CCB659BCE91}">
      <dgm:prSet phldrT="[Text]" custT="1"/>
      <dgm:spPr/>
      <dgm:t>
        <a:bodyPr/>
        <a:lstStyle/>
        <a:p>
          <a:pPr algn="l"/>
          <a:r>
            <a:rPr lang="en-US" altLang="zh-CN" sz="1800" dirty="0"/>
            <a:t>1</a:t>
          </a:r>
          <a:r>
            <a:rPr lang="zh-CN" altLang="en-US" sz="1800" dirty="0"/>
            <a:t>、什么是不杀生？</a:t>
          </a:r>
          <a:endParaRPr lang="en-US" sz="1800" dirty="0"/>
        </a:p>
      </dgm:t>
    </dgm:pt>
    <dgm:pt modelId="{7EF2FBBD-01A1-F340-985C-DA018F2841C2}" cxnId="{8D2E8AAD-DC37-0244-824A-9C2A43891AB1}" type="parTrans">
      <dgm:prSet/>
      <dgm:spPr/>
      <dgm:t>
        <a:bodyPr/>
        <a:lstStyle/>
        <a:p>
          <a:pPr algn="l"/>
          <a:endParaRPr lang="en-US" sz="1800"/>
        </a:p>
      </dgm:t>
    </dgm:pt>
    <dgm:pt modelId="{5E08529B-0D2B-F240-86DA-E153E51A2338}" cxnId="{8D2E8AAD-DC37-0244-824A-9C2A43891AB1}" type="sibTrans">
      <dgm:prSet/>
      <dgm:spPr/>
      <dgm:t>
        <a:bodyPr/>
        <a:lstStyle/>
        <a:p>
          <a:pPr algn="l"/>
          <a:endParaRPr lang="en-US" sz="1800"/>
        </a:p>
      </dgm:t>
    </dgm:pt>
    <dgm:pt modelId="{C627A69F-3056-7A48-A61C-8DEEF5F409B6}">
      <dgm:prSet phldrT="[Text]" custT="1"/>
      <dgm:spPr/>
      <dgm:t>
        <a:bodyPr/>
        <a:lstStyle/>
        <a:p>
          <a:pPr algn="l"/>
          <a:r>
            <a:rPr lang="en-US" altLang="zh-CN" sz="1800" dirty="0"/>
            <a:t>3</a:t>
          </a:r>
          <a:r>
            <a:rPr lang="zh-CN" altLang="en-US" sz="1800" dirty="0"/>
            <a:t>、思维自己有没有造过杀生的罪业</a:t>
          </a:r>
          <a:endParaRPr lang="en-US" sz="1800" dirty="0"/>
        </a:p>
      </dgm:t>
    </dgm:pt>
    <dgm:pt modelId="{91AC9C69-415C-0C4F-A74A-E894C946FD0D}" cxnId="{F7403F01-EB6B-A54A-A299-5E084464B12E}" type="parTrans">
      <dgm:prSet/>
      <dgm:spPr/>
      <dgm:t>
        <a:bodyPr/>
        <a:lstStyle/>
        <a:p>
          <a:pPr algn="l"/>
          <a:endParaRPr lang="en-US" sz="1800"/>
        </a:p>
      </dgm:t>
    </dgm:pt>
    <dgm:pt modelId="{9400CCED-7558-B74B-AD5F-CBD233492FB8}" cxnId="{F7403F01-EB6B-A54A-A299-5E084464B12E}" type="sibTrans">
      <dgm:prSet/>
      <dgm:spPr/>
      <dgm:t>
        <a:bodyPr/>
        <a:lstStyle/>
        <a:p>
          <a:pPr algn="l"/>
          <a:endParaRPr lang="en-US" sz="1800"/>
        </a:p>
      </dgm:t>
    </dgm:pt>
    <dgm:pt modelId="{CDF16C9C-1DE3-A447-908F-27282197ED57}">
      <dgm:prSet phldrT="[Text]" custT="1"/>
      <dgm:spPr/>
      <dgm:t>
        <a:bodyPr/>
        <a:lstStyle/>
        <a:p>
          <a:pPr algn="l"/>
          <a:r>
            <a:rPr lang="en-US" altLang="zh-CN" sz="1800" dirty="0"/>
            <a:t>2</a:t>
          </a:r>
          <a:r>
            <a:rPr lang="zh-CN" altLang="en-US" sz="1800" dirty="0"/>
            <a:t>、不杀生的果报</a:t>
          </a:r>
          <a:endParaRPr lang="en-US" sz="1800" dirty="0"/>
        </a:p>
      </dgm:t>
    </dgm:pt>
    <dgm:pt modelId="{44D14770-F753-5447-B6BA-48AE0B2DEC13}" cxnId="{206A41DA-D7F0-C44D-8738-34EA6427BBD5}" type="parTrans">
      <dgm:prSet/>
      <dgm:spPr/>
      <dgm:t>
        <a:bodyPr/>
        <a:lstStyle/>
        <a:p>
          <a:pPr algn="l"/>
          <a:endParaRPr lang="en-US" sz="1800"/>
        </a:p>
      </dgm:t>
    </dgm:pt>
    <dgm:pt modelId="{D192E6B5-A6C0-3848-9EE8-A44346427E7B}" cxnId="{206A41DA-D7F0-C44D-8738-34EA6427BBD5}" type="sibTrans">
      <dgm:prSet/>
      <dgm:spPr/>
      <dgm:t>
        <a:bodyPr/>
        <a:lstStyle/>
        <a:p>
          <a:pPr algn="l"/>
          <a:endParaRPr lang="en-US" sz="1800"/>
        </a:p>
      </dgm:t>
    </dgm:pt>
    <dgm:pt modelId="{B78E3BA9-D785-8D43-9E46-8C5E7E51F560}">
      <dgm:prSet phldrT="[Text]" custT="1"/>
      <dgm:spPr/>
      <dgm:t>
        <a:bodyPr/>
        <a:lstStyle/>
        <a:p>
          <a:pPr algn="l"/>
          <a:r>
            <a:rPr lang="en-US" altLang="zh-CN" sz="1800" dirty="0"/>
            <a:t>3</a:t>
          </a:r>
          <a:r>
            <a:rPr lang="zh-CN" altLang="en-US" sz="1800" dirty="0"/>
            <a:t>、思维自己有没有做过不杀生的善业</a:t>
          </a:r>
          <a:endParaRPr lang="en-US" sz="1800" dirty="0"/>
        </a:p>
      </dgm:t>
    </dgm:pt>
    <dgm:pt modelId="{E3EC9F5C-A1A4-C04B-A26D-66B549B38AF0}" cxnId="{A19D2925-2C01-CD4A-9E0B-5477E5B8D14E}" type="parTrans">
      <dgm:prSet/>
      <dgm:spPr/>
      <dgm:t>
        <a:bodyPr/>
        <a:lstStyle/>
        <a:p>
          <a:pPr algn="l"/>
          <a:endParaRPr lang="en-US" sz="1800"/>
        </a:p>
      </dgm:t>
    </dgm:pt>
    <dgm:pt modelId="{130711A8-D11A-6E45-B232-37F5943C661F}" cxnId="{A19D2925-2C01-CD4A-9E0B-5477E5B8D14E}" type="sibTrans">
      <dgm:prSet/>
      <dgm:spPr/>
      <dgm:t>
        <a:bodyPr/>
        <a:lstStyle/>
        <a:p>
          <a:pPr algn="l"/>
          <a:endParaRPr lang="en-US" sz="1800"/>
        </a:p>
      </dgm:t>
    </dgm:pt>
    <dgm:pt modelId="{86926391-6649-1C43-BC97-25D731438F64}" type="pres">
      <dgm:prSet presAssocID="{B458FDEB-061E-5244-A090-31C219F6F11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A7BA02FB-25EF-4A41-8B75-7C7C2D102C29}" type="pres">
      <dgm:prSet presAssocID="{C6F5ADEB-C856-1D44-8655-E903C73AA977}" presName="hierRoot1" presStyleCnt="0">
        <dgm:presLayoutVars>
          <dgm:hierBranch val="init"/>
        </dgm:presLayoutVars>
      </dgm:prSet>
      <dgm:spPr/>
    </dgm:pt>
    <dgm:pt modelId="{B5E42984-78A4-EB41-B140-ED8F7332A66A}" type="pres">
      <dgm:prSet presAssocID="{C6F5ADEB-C856-1D44-8655-E903C73AA977}" presName="rootComposite1" presStyleCnt="0"/>
      <dgm:spPr/>
    </dgm:pt>
    <dgm:pt modelId="{54E0D210-4B1D-4946-907F-56841AF94572}" type="pres">
      <dgm:prSet presAssocID="{C6F5ADEB-C856-1D44-8655-E903C73AA977}" presName="rootText1" presStyleLbl="node0" presStyleIdx="0" presStyleCnt="1" custScaleX="105830" custScaleY="154120" custLinFactNeighborX="-724" custLinFactNeighborY="-2373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D2AF1C4D-B0AF-AF4A-83DD-1A41B9E0F8ED}" type="pres">
      <dgm:prSet presAssocID="{C6F5ADEB-C856-1D44-8655-E903C73AA977}" presName="rootConnector1" presStyleLbl="node1" presStyleIdx="0" presStyleCnt="0"/>
      <dgm:spPr/>
      <dgm:t>
        <a:bodyPr/>
        <a:lstStyle/>
        <a:p>
          <a:endParaRPr lang="zh-CN" altLang="en-US"/>
        </a:p>
      </dgm:t>
    </dgm:pt>
    <dgm:pt modelId="{1377EED3-757B-CC42-9542-EF8D93F85E2C}" type="pres">
      <dgm:prSet presAssocID="{C6F5ADEB-C856-1D44-8655-E903C73AA977}" presName="hierChild2" presStyleCnt="0"/>
      <dgm:spPr/>
    </dgm:pt>
    <dgm:pt modelId="{5E40B76D-AAE5-364D-B5D0-690F44B3C58B}" type="pres">
      <dgm:prSet presAssocID="{CB323E0B-B66C-3D48-A2C0-9C077C0A8F77}" presName="Name64" presStyleLbl="parChTrans1D2" presStyleIdx="0" presStyleCnt="2"/>
      <dgm:spPr/>
      <dgm:t>
        <a:bodyPr/>
        <a:lstStyle/>
        <a:p>
          <a:endParaRPr lang="zh-CN" altLang="en-US"/>
        </a:p>
      </dgm:t>
    </dgm:pt>
    <dgm:pt modelId="{489DD0ED-CF2B-8445-B8AF-068B201745AC}" type="pres">
      <dgm:prSet presAssocID="{B5C0949E-99FF-EC44-BEFC-9B4BF3D41F7C}" presName="hierRoot2" presStyleCnt="0">
        <dgm:presLayoutVars>
          <dgm:hierBranch val="init"/>
        </dgm:presLayoutVars>
      </dgm:prSet>
      <dgm:spPr/>
    </dgm:pt>
    <dgm:pt modelId="{97E97682-F5B8-B845-84BF-D597E1485254}" type="pres">
      <dgm:prSet presAssocID="{B5C0949E-99FF-EC44-BEFC-9B4BF3D41F7C}" presName="rootComposite" presStyleCnt="0"/>
      <dgm:spPr/>
    </dgm:pt>
    <dgm:pt modelId="{89798FEA-ACA7-5C48-BE6B-9A0CB77F96DC}" type="pres">
      <dgm:prSet presAssocID="{B5C0949E-99FF-EC44-BEFC-9B4BF3D41F7C}" presName="rootText" presStyleLbl="node2" presStyleIdx="0" presStyleCnt="2" custScaleX="159402" custScaleY="23082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7FF93EBF-38A1-E84E-86E6-09C72AC217C5}" type="pres">
      <dgm:prSet presAssocID="{B5C0949E-99FF-EC44-BEFC-9B4BF3D41F7C}" presName="rootConnector" presStyleLbl="node2" presStyleIdx="0" presStyleCnt="2"/>
      <dgm:spPr/>
      <dgm:t>
        <a:bodyPr/>
        <a:lstStyle/>
        <a:p>
          <a:endParaRPr lang="zh-CN" altLang="en-US"/>
        </a:p>
      </dgm:t>
    </dgm:pt>
    <dgm:pt modelId="{387170FB-C7A1-E94D-9180-EA4D124F7B7C}" type="pres">
      <dgm:prSet presAssocID="{B5C0949E-99FF-EC44-BEFC-9B4BF3D41F7C}" presName="hierChild4" presStyleCnt="0"/>
      <dgm:spPr/>
    </dgm:pt>
    <dgm:pt modelId="{1F8612AB-9C95-AE4B-B80D-B1FC0AAB71A2}" type="pres">
      <dgm:prSet presAssocID="{698B0F0B-6D31-854B-9303-99FC819F8A65}" presName="Name64" presStyleLbl="parChTrans1D3" presStyleIdx="0" presStyleCnt="6"/>
      <dgm:spPr/>
      <dgm:t>
        <a:bodyPr/>
        <a:lstStyle/>
        <a:p>
          <a:endParaRPr lang="zh-CN" altLang="en-US"/>
        </a:p>
      </dgm:t>
    </dgm:pt>
    <dgm:pt modelId="{8FC8A96A-1C40-0C4C-8B0A-8154AC698D89}" type="pres">
      <dgm:prSet presAssocID="{CD663851-63D0-4A41-A4F5-86B419609564}" presName="hierRoot2" presStyleCnt="0">
        <dgm:presLayoutVars>
          <dgm:hierBranch val="init"/>
        </dgm:presLayoutVars>
      </dgm:prSet>
      <dgm:spPr/>
    </dgm:pt>
    <dgm:pt modelId="{4B341E72-18C7-E64F-9F0F-870A2927A14F}" type="pres">
      <dgm:prSet presAssocID="{CD663851-63D0-4A41-A4F5-86B419609564}" presName="rootComposite" presStyleCnt="0"/>
      <dgm:spPr/>
    </dgm:pt>
    <dgm:pt modelId="{11EC1B57-B048-794D-BD4A-47BD1080B5EA}" type="pres">
      <dgm:prSet presAssocID="{CD663851-63D0-4A41-A4F5-86B419609564}" presName="rootText" presStyleLbl="node3" presStyleIdx="0" presStyleCnt="6" custScaleX="210886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58F60A3B-DCB6-0B4B-AD04-61EA93B58B62}" type="pres">
      <dgm:prSet presAssocID="{CD663851-63D0-4A41-A4F5-86B419609564}" presName="rootConnector" presStyleLbl="node3" presStyleIdx="0" presStyleCnt="6"/>
      <dgm:spPr/>
      <dgm:t>
        <a:bodyPr/>
        <a:lstStyle/>
        <a:p>
          <a:endParaRPr lang="zh-CN" altLang="en-US"/>
        </a:p>
      </dgm:t>
    </dgm:pt>
    <dgm:pt modelId="{4529FD01-0712-574E-8175-D285DC091CAB}" type="pres">
      <dgm:prSet presAssocID="{CD663851-63D0-4A41-A4F5-86B419609564}" presName="hierChild4" presStyleCnt="0"/>
      <dgm:spPr/>
    </dgm:pt>
    <dgm:pt modelId="{48D9FB4D-CD96-2042-895A-75AE09DDFA0D}" type="pres">
      <dgm:prSet presAssocID="{CD663851-63D0-4A41-A4F5-86B419609564}" presName="hierChild5" presStyleCnt="0"/>
      <dgm:spPr/>
    </dgm:pt>
    <dgm:pt modelId="{C34FB320-E233-4446-A0F6-8EF7B91E3DB4}" type="pres">
      <dgm:prSet presAssocID="{9776400E-E56B-E345-A630-AFA2E83C15FA}" presName="Name64" presStyleLbl="parChTrans1D3" presStyleIdx="1" presStyleCnt="6"/>
      <dgm:spPr/>
      <dgm:t>
        <a:bodyPr/>
        <a:lstStyle/>
        <a:p>
          <a:endParaRPr lang="zh-CN" altLang="en-US"/>
        </a:p>
      </dgm:t>
    </dgm:pt>
    <dgm:pt modelId="{3CCFF7E3-CBBA-7B40-849A-3663A07A1ECF}" type="pres">
      <dgm:prSet presAssocID="{4D44395E-B187-E945-8142-D48FBC685FC6}" presName="hierRoot2" presStyleCnt="0">
        <dgm:presLayoutVars>
          <dgm:hierBranch val="init"/>
        </dgm:presLayoutVars>
      </dgm:prSet>
      <dgm:spPr/>
    </dgm:pt>
    <dgm:pt modelId="{48A6903B-5414-EB49-A772-752D33D6DCDB}" type="pres">
      <dgm:prSet presAssocID="{4D44395E-B187-E945-8142-D48FBC685FC6}" presName="rootComposite" presStyleCnt="0"/>
      <dgm:spPr/>
    </dgm:pt>
    <dgm:pt modelId="{0D41A799-FA88-5345-8163-A97CAFF811AF}" type="pres">
      <dgm:prSet presAssocID="{4D44395E-B187-E945-8142-D48FBC685FC6}" presName="rootText" presStyleLbl="node3" presStyleIdx="1" presStyleCnt="6" custScaleX="211114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80C190CF-DB2E-2846-889D-6F76286E61B1}" type="pres">
      <dgm:prSet presAssocID="{4D44395E-B187-E945-8142-D48FBC685FC6}" presName="rootConnector" presStyleLbl="node3" presStyleIdx="1" presStyleCnt="6"/>
      <dgm:spPr/>
      <dgm:t>
        <a:bodyPr/>
        <a:lstStyle/>
        <a:p>
          <a:endParaRPr lang="zh-CN" altLang="en-US"/>
        </a:p>
      </dgm:t>
    </dgm:pt>
    <dgm:pt modelId="{95B2A6EB-7DC5-7F43-93C6-45E8BCE8DE40}" type="pres">
      <dgm:prSet presAssocID="{4D44395E-B187-E945-8142-D48FBC685FC6}" presName="hierChild4" presStyleCnt="0"/>
      <dgm:spPr/>
    </dgm:pt>
    <dgm:pt modelId="{71DEBDCF-904C-5446-9500-80D3C178C813}" type="pres">
      <dgm:prSet presAssocID="{4D44395E-B187-E945-8142-D48FBC685FC6}" presName="hierChild5" presStyleCnt="0"/>
      <dgm:spPr/>
    </dgm:pt>
    <dgm:pt modelId="{4519E83F-A4F6-DE45-B589-937E368019BB}" type="pres">
      <dgm:prSet presAssocID="{91AC9C69-415C-0C4F-A74A-E894C946FD0D}" presName="Name64" presStyleLbl="parChTrans1D3" presStyleIdx="2" presStyleCnt="6"/>
      <dgm:spPr/>
      <dgm:t>
        <a:bodyPr/>
        <a:lstStyle/>
        <a:p>
          <a:endParaRPr lang="zh-CN" altLang="en-US"/>
        </a:p>
      </dgm:t>
    </dgm:pt>
    <dgm:pt modelId="{B7EBE544-06F8-684E-AD30-E91B94EE10B1}" type="pres">
      <dgm:prSet presAssocID="{C627A69F-3056-7A48-A61C-8DEEF5F409B6}" presName="hierRoot2" presStyleCnt="0">
        <dgm:presLayoutVars>
          <dgm:hierBranch val="init"/>
        </dgm:presLayoutVars>
      </dgm:prSet>
      <dgm:spPr/>
    </dgm:pt>
    <dgm:pt modelId="{06876EE3-3B1A-F941-BBD6-146BC8509A37}" type="pres">
      <dgm:prSet presAssocID="{C627A69F-3056-7A48-A61C-8DEEF5F409B6}" presName="rootComposite" presStyleCnt="0"/>
      <dgm:spPr/>
    </dgm:pt>
    <dgm:pt modelId="{D5CBB596-EBB8-ED47-8A4A-ECCB116DEF22}" type="pres">
      <dgm:prSet presAssocID="{C627A69F-3056-7A48-A61C-8DEEF5F409B6}" presName="rootText" presStyleLbl="node3" presStyleIdx="2" presStyleCnt="6" custScaleX="211114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AB9AB48D-6748-E443-87FA-67174F26A0ED}" type="pres">
      <dgm:prSet presAssocID="{C627A69F-3056-7A48-A61C-8DEEF5F409B6}" presName="rootConnector" presStyleLbl="node3" presStyleIdx="2" presStyleCnt="6"/>
      <dgm:spPr/>
      <dgm:t>
        <a:bodyPr/>
        <a:lstStyle/>
        <a:p>
          <a:endParaRPr lang="zh-CN" altLang="en-US"/>
        </a:p>
      </dgm:t>
    </dgm:pt>
    <dgm:pt modelId="{FAE5C58B-DE52-EC41-BBBD-43E6B10CAC81}" type="pres">
      <dgm:prSet presAssocID="{C627A69F-3056-7A48-A61C-8DEEF5F409B6}" presName="hierChild4" presStyleCnt="0"/>
      <dgm:spPr/>
    </dgm:pt>
    <dgm:pt modelId="{B86A8152-615B-6A4F-85C4-008BCEE5134A}" type="pres">
      <dgm:prSet presAssocID="{C627A69F-3056-7A48-A61C-8DEEF5F409B6}" presName="hierChild5" presStyleCnt="0"/>
      <dgm:spPr/>
    </dgm:pt>
    <dgm:pt modelId="{35B466A2-3BA8-F241-8898-8880BAEF9FF2}" type="pres">
      <dgm:prSet presAssocID="{B5C0949E-99FF-EC44-BEFC-9B4BF3D41F7C}" presName="hierChild5" presStyleCnt="0"/>
      <dgm:spPr/>
    </dgm:pt>
    <dgm:pt modelId="{86F5928E-C504-9C49-9F8F-D3A6AD9EAFBB}" type="pres">
      <dgm:prSet presAssocID="{B61654B4-10AD-9A4A-828C-25162C374C1D}" presName="Name64" presStyleLbl="parChTrans1D2" presStyleIdx="1" presStyleCnt="2"/>
      <dgm:spPr/>
      <dgm:t>
        <a:bodyPr/>
        <a:lstStyle/>
        <a:p>
          <a:endParaRPr lang="zh-CN" altLang="en-US"/>
        </a:p>
      </dgm:t>
    </dgm:pt>
    <dgm:pt modelId="{A7F4750B-785B-BB46-8AFA-64C23D1A9657}" type="pres">
      <dgm:prSet presAssocID="{36237684-698A-434D-842D-796FDB0689DD}" presName="hierRoot2" presStyleCnt="0">
        <dgm:presLayoutVars>
          <dgm:hierBranch val="init"/>
        </dgm:presLayoutVars>
      </dgm:prSet>
      <dgm:spPr/>
    </dgm:pt>
    <dgm:pt modelId="{7D0D0A03-1861-0141-A194-356B55D08552}" type="pres">
      <dgm:prSet presAssocID="{36237684-698A-434D-842D-796FDB0689DD}" presName="rootComposite" presStyleCnt="0"/>
      <dgm:spPr/>
    </dgm:pt>
    <dgm:pt modelId="{22C08749-B399-AF44-8397-C872D2727B8C}" type="pres">
      <dgm:prSet presAssocID="{36237684-698A-434D-842D-796FDB0689DD}" presName="rootText" presStyleLbl="node2" presStyleIdx="1" presStyleCnt="2" custScaleX="159499" custScaleY="23280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58D52B3C-C593-A54D-AECB-FE3B6936B546}" type="pres">
      <dgm:prSet presAssocID="{36237684-698A-434D-842D-796FDB0689DD}" presName="rootConnector" presStyleLbl="node2" presStyleIdx="1" presStyleCnt="2"/>
      <dgm:spPr/>
      <dgm:t>
        <a:bodyPr/>
        <a:lstStyle/>
        <a:p>
          <a:endParaRPr lang="zh-CN" altLang="en-US"/>
        </a:p>
      </dgm:t>
    </dgm:pt>
    <dgm:pt modelId="{C223305A-8DD7-B740-99D4-CFAF35B2B92B}" type="pres">
      <dgm:prSet presAssocID="{36237684-698A-434D-842D-796FDB0689DD}" presName="hierChild4" presStyleCnt="0"/>
      <dgm:spPr/>
    </dgm:pt>
    <dgm:pt modelId="{2CB99855-4FC3-A242-A588-729D613DC582}" type="pres">
      <dgm:prSet presAssocID="{7EF2FBBD-01A1-F340-985C-DA018F2841C2}" presName="Name64" presStyleLbl="parChTrans1D3" presStyleIdx="3" presStyleCnt="6"/>
      <dgm:spPr/>
      <dgm:t>
        <a:bodyPr/>
        <a:lstStyle/>
        <a:p>
          <a:endParaRPr lang="zh-CN" altLang="en-US"/>
        </a:p>
      </dgm:t>
    </dgm:pt>
    <dgm:pt modelId="{5ED80161-AF98-8646-BA23-53E6243F323F}" type="pres">
      <dgm:prSet presAssocID="{9B402C89-8C40-6842-B36C-3CCB659BCE91}" presName="hierRoot2" presStyleCnt="0">
        <dgm:presLayoutVars>
          <dgm:hierBranch val="init"/>
        </dgm:presLayoutVars>
      </dgm:prSet>
      <dgm:spPr/>
    </dgm:pt>
    <dgm:pt modelId="{66B0F213-B9AC-A644-B435-B521A57FEC51}" type="pres">
      <dgm:prSet presAssocID="{9B402C89-8C40-6842-B36C-3CCB659BCE91}" presName="rootComposite" presStyleCnt="0"/>
      <dgm:spPr/>
    </dgm:pt>
    <dgm:pt modelId="{6F092B8B-AC31-1E49-B141-5E1D79A707A9}" type="pres">
      <dgm:prSet presAssocID="{9B402C89-8C40-6842-B36C-3CCB659BCE91}" presName="rootText" presStyleLbl="node3" presStyleIdx="3" presStyleCnt="6" custScaleX="21092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591E0DD3-AE04-134E-BEF1-BED174410791}" type="pres">
      <dgm:prSet presAssocID="{9B402C89-8C40-6842-B36C-3CCB659BCE91}" presName="rootConnector" presStyleLbl="node3" presStyleIdx="3" presStyleCnt="6"/>
      <dgm:spPr/>
      <dgm:t>
        <a:bodyPr/>
        <a:lstStyle/>
        <a:p>
          <a:endParaRPr lang="zh-CN" altLang="en-US"/>
        </a:p>
      </dgm:t>
    </dgm:pt>
    <dgm:pt modelId="{A578F487-CF4D-E54C-82FF-F5B47EEBBD97}" type="pres">
      <dgm:prSet presAssocID="{9B402C89-8C40-6842-B36C-3CCB659BCE91}" presName="hierChild4" presStyleCnt="0"/>
      <dgm:spPr/>
    </dgm:pt>
    <dgm:pt modelId="{03BD49DC-4752-F047-BD5E-63BD7661545C}" type="pres">
      <dgm:prSet presAssocID="{9B402C89-8C40-6842-B36C-3CCB659BCE91}" presName="hierChild5" presStyleCnt="0"/>
      <dgm:spPr/>
    </dgm:pt>
    <dgm:pt modelId="{16503875-51AD-974C-B73E-6C419477E27F}" type="pres">
      <dgm:prSet presAssocID="{44D14770-F753-5447-B6BA-48AE0B2DEC13}" presName="Name64" presStyleLbl="parChTrans1D3" presStyleIdx="4" presStyleCnt="6"/>
      <dgm:spPr/>
      <dgm:t>
        <a:bodyPr/>
        <a:lstStyle/>
        <a:p>
          <a:endParaRPr lang="zh-CN" altLang="en-US"/>
        </a:p>
      </dgm:t>
    </dgm:pt>
    <dgm:pt modelId="{1CA26CBE-82E7-9D46-B67C-2F5B9C7FCF7F}" type="pres">
      <dgm:prSet presAssocID="{CDF16C9C-1DE3-A447-908F-27282197ED57}" presName="hierRoot2" presStyleCnt="0">
        <dgm:presLayoutVars>
          <dgm:hierBranch val="init"/>
        </dgm:presLayoutVars>
      </dgm:prSet>
      <dgm:spPr/>
    </dgm:pt>
    <dgm:pt modelId="{56662577-C877-774F-B3F4-0ED83E945B67}" type="pres">
      <dgm:prSet presAssocID="{CDF16C9C-1DE3-A447-908F-27282197ED57}" presName="rootComposite" presStyleCnt="0"/>
      <dgm:spPr/>
    </dgm:pt>
    <dgm:pt modelId="{A176A222-4207-D74B-9F3B-04543639991D}" type="pres">
      <dgm:prSet presAssocID="{CDF16C9C-1DE3-A447-908F-27282197ED57}" presName="rootText" presStyleLbl="node3" presStyleIdx="4" presStyleCnt="6" custScaleX="21104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D67E5AB7-E4C5-6945-A055-B86F8678879E}" type="pres">
      <dgm:prSet presAssocID="{CDF16C9C-1DE3-A447-908F-27282197ED57}" presName="rootConnector" presStyleLbl="node3" presStyleIdx="4" presStyleCnt="6"/>
      <dgm:spPr/>
      <dgm:t>
        <a:bodyPr/>
        <a:lstStyle/>
        <a:p>
          <a:endParaRPr lang="zh-CN" altLang="en-US"/>
        </a:p>
      </dgm:t>
    </dgm:pt>
    <dgm:pt modelId="{FA75CA14-1DD1-1248-9313-733435032BE8}" type="pres">
      <dgm:prSet presAssocID="{CDF16C9C-1DE3-A447-908F-27282197ED57}" presName="hierChild4" presStyleCnt="0"/>
      <dgm:spPr/>
    </dgm:pt>
    <dgm:pt modelId="{4E3DE743-23C5-3345-890E-844D4D5469F4}" type="pres">
      <dgm:prSet presAssocID="{CDF16C9C-1DE3-A447-908F-27282197ED57}" presName="hierChild5" presStyleCnt="0"/>
      <dgm:spPr/>
    </dgm:pt>
    <dgm:pt modelId="{DEE7FDE5-919C-2745-97B2-2B521E708D72}" type="pres">
      <dgm:prSet presAssocID="{E3EC9F5C-A1A4-C04B-A26D-66B549B38AF0}" presName="Name64" presStyleLbl="parChTrans1D3" presStyleIdx="5" presStyleCnt="6"/>
      <dgm:spPr/>
      <dgm:t>
        <a:bodyPr/>
        <a:lstStyle/>
        <a:p>
          <a:endParaRPr lang="zh-CN" altLang="en-US"/>
        </a:p>
      </dgm:t>
    </dgm:pt>
    <dgm:pt modelId="{FE46C1DB-ECE6-D344-A470-D931F05645EB}" type="pres">
      <dgm:prSet presAssocID="{B78E3BA9-D785-8D43-9E46-8C5E7E51F560}" presName="hierRoot2" presStyleCnt="0">
        <dgm:presLayoutVars>
          <dgm:hierBranch val="init"/>
        </dgm:presLayoutVars>
      </dgm:prSet>
      <dgm:spPr/>
    </dgm:pt>
    <dgm:pt modelId="{3165E39A-BE70-9A45-AFD1-1CD4E387F35B}" type="pres">
      <dgm:prSet presAssocID="{B78E3BA9-D785-8D43-9E46-8C5E7E51F560}" presName="rootComposite" presStyleCnt="0"/>
      <dgm:spPr/>
    </dgm:pt>
    <dgm:pt modelId="{4BE341F5-605C-964E-BCF1-DFA6613FF6FA}" type="pres">
      <dgm:prSet presAssocID="{B78E3BA9-D785-8D43-9E46-8C5E7E51F560}" presName="rootText" presStyleLbl="node3" presStyleIdx="5" presStyleCnt="6" custScaleX="211029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023C62C7-DAC6-C24E-BCF6-0D7AEA513EF3}" type="pres">
      <dgm:prSet presAssocID="{B78E3BA9-D785-8D43-9E46-8C5E7E51F560}" presName="rootConnector" presStyleLbl="node3" presStyleIdx="5" presStyleCnt="6"/>
      <dgm:spPr/>
      <dgm:t>
        <a:bodyPr/>
        <a:lstStyle/>
        <a:p>
          <a:endParaRPr lang="zh-CN" altLang="en-US"/>
        </a:p>
      </dgm:t>
    </dgm:pt>
    <dgm:pt modelId="{30A8EBB7-F5D1-1B45-AF3E-C40E36B2F93D}" type="pres">
      <dgm:prSet presAssocID="{B78E3BA9-D785-8D43-9E46-8C5E7E51F560}" presName="hierChild4" presStyleCnt="0"/>
      <dgm:spPr/>
    </dgm:pt>
    <dgm:pt modelId="{68C45305-537F-2A44-9477-71C8519106D2}" type="pres">
      <dgm:prSet presAssocID="{B78E3BA9-D785-8D43-9E46-8C5E7E51F560}" presName="hierChild5" presStyleCnt="0"/>
      <dgm:spPr/>
    </dgm:pt>
    <dgm:pt modelId="{DE966A73-C5D6-354F-8182-1E5A0266F1E9}" type="pres">
      <dgm:prSet presAssocID="{36237684-698A-434D-842D-796FDB0689DD}" presName="hierChild5" presStyleCnt="0"/>
      <dgm:spPr/>
    </dgm:pt>
    <dgm:pt modelId="{4305EEB5-B9AD-3D40-A6A4-7F55D7FFEDFE}" type="pres">
      <dgm:prSet presAssocID="{C6F5ADEB-C856-1D44-8655-E903C73AA977}" presName="hierChild3" presStyleCnt="0"/>
      <dgm:spPr/>
    </dgm:pt>
  </dgm:ptLst>
  <dgm:cxnLst>
    <dgm:cxn modelId="{F9385931-72E6-7349-82EE-6F00BA9C7590}" type="presOf" srcId="{698B0F0B-6D31-854B-9303-99FC819F8A65}" destId="{1F8612AB-9C95-AE4B-B80D-B1FC0AAB71A2}" srcOrd="0" destOrd="0" presId="urn:microsoft.com/office/officeart/2009/3/layout/HorizontalOrganizationChart"/>
    <dgm:cxn modelId="{5442B44E-4BA2-234F-A61D-1F3DFB6207B1}" type="presOf" srcId="{B5C0949E-99FF-EC44-BEFC-9B4BF3D41F7C}" destId="{89798FEA-ACA7-5C48-BE6B-9A0CB77F96DC}" srcOrd="0" destOrd="0" presId="urn:microsoft.com/office/officeart/2009/3/layout/HorizontalOrganizationChart"/>
    <dgm:cxn modelId="{5058F3D3-4C31-5A4A-A1C6-9F955AD60A6E}" type="presOf" srcId="{CD663851-63D0-4A41-A4F5-86B419609564}" destId="{58F60A3B-DCB6-0B4B-AD04-61EA93B58B62}" srcOrd="1" destOrd="0" presId="urn:microsoft.com/office/officeart/2009/3/layout/HorizontalOrganizationChart"/>
    <dgm:cxn modelId="{14FAA179-69DD-DD49-AB6A-1FA72C8F14D2}" srcId="{C6F5ADEB-C856-1D44-8655-E903C73AA977}" destId="{36237684-698A-434D-842D-796FDB0689DD}" srcOrd="1" destOrd="0" parTransId="{B61654B4-10AD-9A4A-828C-25162C374C1D}" sibTransId="{E7894FC8-3596-0544-AAA4-E2B53DEED7CE}"/>
    <dgm:cxn modelId="{8D2E8AAD-DC37-0244-824A-9C2A43891AB1}" srcId="{36237684-698A-434D-842D-796FDB0689DD}" destId="{9B402C89-8C40-6842-B36C-3CCB659BCE91}" srcOrd="0" destOrd="0" parTransId="{7EF2FBBD-01A1-F340-985C-DA018F2841C2}" sibTransId="{5E08529B-0D2B-F240-86DA-E153E51A2338}"/>
    <dgm:cxn modelId="{9EE0FE47-AE5B-5149-BEDF-2012AB739EB3}" type="presOf" srcId="{C6F5ADEB-C856-1D44-8655-E903C73AA977}" destId="{54E0D210-4B1D-4946-907F-56841AF94572}" srcOrd="0" destOrd="0" presId="urn:microsoft.com/office/officeart/2009/3/layout/HorizontalOrganizationChart"/>
    <dgm:cxn modelId="{65655806-338F-554E-A29E-09D1AF32DF0F}" type="presOf" srcId="{CB323E0B-B66C-3D48-A2C0-9C077C0A8F77}" destId="{5E40B76D-AAE5-364D-B5D0-690F44B3C58B}" srcOrd="0" destOrd="0" presId="urn:microsoft.com/office/officeart/2009/3/layout/HorizontalOrganizationChart"/>
    <dgm:cxn modelId="{94B3EC4E-3936-5D4B-8ACA-CAF9FE33EAE9}" type="presOf" srcId="{7EF2FBBD-01A1-F340-985C-DA018F2841C2}" destId="{2CB99855-4FC3-A242-A588-729D613DC582}" srcOrd="0" destOrd="0" presId="urn:microsoft.com/office/officeart/2009/3/layout/HorizontalOrganizationChart"/>
    <dgm:cxn modelId="{206A41DA-D7F0-C44D-8738-34EA6427BBD5}" srcId="{36237684-698A-434D-842D-796FDB0689DD}" destId="{CDF16C9C-1DE3-A447-908F-27282197ED57}" srcOrd="1" destOrd="0" parTransId="{44D14770-F753-5447-B6BA-48AE0B2DEC13}" sibTransId="{D192E6B5-A6C0-3848-9EE8-A44346427E7B}"/>
    <dgm:cxn modelId="{2B9F4E48-70BD-1B42-A85F-3CAC78FD1CFC}" srcId="{B458FDEB-061E-5244-A090-31C219F6F111}" destId="{C6F5ADEB-C856-1D44-8655-E903C73AA977}" srcOrd="0" destOrd="0" parTransId="{DA49CF85-058B-1148-B09D-492B788AAD37}" sibTransId="{591062D7-07C7-C84F-8460-C2C58F02CEC2}"/>
    <dgm:cxn modelId="{B1A603B3-19A8-A841-83A6-A707B078F8CD}" type="presOf" srcId="{9B402C89-8C40-6842-B36C-3CCB659BCE91}" destId="{6F092B8B-AC31-1E49-B141-5E1D79A707A9}" srcOrd="0" destOrd="0" presId="urn:microsoft.com/office/officeart/2009/3/layout/HorizontalOrganizationChart"/>
    <dgm:cxn modelId="{C5FB38FC-86A3-7940-830D-68A463C12816}" type="presOf" srcId="{C627A69F-3056-7A48-A61C-8DEEF5F409B6}" destId="{AB9AB48D-6748-E443-87FA-67174F26A0ED}" srcOrd="1" destOrd="0" presId="urn:microsoft.com/office/officeart/2009/3/layout/HorizontalOrganizationChart"/>
    <dgm:cxn modelId="{ACEF7B7D-62D9-134A-9545-33406F462DF3}" type="presOf" srcId="{B5C0949E-99FF-EC44-BEFC-9B4BF3D41F7C}" destId="{7FF93EBF-38A1-E84E-86E6-09C72AC217C5}" srcOrd="1" destOrd="0" presId="urn:microsoft.com/office/officeart/2009/3/layout/HorizontalOrganizationChart"/>
    <dgm:cxn modelId="{D085FF0B-975E-6449-9A6D-2327F9528D6A}" type="presOf" srcId="{B78E3BA9-D785-8D43-9E46-8C5E7E51F560}" destId="{4BE341F5-605C-964E-BCF1-DFA6613FF6FA}" srcOrd="0" destOrd="0" presId="urn:microsoft.com/office/officeart/2009/3/layout/HorizontalOrganizationChart"/>
    <dgm:cxn modelId="{F7403F01-EB6B-A54A-A299-5E084464B12E}" srcId="{B5C0949E-99FF-EC44-BEFC-9B4BF3D41F7C}" destId="{C627A69F-3056-7A48-A61C-8DEEF5F409B6}" srcOrd="2" destOrd="0" parTransId="{91AC9C69-415C-0C4F-A74A-E894C946FD0D}" sibTransId="{9400CCED-7558-B74B-AD5F-CBD233492FB8}"/>
    <dgm:cxn modelId="{63C92754-F57A-3F45-AD5D-68CDF780430F}" type="presOf" srcId="{36237684-698A-434D-842D-796FDB0689DD}" destId="{58D52B3C-C593-A54D-AECB-FE3B6936B546}" srcOrd="1" destOrd="0" presId="urn:microsoft.com/office/officeart/2009/3/layout/HorizontalOrganizationChart"/>
    <dgm:cxn modelId="{8846C72F-CD01-0444-A01B-2D04886D9F26}" type="presOf" srcId="{4D44395E-B187-E945-8142-D48FBC685FC6}" destId="{0D41A799-FA88-5345-8163-A97CAFF811AF}" srcOrd="0" destOrd="0" presId="urn:microsoft.com/office/officeart/2009/3/layout/HorizontalOrganizationChart"/>
    <dgm:cxn modelId="{42C8FF07-3B38-0E47-B983-147A2CFAC9D0}" type="presOf" srcId="{CDF16C9C-1DE3-A447-908F-27282197ED57}" destId="{A176A222-4207-D74B-9F3B-04543639991D}" srcOrd="0" destOrd="0" presId="urn:microsoft.com/office/officeart/2009/3/layout/HorizontalOrganizationChart"/>
    <dgm:cxn modelId="{5E987BB5-96A4-CB41-8DE5-FC389A91EF12}" srcId="{C6F5ADEB-C856-1D44-8655-E903C73AA977}" destId="{B5C0949E-99FF-EC44-BEFC-9B4BF3D41F7C}" srcOrd="0" destOrd="0" parTransId="{CB323E0B-B66C-3D48-A2C0-9C077C0A8F77}" sibTransId="{85F908A9-B30C-BC4E-A1B2-70D5B9998464}"/>
    <dgm:cxn modelId="{16A9C6AC-4E1C-904E-8DB3-7F571AC1771A}" type="presOf" srcId="{E3EC9F5C-A1A4-C04B-A26D-66B549B38AF0}" destId="{DEE7FDE5-919C-2745-97B2-2B521E708D72}" srcOrd="0" destOrd="0" presId="urn:microsoft.com/office/officeart/2009/3/layout/HorizontalOrganizationChart"/>
    <dgm:cxn modelId="{012E80A4-FD4D-094A-829A-045B6D1A45E4}" type="presOf" srcId="{C627A69F-3056-7A48-A61C-8DEEF5F409B6}" destId="{D5CBB596-EBB8-ED47-8A4A-ECCB116DEF22}" srcOrd="0" destOrd="0" presId="urn:microsoft.com/office/officeart/2009/3/layout/HorizontalOrganizationChart"/>
    <dgm:cxn modelId="{DB841DD5-BADE-4F41-9849-5222A10547D2}" type="presOf" srcId="{91AC9C69-415C-0C4F-A74A-E894C946FD0D}" destId="{4519E83F-A4F6-DE45-B589-937E368019BB}" srcOrd="0" destOrd="0" presId="urn:microsoft.com/office/officeart/2009/3/layout/HorizontalOrganizationChart"/>
    <dgm:cxn modelId="{D7794AFA-41F7-D146-8F32-9DEA663A4932}" type="presOf" srcId="{36237684-698A-434D-842D-796FDB0689DD}" destId="{22C08749-B399-AF44-8397-C872D2727B8C}" srcOrd="0" destOrd="0" presId="urn:microsoft.com/office/officeart/2009/3/layout/HorizontalOrganizationChart"/>
    <dgm:cxn modelId="{50CC52FE-B88F-6A4D-A58F-07545938D869}" type="presOf" srcId="{9776400E-E56B-E345-A630-AFA2E83C15FA}" destId="{C34FB320-E233-4446-A0F6-8EF7B91E3DB4}" srcOrd="0" destOrd="0" presId="urn:microsoft.com/office/officeart/2009/3/layout/HorizontalOrganizationChart"/>
    <dgm:cxn modelId="{CE9C38E1-4B0F-6B4F-BA68-18E3971688B5}" type="presOf" srcId="{B458FDEB-061E-5244-A090-31C219F6F111}" destId="{86926391-6649-1C43-BC97-25D731438F64}" srcOrd="0" destOrd="0" presId="urn:microsoft.com/office/officeart/2009/3/layout/HorizontalOrganizationChart"/>
    <dgm:cxn modelId="{29B3F898-0E70-0541-A670-B98E80BC74BC}" type="presOf" srcId="{4D44395E-B187-E945-8142-D48FBC685FC6}" destId="{80C190CF-DB2E-2846-889D-6F76286E61B1}" srcOrd="1" destOrd="0" presId="urn:microsoft.com/office/officeart/2009/3/layout/HorizontalOrganizationChart"/>
    <dgm:cxn modelId="{5F09CBA6-CD59-9644-BD87-F627003EC11A}" type="presOf" srcId="{44D14770-F753-5447-B6BA-48AE0B2DEC13}" destId="{16503875-51AD-974C-B73E-6C419477E27F}" srcOrd="0" destOrd="0" presId="urn:microsoft.com/office/officeart/2009/3/layout/HorizontalOrganizationChart"/>
    <dgm:cxn modelId="{0A9077CF-300E-C141-A318-5A09F467C34B}" type="presOf" srcId="{9B402C89-8C40-6842-B36C-3CCB659BCE91}" destId="{591E0DD3-AE04-134E-BEF1-BED174410791}" srcOrd="1" destOrd="0" presId="urn:microsoft.com/office/officeart/2009/3/layout/HorizontalOrganizationChart"/>
    <dgm:cxn modelId="{CC285C8E-45C0-8442-B50A-4459B838082A}" type="presOf" srcId="{C6F5ADEB-C856-1D44-8655-E903C73AA977}" destId="{D2AF1C4D-B0AF-AF4A-83DD-1A41B9E0F8ED}" srcOrd="1" destOrd="0" presId="urn:microsoft.com/office/officeart/2009/3/layout/HorizontalOrganizationChart"/>
    <dgm:cxn modelId="{76436DCF-9D1D-6246-905D-99CB9D253F78}" srcId="{B5C0949E-99FF-EC44-BEFC-9B4BF3D41F7C}" destId="{4D44395E-B187-E945-8142-D48FBC685FC6}" srcOrd="1" destOrd="0" parTransId="{9776400E-E56B-E345-A630-AFA2E83C15FA}" sibTransId="{111B5115-5C7F-B247-8593-53B2F21270F0}"/>
    <dgm:cxn modelId="{C1E62794-D50E-FD47-A3BA-AED68D3E4BBD}" type="presOf" srcId="{B61654B4-10AD-9A4A-828C-25162C374C1D}" destId="{86F5928E-C504-9C49-9F8F-D3A6AD9EAFBB}" srcOrd="0" destOrd="0" presId="urn:microsoft.com/office/officeart/2009/3/layout/HorizontalOrganizationChart"/>
    <dgm:cxn modelId="{8FDF99AE-FB07-F643-863D-D9FFA8C6E363}" type="presOf" srcId="{CD663851-63D0-4A41-A4F5-86B419609564}" destId="{11EC1B57-B048-794D-BD4A-47BD1080B5EA}" srcOrd="0" destOrd="0" presId="urn:microsoft.com/office/officeart/2009/3/layout/HorizontalOrganizationChart"/>
    <dgm:cxn modelId="{18D7AF5B-275C-A94C-A305-DEF17F583EFE}" type="presOf" srcId="{B78E3BA9-D785-8D43-9E46-8C5E7E51F560}" destId="{023C62C7-DAC6-C24E-BCF6-0D7AEA513EF3}" srcOrd="1" destOrd="0" presId="urn:microsoft.com/office/officeart/2009/3/layout/HorizontalOrganizationChart"/>
    <dgm:cxn modelId="{A19D2925-2C01-CD4A-9E0B-5477E5B8D14E}" srcId="{36237684-698A-434D-842D-796FDB0689DD}" destId="{B78E3BA9-D785-8D43-9E46-8C5E7E51F560}" srcOrd="2" destOrd="0" parTransId="{E3EC9F5C-A1A4-C04B-A26D-66B549B38AF0}" sibTransId="{130711A8-D11A-6E45-B232-37F5943C661F}"/>
    <dgm:cxn modelId="{0E402A43-2470-5641-8920-723B17BECC07}" type="presOf" srcId="{CDF16C9C-1DE3-A447-908F-27282197ED57}" destId="{D67E5AB7-E4C5-6945-A055-B86F8678879E}" srcOrd="1" destOrd="0" presId="urn:microsoft.com/office/officeart/2009/3/layout/HorizontalOrganizationChart"/>
    <dgm:cxn modelId="{86DBB597-D1B3-5D4B-9DE7-E3337DBD2069}" srcId="{B5C0949E-99FF-EC44-BEFC-9B4BF3D41F7C}" destId="{CD663851-63D0-4A41-A4F5-86B419609564}" srcOrd="0" destOrd="0" parTransId="{698B0F0B-6D31-854B-9303-99FC819F8A65}" sibTransId="{08707CEC-0631-F547-B215-39B017721FDC}"/>
    <dgm:cxn modelId="{F231701E-2A1E-8941-A07D-6E849714C9BD}" type="presParOf" srcId="{86926391-6649-1C43-BC97-25D731438F64}" destId="{A7BA02FB-25EF-4A41-8B75-7C7C2D102C29}" srcOrd="0" destOrd="0" presId="urn:microsoft.com/office/officeart/2009/3/layout/HorizontalOrganizationChart"/>
    <dgm:cxn modelId="{2982758C-1911-F848-9CDB-72CD22A47D8F}" type="presParOf" srcId="{A7BA02FB-25EF-4A41-8B75-7C7C2D102C29}" destId="{B5E42984-78A4-EB41-B140-ED8F7332A66A}" srcOrd="0" destOrd="0" presId="urn:microsoft.com/office/officeart/2009/3/layout/HorizontalOrganizationChart"/>
    <dgm:cxn modelId="{BB6D7CC1-8E62-DC4F-B3F3-EB8E29C72793}" type="presParOf" srcId="{B5E42984-78A4-EB41-B140-ED8F7332A66A}" destId="{54E0D210-4B1D-4946-907F-56841AF94572}" srcOrd="0" destOrd="0" presId="urn:microsoft.com/office/officeart/2009/3/layout/HorizontalOrganizationChart"/>
    <dgm:cxn modelId="{982A4D19-5825-5E48-9755-EA418D6DE8C9}" type="presParOf" srcId="{B5E42984-78A4-EB41-B140-ED8F7332A66A}" destId="{D2AF1C4D-B0AF-AF4A-83DD-1A41B9E0F8ED}" srcOrd="1" destOrd="0" presId="urn:microsoft.com/office/officeart/2009/3/layout/HorizontalOrganizationChart"/>
    <dgm:cxn modelId="{9E9B1C89-CE94-2945-8DD2-532D3327975C}" type="presParOf" srcId="{A7BA02FB-25EF-4A41-8B75-7C7C2D102C29}" destId="{1377EED3-757B-CC42-9542-EF8D93F85E2C}" srcOrd="1" destOrd="0" presId="urn:microsoft.com/office/officeart/2009/3/layout/HorizontalOrganizationChart"/>
    <dgm:cxn modelId="{5E92457F-CD56-D742-95EE-E90AF18EF1B2}" type="presParOf" srcId="{1377EED3-757B-CC42-9542-EF8D93F85E2C}" destId="{5E40B76D-AAE5-364D-B5D0-690F44B3C58B}" srcOrd="0" destOrd="0" presId="urn:microsoft.com/office/officeart/2009/3/layout/HorizontalOrganizationChart"/>
    <dgm:cxn modelId="{B4368B27-D691-7B44-822C-59F3A60748A0}" type="presParOf" srcId="{1377EED3-757B-CC42-9542-EF8D93F85E2C}" destId="{489DD0ED-CF2B-8445-B8AF-068B201745AC}" srcOrd="1" destOrd="0" presId="urn:microsoft.com/office/officeart/2009/3/layout/HorizontalOrganizationChart"/>
    <dgm:cxn modelId="{22703BF1-5282-3D43-88FF-B5358397FB91}" type="presParOf" srcId="{489DD0ED-CF2B-8445-B8AF-068B201745AC}" destId="{97E97682-F5B8-B845-84BF-D597E1485254}" srcOrd="0" destOrd="0" presId="urn:microsoft.com/office/officeart/2009/3/layout/HorizontalOrganizationChart"/>
    <dgm:cxn modelId="{2FD2DF4D-05E2-484B-B22E-8215C18584B0}" type="presParOf" srcId="{97E97682-F5B8-B845-84BF-D597E1485254}" destId="{89798FEA-ACA7-5C48-BE6B-9A0CB77F96DC}" srcOrd="0" destOrd="0" presId="urn:microsoft.com/office/officeart/2009/3/layout/HorizontalOrganizationChart"/>
    <dgm:cxn modelId="{6A0494A1-E195-EE48-829B-12370E198336}" type="presParOf" srcId="{97E97682-F5B8-B845-84BF-D597E1485254}" destId="{7FF93EBF-38A1-E84E-86E6-09C72AC217C5}" srcOrd="1" destOrd="0" presId="urn:microsoft.com/office/officeart/2009/3/layout/HorizontalOrganizationChart"/>
    <dgm:cxn modelId="{CBF52D60-127D-3E4A-A495-2BD2AB8E2284}" type="presParOf" srcId="{489DD0ED-CF2B-8445-B8AF-068B201745AC}" destId="{387170FB-C7A1-E94D-9180-EA4D124F7B7C}" srcOrd="1" destOrd="0" presId="urn:microsoft.com/office/officeart/2009/3/layout/HorizontalOrganizationChart"/>
    <dgm:cxn modelId="{B9CF8788-76B9-7942-92E9-409BDC10A67A}" type="presParOf" srcId="{387170FB-C7A1-E94D-9180-EA4D124F7B7C}" destId="{1F8612AB-9C95-AE4B-B80D-B1FC0AAB71A2}" srcOrd="0" destOrd="0" presId="urn:microsoft.com/office/officeart/2009/3/layout/HorizontalOrganizationChart"/>
    <dgm:cxn modelId="{F7097460-B120-2047-9547-9C151B20F642}" type="presParOf" srcId="{387170FB-C7A1-E94D-9180-EA4D124F7B7C}" destId="{8FC8A96A-1C40-0C4C-8B0A-8154AC698D89}" srcOrd="1" destOrd="0" presId="urn:microsoft.com/office/officeart/2009/3/layout/HorizontalOrganizationChart"/>
    <dgm:cxn modelId="{459D4D07-D285-5045-B688-BD6FC5E7395E}" type="presParOf" srcId="{8FC8A96A-1C40-0C4C-8B0A-8154AC698D89}" destId="{4B341E72-18C7-E64F-9F0F-870A2927A14F}" srcOrd="0" destOrd="0" presId="urn:microsoft.com/office/officeart/2009/3/layout/HorizontalOrganizationChart"/>
    <dgm:cxn modelId="{F2ADD378-8784-B940-BF0E-B7CEC010DA0B}" type="presParOf" srcId="{4B341E72-18C7-E64F-9F0F-870A2927A14F}" destId="{11EC1B57-B048-794D-BD4A-47BD1080B5EA}" srcOrd="0" destOrd="0" presId="urn:microsoft.com/office/officeart/2009/3/layout/HorizontalOrganizationChart"/>
    <dgm:cxn modelId="{0FCB73B9-1B99-D24C-9CC4-3337CC80B753}" type="presParOf" srcId="{4B341E72-18C7-E64F-9F0F-870A2927A14F}" destId="{58F60A3B-DCB6-0B4B-AD04-61EA93B58B62}" srcOrd="1" destOrd="0" presId="urn:microsoft.com/office/officeart/2009/3/layout/HorizontalOrganizationChart"/>
    <dgm:cxn modelId="{0003997A-08FD-9E4E-AA4B-89AEC5ECE228}" type="presParOf" srcId="{8FC8A96A-1C40-0C4C-8B0A-8154AC698D89}" destId="{4529FD01-0712-574E-8175-D285DC091CAB}" srcOrd="1" destOrd="0" presId="urn:microsoft.com/office/officeart/2009/3/layout/HorizontalOrganizationChart"/>
    <dgm:cxn modelId="{D61E2613-6263-F649-B488-FDD036963D4A}" type="presParOf" srcId="{8FC8A96A-1C40-0C4C-8B0A-8154AC698D89}" destId="{48D9FB4D-CD96-2042-895A-75AE09DDFA0D}" srcOrd="2" destOrd="0" presId="urn:microsoft.com/office/officeart/2009/3/layout/HorizontalOrganizationChart"/>
    <dgm:cxn modelId="{E8795B0F-4DBB-E141-978F-5EDB8CAF8675}" type="presParOf" srcId="{387170FB-C7A1-E94D-9180-EA4D124F7B7C}" destId="{C34FB320-E233-4446-A0F6-8EF7B91E3DB4}" srcOrd="2" destOrd="0" presId="urn:microsoft.com/office/officeart/2009/3/layout/HorizontalOrganizationChart"/>
    <dgm:cxn modelId="{4D815156-7FED-884E-95EF-E40C2B49730C}" type="presParOf" srcId="{387170FB-C7A1-E94D-9180-EA4D124F7B7C}" destId="{3CCFF7E3-CBBA-7B40-849A-3663A07A1ECF}" srcOrd="3" destOrd="0" presId="urn:microsoft.com/office/officeart/2009/3/layout/HorizontalOrganizationChart"/>
    <dgm:cxn modelId="{BA268A21-C286-364A-9D4D-4666065EEDA8}" type="presParOf" srcId="{3CCFF7E3-CBBA-7B40-849A-3663A07A1ECF}" destId="{48A6903B-5414-EB49-A772-752D33D6DCDB}" srcOrd="0" destOrd="0" presId="urn:microsoft.com/office/officeart/2009/3/layout/HorizontalOrganizationChart"/>
    <dgm:cxn modelId="{C5C0DCEB-D531-6A40-9406-D2AC03A61BD2}" type="presParOf" srcId="{48A6903B-5414-EB49-A772-752D33D6DCDB}" destId="{0D41A799-FA88-5345-8163-A97CAFF811AF}" srcOrd="0" destOrd="0" presId="urn:microsoft.com/office/officeart/2009/3/layout/HorizontalOrganizationChart"/>
    <dgm:cxn modelId="{698942B0-E8C0-F545-A9B9-25B71AADE0FB}" type="presParOf" srcId="{48A6903B-5414-EB49-A772-752D33D6DCDB}" destId="{80C190CF-DB2E-2846-889D-6F76286E61B1}" srcOrd="1" destOrd="0" presId="urn:microsoft.com/office/officeart/2009/3/layout/HorizontalOrganizationChart"/>
    <dgm:cxn modelId="{AEC299CF-8801-704C-97BD-336FC2D027C6}" type="presParOf" srcId="{3CCFF7E3-CBBA-7B40-849A-3663A07A1ECF}" destId="{95B2A6EB-7DC5-7F43-93C6-45E8BCE8DE40}" srcOrd="1" destOrd="0" presId="urn:microsoft.com/office/officeart/2009/3/layout/HorizontalOrganizationChart"/>
    <dgm:cxn modelId="{CDEC5361-160C-A14A-8267-6D5F13F30E65}" type="presParOf" srcId="{3CCFF7E3-CBBA-7B40-849A-3663A07A1ECF}" destId="{71DEBDCF-904C-5446-9500-80D3C178C813}" srcOrd="2" destOrd="0" presId="urn:microsoft.com/office/officeart/2009/3/layout/HorizontalOrganizationChart"/>
    <dgm:cxn modelId="{D236AFC6-4E6B-3249-9C72-1160838C1B99}" type="presParOf" srcId="{387170FB-C7A1-E94D-9180-EA4D124F7B7C}" destId="{4519E83F-A4F6-DE45-B589-937E368019BB}" srcOrd="4" destOrd="0" presId="urn:microsoft.com/office/officeart/2009/3/layout/HorizontalOrganizationChart"/>
    <dgm:cxn modelId="{51B64B1F-D4D1-BF41-850E-7BAB7762518B}" type="presParOf" srcId="{387170FB-C7A1-E94D-9180-EA4D124F7B7C}" destId="{B7EBE544-06F8-684E-AD30-E91B94EE10B1}" srcOrd="5" destOrd="0" presId="urn:microsoft.com/office/officeart/2009/3/layout/HorizontalOrganizationChart"/>
    <dgm:cxn modelId="{7D085379-65C6-7D43-A82C-05BB5DAA06F9}" type="presParOf" srcId="{B7EBE544-06F8-684E-AD30-E91B94EE10B1}" destId="{06876EE3-3B1A-F941-BBD6-146BC8509A37}" srcOrd="0" destOrd="0" presId="urn:microsoft.com/office/officeart/2009/3/layout/HorizontalOrganizationChart"/>
    <dgm:cxn modelId="{08FCB8E5-7B20-384B-BA30-C9C8597211E6}" type="presParOf" srcId="{06876EE3-3B1A-F941-BBD6-146BC8509A37}" destId="{D5CBB596-EBB8-ED47-8A4A-ECCB116DEF22}" srcOrd="0" destOrd="0" presId="urn:microsoft.com/office/officeart/2009/3/layout/HorizontalOrganizationChart"/>
    <dgm:cxn modelId="{5EA86F28-E5B3-684C-8EBE-B019D484AA60}" type="presParOf" srcId="{06876EE3-3B1A-F941-BBD6-146BC8509A37}" destId="{AB9AB48D-6748-E443-87FA-67174F26A0ED}" srcOrd="1" destOrd="0" presId="urn:microsoft.com/office/officeart/2009/3/layout/HorizontalOrganizationChart"/>
    <dgm:cxn modelId="{F13D6C16-AED2-BC44-B923-DC5F4BE2A4D1}" type="presParOf" srcId="{B7EBE544-06F8-684E-AD30-E91B94EE10B1}" destId="{FAE5C58B-DE52-EC41-BBBD-43E6B10CAC81}" srcOrd="1" destOrd="0" presId="urn:microsoft.com/office/officeart/2009/3/layout/HorizontalOrganizationChart"/>
    <dgm:cxn modelId="{F18AB654-62C2-894E-8109-C85B059C7A16}" type="presParOf" srcId="{B7EBE544-06F8-684E-AD30-E91B94EE10B1}" destId="{B86A8152-615B-6A4F-85C4-008BCEE5134A}" srcOrd="2" destOrd="0" presId="urn:microsoft.com/office/officeart/2009/3/layout/HorizontalOrganizationChart"/>
    <dgm:cxn modelId="{EF0A2402-F7CA-0143-B562-42DAFA8524F0}" type="presParOf" srcId="{489DD0ED-CF2B-8445-B8AF-068B201745AC}" destId="{35B466A2-3BA8-F241-8898-8880BAEF9FF2}" srcOrd="2" destOrd="0" presId="urn:microsoft.com/office/officeart/2009/3/layout/HorizontalOrganizationChart"/>
    <dgm:cxn modelId="{8F514AA0-4095-0D4E-B26B-CE0CEAF78735}" type="presParOf" srcId="{1377EED3-757B-CC42-9542-EF8D93F85E2C}" destId="{86F5928E-C504-9C49-9F8F-D3A6AD9EAFBB}" srcOrd="2" destOrd="0" presId="urn:microsoft.com/office/officeart/2009/3/layout/HorizontalOrganizationChart"/>
    <dgm:cxn modelId="{1EB9A741-E978-DB49-8D42-BEDBF7D3AA4D}" type="presParOf" srcId="{1377EED3-757B-CC42-9542-EF8D93F85E2C}" destId="{A7F4750B-785B-BB46-8AFA-64C23D1A9657}" srcOrd="3" destOrd="0" presId="urn:microsoft.com/office/officeart/2009/3/layout/HorizontalOrganizationChart"/>
    <dgm:cxn modelId="{C7C4D65A-227B-DB46-B2B2-3917488FA7C6}" type="presParOf" srcId="{A7F4750B-785B-BB46-8AFA-64C23D1A9657}" destId="{7D0D0A03-1861-0141-A194-356B55D08552}" srcOrd="0" destOrd="0" presId="urn:microsoft.com/office/officeart/2009/3/layout/HorizontalOrganizationChart"/>
    <dgm:cxn modelId="{1CC1ADFC-1DA8-FF41-B056-1394EF93D3DB}" type="presParOf" srcId="{7D0D0A03-1861-0141-A194-356B55D08552}" destId="{22C08749-B399-AF44-8397-C872D2727B8C}" srcOrd="0" destOrd="0" presId="urn:microsoft.com/office/officeart/2009/3/layout/HorizontalOrganizationChart"/>
    <dgm:cxn modelId="{67C7DFAA-5ADC-CB4A-9B83-01DC3F0D4DE8}" type="presParOf" srcId="{7D0D0A03-1861-0141-A194-356B55D08552}" destId="{58D52B3C-C593-A54D-AECB-FE3B6936B546}" srcOrd="1" destOrd="0" presId="urn:microsoft.com/office/officeart/2009/3/layout/HorizontalOrganizationChart"/>
    <dgm:cxn modelId="{4EF89054-E711-EC4C-A8C2-3F401CDB420B}" type="presParOf" srcId="{A7F4750B-785B-BB46-8AFA-64C23D1A9657}" destId="{C223305A-8DD7-B740-99D4-CFAF35B2B92B}" srcOrd="1" destOrd="0" presId="urn:microsoft.com/office/officeart/2009/3/layout/HorizontalOrganizationChart"/>
    <dgm:cxn modelId="{E634C1D3-E908-624C-8C06-DA6129052DE7}" type="presParOf" srcId="{C223305A-8DD7-B740-99D4-CFAF35B2B92B}" destId="{2CB99855-4FC3-A242-A588-729D613DC582}" srcOrd="0" destOrd="0" presId="urn:microsoft.com/office/officeart/2009/3/layout/HorizontalOrganizationChart"/>
    <dgm:cxn modelId="{FBB2E67E-12B4-0C44-B78B-B6ABC335EB71}" type="presParOf" srcId="{C223305A-8DD7-B740-99D4-CFAF35B2B92B}" destId="{5ED80161-AF98-8646-BA23-53E6243F323F}" srcOrd="1" destOrd="0" presId="urn:microsoft.com/office/officeart/2009/3/layout/HorizontalOrganizationChart"/>
    <dgm:cxn modelId="{E2414D75-20BC-CE40-ABEA-01DDCB7A059E}" type="presParOf" srcId="{5ED80161-AF98-8646-BA23-53E6243F323F}" destId="{66B0F213-B9AC-A644-B435-B521A57FEC51}" srcOrd="0" destOrd="0" presId="urn:microsoft.com/office/officeart/2009/3/layout/HorizontalOrganizationChart"/>
    <dgm:cxn modelId="{89BD9730-008B-254A-BBC9-99931AD5AAAE}" type="presParOf" srcId="{66B0F213-B9AC-A644-B435-B521A57FEC51}" destId="{6F092B8B-AC31-1E49-B141-5E1D79A707A9}" srcOrd="0" destOrd="0" presId="urn:microsoft.com/office/officeart/2009/3/layout/HorizontalOrganizationChart"/>
    <dgm:cxn modelId="{C52C40BA-7ED2-224F-AB38-B8623AFCD986}" type="presParOf" srcId="{66B0F213-B9AC-A644-B435-B521A57FEC51}" destId="{591E0DD3-AE04-134E-BEF1-BED174410791}" srcOrd="1" destOrd="0" presId="urn:microsoft.com/office/officeart/2009/3/layout/HorizontalOrganizationChart"/>
    <dgm:cxn modelId="{32802460-61D3-8147-AF8D-FE93F8E73C15}" type="presParOf" srcId="{5ED80161-AF98-8646-BA23-53E6243F323F}" destId="{A578F487-CF4D-E54C-82FF-F5B47EEBBD97}" srcOrd="1" destOrd="0" presId="urn:microsoft.com/office/officeart/2009/3/layout/HorizontalOrganizationChart"/>
    <dgm:cxn modelId="{5CEB4B77-324D-2442-ADEF-E52854C3E964}" type="presParOf" srcId="{5ED80161-AF98-8646-BA23-53E6243F323F}" destId="{03BD49DC-4752-F047-BD5E-63BD7661545C}" srcOrd="2" destOrd="0" presId="urn:microsoft.com/office/officeart/2009/3/layout/HorizontalOrganizationChart"/>
    <dgm:cxn modelId="{398AB954-DC53-0949-A0F8-D041EB0A87D3}" type="presParOf" srcId="{C223305A-8DD7-B740-99D4-CFAF35B2B92B}" destId="{16503875-51AD-974C-B73E-6C419477E27F}" srcOrd="2" destOrd="0" presId="urn:microsoft.com/office/officeart/2009/3/layout/HorizontalOrganizationChart"/>
    <dgm:cxn modelId="{52F75D1B-2EEA-B443-BC2D-EF6C62D12A86}" type="presParOf" srcId="{C223305A-8DD7-B740-99D4-CFAF35B2B92B}" destId="{1CA26CBE-82E7-9D46-B67C-2F5B9C7FCF7F}" srcOrd="3" destOrd="0" presId="urn:microsoft.com/office/officeart/2009/3/layout/HorizontalOrganizationChart"/>
    <dgm:cxn modelId="{5AA46555-CCB4-B845-9291-D967B9FACF50}" type="presParOf" srcId="{1CA26CBE-82E7-9D46-B67C-2F5B9C7FCF7F}" destId="{56662577-C877-774F-B3F4-0ED83E945B67}" srcOrd="0" destOrd="0" presId="urn:microsoft.com/office/officeart/2009/3/layout/HorizontalOrganizationChart"/>
    <dgm:cxn modelId="{CCCE8E8C-2D3B-8D43-981C-0D06D5E563F3}" type="presParOf" srcId="{56662577-C877-774F-B3F4-0ED83E945B67}" destId="{A176A222-4207-D74B-9F3B-04543639991D}" srcOrd="0" destOrd="0" presId="urn:microsoft.com/office/officeart/2009/3/layout/HorizontalOrganizationChart"/>
    <dgm:cxn modelId="{498BE2AE-76AF-9A41-AFA7-57A7A4D1045F}" type="presParOf" srcId="{56662577-C877-774F-B3F4-0ED83E945B67}" destId="{D67E5AB7-E4C5-6945-A055-B86F8678879E}" srcOrd="1" destOrd="0" presId="urn:microsoft.com/office/officeart/2009/3/layout/HorizontalOrganizationChart"/>
    <dgm:cxn modelId="{59258930-DF0C-BE4F-BD24-439DF772916A}" type="presParOf" srcId="{1CA26CBE-82E7-9D46-B67C-2F5B9C7FCF7F}" destId="{FA75CA14-1DD1-1248-9313-733435032BE8}" srcOrd="1" destOrd="0" presId="urn:microsoft.com/office/officeart/2009/3/layout/HorizontalOrganizationChart"/>
    <dgm:cxn modelId="{4862260B-28A4-1A44-929E-EDBA24B7860B}" type="presParOf" srcId="{1CA26CBE-82E7-9D46-B67C-2F5B9C7FCF7F}" destId="{4E3DE743-23C5-3345-890E-844D4D5469F4}" srcOrd="2" destOrd="0" presId="urn:microsoft.com/office/officeart/2009/3/layout/HorizontalOrganizationChart"/>
    <dgm:cxn modelId="{98F57412-F207-FB46-870F-6B3A04F9D2F7}" type="presParOf" srcId="{C223305A-8DD7-B740-99D4-CFAF35B2B92B}" destId="{DEE7FDE5-919C-2745-97B2-2B521E708D72}" srcOrd="4" destOrd="0" presId="urn:microsoft.com/office/officeart/2009/3/layout/HorizontalOrganizationChart"/>
    <dgm:cxn modelId="{22A15BD7-DB7A-F24A-BFB2-1D62C5389C7A}" type="presParOf" srcId="{C223305A-8DD7-B740-99D4-CFAF35B2B92B}" destId="{FE46C1DB-ECE6-D344-A470-D931F05645EB}" srcOrd="5" destOrd="0" presId="urn:microsoft.com/office/officeart/2009/3/layout/HorizontalOrganizationChart"/>
    <dgm:cxn modelId="{3B6028CD-4EA6-874E-989E-6C805153C6F6}" type="presParOf" srcId="{FE46C1DB-ECE6-D344-A470-D931F05645EB}" destId="{3165E39A-BE70-9A45-AFD1-1CD4E387F35B}" srcOrd="0" destOrd="0" presId="urn:microsoft.com/office/officeart/2009/3/layout/HorizontalOrganizationChart"/>
    <dgm:cxn modelId="{FD0FD6D8-0DB4-E948-81C2-A92FFE47B05C}" type="presParOf" srcId="{3165E39A-BE70-9A45-AFD1-1CD4E387F35B}" destId="{4BE341F5-605C-964E-BCF1-DFA6613FF6FA}" srcOrd="0" destOrd="0" presId="urn:microsoft.com/office/officeart/2009/3/layout/HorizontalOrganizationChart"/>
    <dgm:cxn modelId="{7F80E272-07A5-FC4C-8837-91AE2EB02338}" type="presParOf" srcId="{3165E39A-BE70-9A45-AFD1-1CD4E387F35B}" destId="{023C62C7-DAC6-C24E-BCF6-0D7AEA513EF3}" srcOrd="1" destOrd="0" presId="urn:microsoft.com/office/officeart/2009/3/layout/HorizontalOrganizationChart"/>
    <dgm:cxn modelId="{35B59A6D-E849-3C42-B0BD-270B321D049F}" type="presParOf" srcId="{FE46C1DB-ECE6-D344-A470-D931F05645EB}" destId="{30A8EBB7-F5D1-1B45-AF3E-C40E36B2F93D}" srcOrd="1" destOrd="0" presId="urn:microsoft.com/office/officeart/2009/3/layout/HorizontalOrganizationChart"/>
    <dgm:cxn modelId="{19A1BF9A-2255-8940-8223-6B83BF617E0E}" type="presParOf" srcId="{FE46C1DB-ECE6-D344-A470-D931F05645EB}" destId="{68C45305-537F-2A44-9477-71C8519106D2}" srcOrd="2" destOrd="0" presId="urn:microsoft.com/office/officeart/2009/3/layout/HorizontalOrganizationChart"/>
    <dgm:cxn modelId="{E3F57ACF-0CB2-B442-BDCD-03EC5F8BC27A}" type="presParOf" srcId="{A7F4750B-785B-BB46-8AFA-64C23D1A9657}" destId="{DE966A73-C5D6-354F-8182-1E5A0266F1E9}" srcOrd="2" destOrd="0" presId="urn:microsoft.com/office/officeart/2009/3/layout/HorizontalOrganizationChart"/>
    <dgm:cxn modelId="{87AFF725-2490-C14A-832E-788D0E791055}" type="presParOf" srcId="{A7BA02FB-25EF-4A41-8B75-7C7C2D102C29}" destId="{4305EEB5-B9AD-3D40-A6A4-7F55D7FFEDFE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95640A-5584-8141-BF22-7B265916F47D}" type="doc">
      <dgm:prSet loTypeId="urn:microsoft.com/office/officeart/2009/3/layout/HorizontalOrganizationChart" loCatId="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0061FBFE-3B69-CE46-AEA5-11E1A9EE603C}">
      <dgm:prSet phldrT="[Text]" custT="1"/>
      <dgm:spPr/>
      <dgm:t>
        <a:bodyPr/>
        <a:lstStyle/>
        <a:p>
          <a:r>
            <a:rPr lang="en-US" sz="2400" dirty="0" err="1"/>
            <a:t>四个结论</a:t>
          </a:r>
          <a:endParaRPr lang="en-US" sz="2400" dirty="0"/>
        </a:p>
      </dgm:t>
    </dgm:pt>
    <dgm:pt modelId="{1F6103B5-E4C0-E34E-9EDC-5B51500AA1B5}" cxnId="{57100687-5FCE-DD40-8F47-8556DC0350D9}" type="parTrans">
      <dgm:prSet/>
      <dgm:spPr/>
      <dgm:t>
        <a:bodyPr/>
        <a:lstStyle/>
        <a:p>
          <a:endParaRPr lang="en-US"/>
        </a:p>
      </dgm:t>
    </dgm:pt>
    <dgm:pt modelId="{B1F385EE-0CFE-2D4D-94A4-63DB62D39C4F}" cxnId="{57100687-5FCE-DD40-8F47-8556DC0350D9}" type="sibTrans">
      <dgm:prSet/>
      <dgm:spPr/>
      <dgm:t>
        <a:bodyPr/>
        <a:lstStyle/>
        <a:p>
          <a:endParaRPr lang="en-US"/>
        </a:p>
      </dgm:t>
    </dgm:pt>
    <dgm:pt modelId="{BA9D814A-6619-034E-9AC5-C2B17B95CADC}">
      <dgm:prSet phldrT="[Text]"/>
      <dgm:spPr/>
      <dgm:t>
        <a:bodyPr/>
        <a:lstStyle/>
        <a:p>
          <a:r>
            <a:rPr lang="en-US" dirty="0" err="1"/>
            <a:t>十不善业</a:t>
          </a:r>
          <a:endParaRPr lang="en-US" dirty="0"/>
        </a:p>
        <a:p>
          <a:r>
            <a:rPr lang="en-US" dirty="0" err="1"/>
            <a:t>两个结论</a:t>
          </a:r>
          <a:endParaRPr lang="en-US" dirty="0"/>
        </a:p>
      </dgm:t>
    </dgm:pt>
    <dgm:pt modelId="{FD8E2D30-9936-4646-9C4C-056526C786D1}" cxnId="{5699BA38-6827-6148-8E1C-08C7DE80D186}" type="parTrans">
      <dgm:prSet/>
      <dgm:spPr/>
      <dgm:t>
        <a:bodyPr/>
        <a:lstStyle/>
        <a:p>
          <a:endParaRPr lang="en-US"/>
        </a:p>
      </dgm:t>
    </dgm:pt>
    <dgm:pt modelId="{6524C14E-FC7E-FD43-9F70-DE2833127CDA}" cxnId="{5699BA38-6827-6148-8E1C-08C7DE80D186}" type="sibTrans">
      <dgm:prSet/>
      <dgm:spPr/>
      <dgm:t>
        <a:bodyPr/>
        <a:lstStyle/>
        <a:p>
          <a:endParaRPr lang="en-US"/>
        </a:p>
      </dgm:t>
    </dgm:pt>
    <dgm:pt modelId="{25F81BB8-6712-6747-AC2F-33CC67862ABB}">
      <dgm:prSet phldrT="[Text]"/>
      <dgm:spPr/>
      <dgm:t>
        <a:bodyPr/>
        <a:lstStyle/>
        <a:p>
          <a:pPr algn="l"/>
          <a:r>
            <a:rPr lang="en-US" dirty="0" err="1"/>
            <a:t>恶有恶报</a:t>
          </a:r>
          <a:r>
            <a:rPr lang="zh-CN" altLang="en-US" dirty="0"/>
            <a:t>：</a:t>
          </a:r>
          <a:r>
            <a:rPr lang="en-US" dirty="0" err="1"/>
            <a:t>坚定不移地相信</a:t>
          </a:r>
          <a:endParaRPr lang="en-US" dirty="0"/>
        </a:p>
      </dgm:t>
    </dgm:pt>
    <dgm:pt modelId="{414F8F62-52BA-B745-BDC0-A1627B7D4C01}" cxnId="{D4EAD252-12F3-C44B-A8BC-D5371D6DF6B8}" type="parTrans">
      <dgm:prSet/>
      <dgm:spPr/>
      <dgm:t>
        <a:bodyPr/>
        <a:lstStyle/>
        <a:p>
          <a:endParaRPr lang="en-US"/>
        </a:p>
      </dgm:t>
    </dgm:pt>
    <dgm:pt modelId="{366F4A68-115B-0644-905B-BC2B31BA27DB}" cxnId="{D4EAD252-12F3-C44B-A8BC-D5371D6DF6B8}" type="sibTrans">
      <dgm:prSet/>
      <dgm:spPr/>
      <dgm:t>
        <a:bodyPr/>
        <a:lstStyle/>
        <a:p>
          <a:endParaRPr lang="en-US"/>
        </a:p>
      </dgm:t>
    </dgm:pt>
    <dgm:pt modelId="{3822BD50-890B-F749-B672-3005C785C6FA}">
      <dgm:prSet phldrT="[Text]"/>
      <dgm:spPr/>
      <dgm:t>
        <a:bodyPr/>
        <a:lstStyle/>
        <a:p>
          <a:pPr algn="l"/>
          <a:r>
            <a:rPr lang="en-US" dirty="0" err="1"/>
            <a:t>对自己做过的恶业深深地后悔</a:t>
          </a:r>
          <a:r>
            <a:rPr lang="zh-CN" altLang="en-US" dirty="0"/>
            <a:t>，要决心忏悔</a:t>
          </a:r>
          <a:endParaRPr lang="en-US" dirty="0"/>
        </a:p>
      </dgm:t>
    </dgm:pt>
    <dgm:pt modelId="{375C7695-60E5-6A4B-AEA6-74FCB7E1CCF9}" cxnId="{6B3D5B5B-2A14-5F4A-88F9-41405FD7D213}" type="parTrans">
      <dgm:prSet/>
      <dgm:spPr/>
      <dgm:t>
        <a:bodyPr/>
        <a:lstStyle/>
        <a:p>
          <a:endParaRPr lang="en-US"/>
        </a:p>
      </dgm:t>
    </dgm:pt>
    <dgm:pt modelId="{CEC16293-1C44-E147-8BE2-4F7BFB342DBC}" cxnId="{6B3D5B5B-2A14-5F4A-88F9-41405FD7D213}" type="sibTrans">
      <dgm:prSet/>
      <dgm:spPr/>
      <dgm:t>
        <a:bodyPr/>
        <a:lstStyle/>
        <a:p>
          <a:endParaRPr lang="en-US"/>
        </a:p>
      </dgm:t>
    </dgm:pt>
    <dgm:pt modelId="{C6379F25-6D91-BB47-B8F7-73C6776C264A}">
      <dgm:prSet phldrT="[Text]"/>
      <dgm:spPr/>
      <dgm:t>
        <a:bodyPr/>
        <a:lstStyle/>
        <a:p>
          <a:r>
            <a:rPr lang="en-US" dirty="0" err="1"/>
            <a:t>十善业</a:t>
          </a:r>
          <a:endParaRPr lang="en-US" dirty="0"/>
        </a:p>
        <a:p>
          <a:r>
            <a:rPr lang="en-US" dirty="0" err="1"/>
            <a:t>两个结论</a:t>
          </a:r>
          <a:endParaRPr lang="en-US" dirty="0"/>
        </a:p>
      </dgm:t>
    </dgm:pt>
    <dgm:pt modelId="{A0949924-25EC-6C49-8ACD-68EDA73EC585}" cxnId="{B20B3DA1-BA3B-9649-B09C-79B50CF353A9}" type="parTrans">
      <dgm:prSet/>
      <dgm:spPr/>
      <dgm:t>
        <a:bodyPr/>
        <a:lstStyle/>
        <a:p>
          <a:endParaRPr lang="en-US"/>
        </a:p>
      </dgm:t>
    </dgm:pt>
    <dgm:pt modelId="{8340F415-5E54-D341-977C-7A018D8AE500}" cxnId="{B20B3DA1-BA3B-9649-B09C-79B50CF353A9}" type="sibTrans">
      <dgm:prSet/>
      <dgm:spPr/>
      <dgm:t>
        <a:bodyPr/>
        <a:lstStyle/>
        <a:p>
          <a:endParaRPr lang="en-US"/>
        </a:p>
      </dgm:t>
    </dgm:pt>
    <dgm:pt modelId="{610EDA2A-9019-FD41-8C46-77E33EA9D074}">
      <dgm:prSet phldrT="[Text]"/>
      <dgm:spPr/>
      <dgm:t>
        <a:bodyPr/>
        <a:lstStyle/>
        <a:p>
          <a:pPr algn="l"/>
          <a:r>
            <a:rPr lang="en-US" dirty="0" err="1"/>
            <a:t>善有善报</a:t>
          </a:r>
          <a:r>
            <a:rPr lang="zh-CN" altLang="en-US" dirty="0"/>
            <a:t>：坚定不移地相信</a:t>
          </a:r>
          <a:endParaRPr lang="en-US" dirty="0"/>
        </a:p>
      </dgm:t>
    </dgm:pt>
    <dgm:pt modelId="{6C3B05CB-537E-304B-9895-662B01821399}" cxnId="{2F2144A3-40E2-634D-B227-62437B527ADA}" type="parTrans">
      <dgm:prSet/>
      <dgm:spPr/>
      <dgm:t>
        <a:bodyPr/>
        <a:lstStyle/>
        <a:p>
          <a:endParaRPr lang="en-US"/>
        </a:p>
      </dgm:t>
    </dgm:pt>
    <dgm:pt modelId="{98761621-CEE2-5549-8C5D-F39FA78AA996}" cxnId="{2F2144A3-40E2-634D-B227-62437B527ADA}" type="sibTrans">
      <dgm:prSet/>
      <dgm:spPr/>
      <dgm:t>
        <a:bodyPr/>
        <a:lstStyle/>
        <a:p>
          <a:endParaRPr lang="en-US"/>
        </a:p>
      </dgm:t>
    </dgm:pt>
    <dgm:pt modelId="{BEB7F8A9-71AA-184B-8592-13846AC326ED}">
      <dgm:prSet phldrT="[Text]"/>
      <dgm:spPr/>
      <dgm:t>
        <a:bodyPr/>
        <a:lstStyle/>
        <a:p>
          <a:pPr algn="l"/>
          <a:r>
            <a:rPr lang="en-US" dirty="0" err="1"/>
            <a:t>观察自己</a:t>
          </a:r>
          <a:r>
            <a:rPr lang="zh-CN" altLang="en-US" dirty="0"/>
            <a:t>，若行善不错，就随喜并做回向；若行善不够，就要决心尽量去做</a:t>
          </a:r>
          <a:endParaRPr lang="en-US" dirty="0"/>
        </a:p>
      </dgm:t>
    </dgm:pt>
    <dgm:pt modelId="{1AC24FBC-349F-7248-B28A-01094181C938}" cxnId="{319629C6-301F-F446-BDB9-9C53F3B75130}" type="parTrans">
      <dgm:prSet/>
      <dgm:spPr/>
      <dgm:t>
        <a:bodyPr/>
        <a:lstStyle/>
        <a:p>
          <a:endParaRPr lang="en-US"/>
        </a:p>
      </dgm:t>
    </dgm:pt>
    <dgm:pt modelId="{2C631B89-D45B-FB4A-A34B-FE964AB80603}" cxnId="{319629C6-301F-F446-BDB9-9C53F3B75130}" type="sibTrans">
      <dgm:prSet/>
      <dgm:spPr/>
      <dgm:t>
        <a:bodyPr/>
        <a:lstStyle/>
        <a:p>
          <a:endParaRPr lang="en-US"/>
        </a:p>
      </dgm:t>
    </dgm:pt>
    <dgm:pt modelId="{94E19208-4FD1-3F4C-AA26-F9E12EB02D38}" type="pres">
      <dgm:prSet presAssocID="{C395640A-5584-8141-BF22-7B265916F4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EC8BDCB2-419C-E64F-BDCE-AB1245B56594}" type="pres">
      <dgm:prSet presAssocID="{0061FBFE-3B69-CE46-AEA5-11E1A9EE603C}" presName="hierRoot1" presStyleCnt="0">
        <dgm:presLayoutVars>
          <dgm:hierBranch val="init"/>
        </dgm:presLayoutVars>
      </dgm:prSet>
      <dgm:spPr/>
    </dgm:pt>
    <dgm:pt modelId="{C69BD756-40B1-6E42-A584-F55A315D4EF5}" type="pres">
      <dgm:prSet presAssocID="{0061FBFE-3B69-CE46-AEA5-11E1A9EE603C}" presName="rootComposite1" presStyleCnt="0"/>
      <dgm:spPr/>
    </dgm:pt>
    <dgm:pt modelId="{DDE70360-D148-D846-9476-F825A59BFA65}" type="pres">
      <dgm:prSet presAssocID="{0061FBFE-3B69-CE46-AEA5-11E1A9EE603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12E6F5C8-CEC9-5549-941F-B88A286B542D}" type="pres">
      <dgm:prSet presAssocID="{0061FBFE-3B69-CE46-AEA5-11E1A9EE603C}" presName="rootConnector1" presStyleLbl="node1" presStyleIdx="0" presStyleCnt="0"/>
      <dgm:spPr/>
      <dgm:t>
        <a:bodyPr/>
        <a:lstStyle/>
        <a:p>
          <a:endParaRPr lang="zh-CN" altLang="en-US"/>
        </a:p>
      </dgm:t>
    </dgm:pt>
    <dgm:pt modelId="{9D0D2A1C-A3F4-0D4C-A7D7-B063468B95F5}" type="pres">
      <dgm:prSet presAssocID="{0061FBFE-3B69-CE46-AEA5-11E1A9EE603C}" presName="hierChild2" presStyleCnt="0"/>
      <dgm:spPr/>
    </dgm:pt>
    <dgm:pt modelId="{6D182AEA-9CF4-4F4D-BC22-63538833DC46}" type="pres">
      <dgm:prSet presAssocID="{FD8E2D30-9936-4646-9C4C-056526C786D1}" presName="Name64" presStyleLbl="parChTrans1D2" presStyleIdx="0" presStyleCnt="2"/>
      <dgm:spPr/>
      <dgm:t>
        <a:bodyPr/>
        <a:lstStyle/>
        <a:p>
          <a:endParaRPr lang="zh-CN" altLang="en-US"/>
        </a:p>
      </dgm:t>
    </dgm:pt>
    <dgm:pt modelId="{B45734FD-7EDA-2E4A-82C1-7CCC0B52D274}" type="pres">
      <dgm:prSet presAssocID="{BA9D814A-6619-034E-9AC5-C2B17B95CADC}" presName="hierRoot2" presStyleCnt="0">
        <dgm:presLayoutVars>
          <dgm:hierBranch val="init"/>
        </dgm:presLayoutVars>
      </dgm:prSet>
      <dgm:spPr/>
    </dgm:pt>
    <dgm:pt modelId="{4B303226-1A0C-0341-9ACE-05D7184C8ECA}" type="pres">
      <dgm:prSet presAssocID="{BA9D814A-6619-034E-9AC5-C2B17B95CADC}" presName="rootComposite" presStyleCnt="0"/>
      <dgm:spPr/>
    </dgm:pt>
    <dgm:pt modelId="{37BBB056-9A9D-0F48-809E-46F97AF5A126}" type="pres">
      <dgm:prSet presAssocID="{BA9D814A-6619-034E-9AC5-C2B17B95CAD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07B9CD5D-76DF-FF49-A08F-6C8527938246}" type="pres">
      <dgm:prSet presAssocID="{BA9D814A-6619-034E-9AC5-C2B17B95CADC}" presName="rootConnector" presStyleLbl="node2" presStyleIdx="0" presStyleCnt="2"/>
      <dgm:spPr/>
      <dgm:t>
        <a:bodyPr/>
        <a:lstStyle/>
        <a:p>
          <a:endParaRPr lang="zh-CN" altLang="en-US"/>
        </a:p>
      </dgm:t>
    </dgm:pt>
    <dgm:pt modelId="{B2927FEB-F224-8045-AEA1-6967A8A5FCDC}" type="pres">
      <dgm:prSet presAssocID="{BA9D814A-6619-034E-9AC5-C2B17B95CADC}" presName="hierChild4" presStyleCnt="0"/>
      <dgm:spPr/>
    </dgm:pt>
    <dgm:pt modelId="{6BB3C770-3353-5543-A230-7EFC9CB5C97C}" type="pres">
      <dgm:prSet presAssocID="{414F8F62-52BA-B745-BDC0-A1627B7D4C01}" presName="Name64" presStyleLbl="parChTrans1D3" presStyleIdx="0" presStyleCnt="4"/>
      <dgm:spPr/>
      <dgm:t>
        <a:bodyPr/>
        <a:lstStyle/>
        <a:p>
          <a:endParaRPr lang="zh-CN" altLang="en-US"/>
        </a:p>
      </dgm:t>
    </dgm:pt>
    <dgm:pt modelId="{3DD12CC8-E7AD-2343-B899-F4E41014A087}" type="pres">
      <dgm:prSet presAssocID="{25F81BB8-6712-6747-AC2F-33CC67862ABB}" presName="hierRoot2" presStyleCnt="0">
        <dgm:presLayoutVars>
          <dgm:hierBranch val="init"/>
        </dgm:presLayoutVars>
      </dgm:prSet>
      <dgm:spPr/>
    </dgm:pt>
    <dgm:pt modelId="{9329D54D-46CF-2B46-B29E-0384D02AE679}" type="pres">
      <dgm:prSet presAssocID="{25F81BB8-6712-6747-AC2F-33CC67862ABB}" presName="rootComposite" presStyleCnt="0"/>
      <dgm:spPr/>
    </dgm:pt>
    <dgm:pt modelId="{E83829FA-6484-9649-986D-401BDCB84D86}" type="pres">
      <dgm:prSet presAssocID="{25F81BB8-6712-6747-AC2F-33CC67862ABB}" presName="rootText" presStyleLbl="node3" presStyleIdx="0" presStyleCnt="4" custScaleX="157396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27F26FC3-2D61-0241-9068-F5E5756A51CE}" type="pres">
      <dgm:prSet presAssocID="{25F81BB8-6712-6747-AC2F-33CC67862ABB}" presName="rootConnector" presStyleLbl="node3" presStyleIdx="0" presStyleCnt="4"/>
      <dgm:spPr/>
      <dgm:t>
        <a:bodyPr/>
        <a:lstStyle/>
        <a:p>
          <a:endParaRPr lang="zh-CN" altLang="en-US"/>
        </a:p>
      </dgm:t>
    </dgm:pt>
    <dgm:pt modelId="{D4725D50-F094-DB45-830B-73E007FBCC58}" type="pres">
      <dgm:prSet presAssocID="{25F81BB8-6712-6747-AC2F-33CC67862ABB}" presName="hierChild4" presStyleCnt="0"/>
      <dgm:spPr/>
    </dgm:pt>
    <dgm:pt modelId="{3ECD6346-D2AC-CB45-A380-1D670FDB03A8}" type="pres">
      <dgm:prSet presAssocID="{25F81BB8-6712-6747-AC2F-33CC67862ABB}" presName="hierChild5" presStyleCnt="0"/>
      <dgm:spPr/>
    </dgm:pt>
    <dgm:pt modelId="{DCBE4186-6BD0-8142-9A28-37DF3AC7089F}" type="pres">
      <dgm:prSet presAssocID="{375C7695-60E5-6A4B-AEA6-74FCB7E1CCF9}" presName="Name64" presStyleLbl="parChTrans1D3" presStyleIdx="1" presStyleCnt="4"/>
      <dgm:spPr/>
      <dgm:t>
        <a:bodyPr/>
        <a:lstStyle/>
        <a:p>
          <a:endParaRPr lang="zh-CN" altLang="en-US"/>
        </a:p>
      </dgm:t>
    </dgm:pt>
    <dgm:pt modelId="{F866C7BC-3086-134E-85D4-DABEC7C53856}" type="pres">
      <dgm:prSet presAssocID="{3822BD50-890B-F749-B672-3005C785C6FA}" presName="hierRoot2" presStyleCnt="0">
        <dgm:presLayoutVars>
          <dgm:hierBranch val="init"/>
        </dgm:presLayoutVars>
      </dgm:prSet>
      <dgm:spPr/>
    </dgm:pt>
    <dgm:pt modelId="{909DA8BA-F000-F541-BA00-EAFC8F849C4A}" type="pres">
      <dgm:prSet presAssocID="{3822BD50-890B-F749-B672-3005C785C6FA}" presName="rootComposite" presStyleCnt="0"/>
      <dgm:spPr/>
    </dgm:pt>
    <dgm:pt modelId="{98136393-CC28-D440-9458-A2F0F67F19BC}" type="pres">
      <dgm:prSet presAssocID="{3822BD50-890B-F749-B672-3005C785C6FA}" presName="rootText" presStyleLbl="node3" presStyleIdx="1" presStyleCnt="4" custScaleX="15725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A21AFE7-A846-D64D-BF79-41D9535C89E0}" type="pres">
      <dgm:prSet presAssocID="{3822BD50-890B-F749-B672-3005C785C6FA}" presName="rootConnector" presStyleLbl="node3" presStyleIdx="1" presStyleCnt="4"/>
      <dgm:spPr/>
      <dgm:t>
        <a:bodyPr/>
        <a:lstStyle/>
        <a:p>
          <a:endParaRPr lang="zh-CN" altLang="en-US"/>
        </a:p>
      </dgm:t>
    </dgm:pt>
    <dgm:pt modelId="{14C37D6F-7CCB-564A-8F2D-2FEE97D0417A}" type="pres">
      <dgm:prSet presAssocID="{3822BD50-890B-F749-B672-3005C785C6FA}" presName="hierChild4" presStyleCnt="0"/>
      <dgm:spPr/>
    </dgm:pt>
    <dgm:pt modelId="{A07F3002-C4B2-4A46-A947-71C17F3A954A}" type="pres">
      <dgm:prSet presAssocID="{3822BD50-890B-F749-B672-3005C785C6FA}" presName="hierChild5" presStyleCnt="0"/>
      <dgm:spPr/>
    </dgm:pt>
    <dgm:pt modelId="{663A3936-FEE6-EF4E-9861-2C9C876766F0}" type="pres">
      <dgm:prSet presAssocID="{BA9D814A-6619-034E-9AC5-C2B17B95CADC}" presName="hierChild5" presStyleCnt="0"/>
      <dgm:spPr/>
    </dgm:pt>
    <dgm:pt modelId="{11352244-3B78-8A46-83BF-586B091CFB04}" type="pres">
      <dgm:prSet presAssocID="{A0949924-25EC-6C49-8ACD-68EDA73EC585}" presName="Name64" presStyleLbl="parChTrans1D2" presStyleIdx="1" presStyleCnt="2"/>
      <dgm:spPr/>
      <dgm:t>
        <a:bodyPr/>
        <a:lstStyle/>
        <a:p>
          <a:endParaRPr lang="zh-CN" altLang="en-US"/>
        </a:p>
      </dgm:t>
    </dgm:pt>
    <dgm:pt modelId="{276F734E-E71B-5748-9E00-AFE0FE55C86E}" type="pres">
      <dgm:prSet presAssocID="{C6379F25-6D91-BB47-B8F7-73C6776C264A}" presName="hierRoot2" presStyleCnt="0">
        <dgm:presLayoutVars>
          <dgm:hierBranch val="init"/>
        </dgm:presLayoutVars>
      </dgm:prSet>
      <dgm:spPr/>
    </dgm:pt>
    <dgm:pt modelId="{975B816A-2826-354A-815C-2933FBFF9E4B}" type="pres">
      <dgm:prSet presAssocID="{C6379F25-6D91-BB47-B8F7-73C6776C264A}" presName="rootComposite" presStyleCnt="0"/>
      <dgm:spPr/>
    </dgm:pt>
    <dgm:pt modelId="{5EACF95A-CF08-2B45-A578-54DDA786EE58}" type="pres">
      <dgm:prSet presAssocID="{C6379F25-6D91-BB47-B8F7-73C6776C264A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C6D0916A-C1C8-4345-8698-2C29A981B840}" type="pres">
      <dgm:prSet presAssocID="{C6379F25-6D91-BB47-B8F7-73C6776C264A}" presName="rootConnector" presStyleLbl="node2" presStyleIdx="1" presStyleCnt="2"/>
      <dgm:spPr/>
      <dgm:t>
        <a:bodyPr/>
        <a:lstStyle/>
        <a:p>
          <a:endParaRPr lang="zh-CN" altLang="en-US"/>
        </a:p>
      </dgm:t>
    </dgm:pt>
    <dgm:pt modelId="{C85F8F9D-DFAE-524E-A631-F9E89CB0F9A7}" type="pres">
      <dgm:prSet presAssocID="{C6379F25-6D91-BB47-B8F7-73C6776C264A}" presName="hierChild4" presStyleCnt="0"/>
      <dgm:spPr/>
    </dgm:pt>
    <dgm:pt modelId="{F65FB199-6B7E-0848-96E7-FE4BEA1D6C5D}" type="pres">
      <dgm:prSet presAssocID="{6C3B05CB-537E-304B-9895-662B01821399}" presName="Name64" presStyleLbl="parChTrans1D3" presStyleIdx="2" presStyleCnt="4"/>
      <dgm:spPr/>
      <dgm:t>
        <a:bodyPr/>
        <a:lstStyle/>
        <a:p>
          <a:endParaRPr lang="zh-CN" altLang="en-US"/>
        </a:p>
      </dgm:t>
    </dgm:pt>
    <dgm:pt modelId="{367B15A6-4CAE-8D4F-B6E5-4049E3946371}" type="pres">
      <dgm:prSet presAssocID="{610EDA2A-9019-FD41-8C46-77E33EA9D074}" presName="hierRoot2" presStyleCnt="0">
        <dgm:presLayoutVars>
          <dgm:hierBranch val="init"/>
        </dgm:presLayoutVars>
      </dgm:prSet>
      <dgm:spPr/>
    </dgm:pt>
    <dgm:pt modelId="{D2C525FF-01B1-FC4B-A82A-7AF821105582}" type="pres">
      <dgm:prSet presAssocID="{610EDA2A-9019-FD41-8C46-77E33EA9D074}" presName="rootComposite" presStyleCnt="0"/>
      <dgm:spPr/>
    </dgm:pt>
    <dgm:pt modelId="{AF267078-58D3-7745-A497-C272DD2D6701}" type="pres">
      <dgm:prSet presAssocID="{610EDA2A-9019-FD41-8C46-77E33EA9D074}" presName="rootText" presStyleLbl="node3" presStyleIdx="2" presStyleCnt="4" custScaleX="15725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FF05433B-5CCA-AF40-BD66-30D5A8360836}" type="pres">
      <dgm:prSet presAssocID="{610EDA2A-9019-FD41-8C46-77E33EA9D074}" presName="rootConnector" presStyleLbl="node3" presStyleIdx="2" presStyleCnt="4"/>
      <dgm:spPr/>
      <dgm:t>
        <a:bodyPr/>
        <a:lstStyle/>
        <a:p>
          <a:endParaRPr lang="zh-CN" altLang="en-US"/>
        </a:p>
      </dgm:t>
    </dgm:pt>
    <dgm:pt modelId="{C2A42908-E7AF-1D4D-B5F0-3FF38C8BE992}" type="pres">
      <dgm:prSet presAssocID="{610EDA2A-9019-FD41-8C46-77E33EA9D074}" presName="hierChild4" presStyleCnt="0"/>
      <dgm:spPr/>
    </dgm:pt>
    <dgm:pt modelId="{EFD774D4-EF2B-DE46-858D-CD5F83768E58}" type="pres">
      <dgm:prSet presAssocID="{610EDA2A-9019-FD41-8C46-77E33EA9D074}" presName="hierChild5" presStyleCnt="0"/>
      <dgm:spPr/>
    </dgm:pt>
    <dgm:pt modelId="{DEBF3EB5-596C-7343-8F62-BA1A49F6E3FE}" type="pres">
      <dgm:prSet presAssocID="{1AC24FBC-349F-7248-B28A-01094181C938}" presName="Name64" presStyleLbl="parChTrans1D3" presStyleIdx="3" presStyleCnt="4"/>
      <dgm:spPr/>
      <dgm:t>
        <a:bodyPr/>
        <a:lstStyle/>
        <a:p>
          <a:endParaRPr lang="zh-CN" altLang="en-US"/>
        </a:p>
      </dgm:t>
    </dgm:pt>
    <dgm:pt modelId="{E009001D-4E61-7B4A-AD43-CF7C11F3FFE3}" type="pres">
      <dgm:prSet presAssocID="{BEB7F8A9-71AA-184B-8592-13846AC326ED}" presName="hierRoot2" presStyleCnt="0">
        <dgm:presLayoutVars>
          <dgm:hierBranch val="init"/>
        </dgm:presLayoutVars>
      </dgm:prSet>
      <dgm:spPr/>
    </dgm:pt>
    <dgm:pt modelId="{4B92CB90-59DB-124B-939B-80FB9D9142C5}" type="pres">
      <dgm:prSet presAssocID="{BEB7F8A9-71AA-184B-8592-13846AC326ED}" presName="rootComposite" presStyleCnt="0"/>
      <dgm:spPr/>
    </dgm:pt>
    <dgm:pt modelId="{40D3E171-54EA-2B4D-AEBF-9A25152D3276}" type="pres">
      <dgm:prSet presAssocID="{BEB7F8A9-71AA-184B-8592-13846AC326ED}" presName="rootText" presStyleLbl="node3" presStyleIdx="3" presStyleCnt="4" custScaleX="15725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C89AB63-078E-E84F-82CD-CDE964C4296C}" type="pres">
      <dgm:prSet presAssocID="{BEB7F8A9-71AA-184B-8592-13846AC326ED}" presName="rootConnector" presStyleLbl="node3" presStyleIdx="3" presStyleCnt="4"/>
      <dgm:spPr/>
      <dgm:t>
        <a:bodyPr/>
        <a:lstStyle/>
        <a:p>
          <a:endParaRPr lang="zh-CN" altLang="en-US"/>
        </a:p>
      </dgm:t>
    </dgm:pt>
    <dgm:pt modelId="{F6803987-025D-DB4F-A972-694971D8463E}" type="pres">
      <dgm:prSet presAssocID="{BEB7F8A9-71AA-184B-8592-13846AC326ED}" presName="hierChild4" presStyleCnt="0"/>
      <dgm:spPr/>
    </dgm:pt>
    <dgm:pt modelId="{0C3EB823-746D-7F45-83C6-629D0DF23EDE}" type="pres">
      <dgm:prSet presAssocID="{BEB7F8A9-71AA-184B-8592-13846AC326ED}" presName="hierChild5" presStyleCnt="0"/>
      <dgm:spPr/>
    </dgm:pt>
    <dgm:pt modelId="{C5BD0AF8-568B-9941-87EB-64C8B0F26F83}" type="pres">
      <dgm:prSet presAssocID="{C6379F25-6D91-BB47-B8F7-73C6776C264A}" presName="hierChild5" presStyleCnt="0"/>
      <dgm:spPr/>
    </dgm:pt>
    <dgm:pt modelId="{9AA40403-2C32-D549-92E4-FE628111A005}" type="pres">
      <dgm:prSet presAssocID="{0061FBFE-3B69-CE46-AEA5-11E1A9EE603C}" presName="hierChild3" presStyleCnt="0"/>
      <dgm:spPr/>
    </dgm:pt>
  </dgm:ptLst>
  <dgm:cxnLst>
    <dgm:cxn modelId="{081C19F8-340A-5141-B731-80B97C638012}" type="presOf" srcId="{C6379F25-6D91-BB47-B8F7-73C6776C264A}" destId="{5EACF95A-CF08-2B45-A578-54DDA786EE58}" srcOrd="0" destOrd="0" presId="urn:microsoft.com/office/officeart/2009/3/layout/HorizontalOrganizationChart"/>
    <dgm:cxn modelId="{D4EAD252-12F3-C44B-A8BC-D5371D6DF6B8}" srcId="{BA9D814A-6619-034E-9AC5-C2B17B95CADC}" destId="{25F81BB8-6712-6747-AC2F-33CC67862ABB}" srcOrd="0" destOrd="0" parTransId="{414F8F62-52BA-B745-BDC0-A1627B7D4C01}" sibTransId="{366F4A68-115B-0644-905B-BC2B31BA27DB}"/>
    <dgm:cxn modelId="{E7C02FFC-C002-F848-9987-7453A8A542E7}" type="presOf" srcId="{414F8F62-52BA-B745-BDC0-A1627B7D4C01}" destId="{6BB3C770-3353-5543-A230-7EFC9CB5C97C}" srcOrd="0" destOrd="0" presId="urn:microsoft.com/office/officeart/2009/3/layout/HorizontalOrganizationChart"/>
    <dgm:cxn modelId="{BC82264E-FCA4-4748-B353-B951C8375BFA}" type="presOf" srcId="{3822BD50-890B-F749-B672-3005C785C6FA}" destId="{98136393-CC28-D440-9458-A2F0F67F19BC}" srcOrd="0" destOrd="0" presId="urn:microsoft.com/office/officeart/2009/3/layout/HorizontalOrganizationChart"/>
    <dgm:cxn modelId="{82E04624-C59A-904E-AB9F-95CF84864A01}" type="presOf" srcId="{3822BD50-890B-F749-B672-3005C785C6FA}" destId="{EA21AFE7-A846-D64D-BF79-41D9535C89E0}" srcOrd="1" destOrd="0" presId="urn:microsoft.com/office/officeart/2009/3/layout/HorizontalOrganizationChart"/>
    <dgm:cxn modelId="{57100687-5FCE-DD40-8F47-8556DC0350D9}" srcId="{C395640A-5584-8141-BF22-7B265916F47D}" destId="{0061FBFE-3B69-CE46-AEA5-11E1A9EE603C}" srcOrd="0" destOrd="0" parTransId="{1F6103B5-E4C0-E34E-9EDC-5B51500AA1B5}" sibTransId="{B1F385EE-0CFE-2D4D-94A4-63DB62D39C4F}"/>
    <dgm:cxn modelId="{6B3D5B5B-2A14-5F4A-88F9-41405FD7D213}" srcId="{BA9D814A-6619-034E-9AC5-C2B17B95CADC}" destId="{3822BD50-890B-F749-B672-3005C785C6FA}" srcOrd="1" destOrd="0" parTransId="{375C7695-60E5-6A4B-AEA6-74FCB7E1CCF9}" sibTransId="{CEC16293-1C44-E147-8BE2-4F7BFB342DBC}"/>
    <dgm:cxn modelId="{749B49A7-8FFE-BA43-AE35-73B2E18359B5}" type="presOf" srcId="{BA9D814A-6619-034E-9AC5-C2B17B95CADC}" destId="{37BBB056-9A9D-0F48-809E-46F97AF5A126}" srcOrd="0" destOrd="0" presId="urn:microsoft.com/office/officeart/2009/3/layout/HorizontalOrganizationChart"/>
    <dgm:cxn modelId="{5699BA38-6827-6148-8E1C-08C7DE80D186}" srcId="{0061FBFE-3B69-CE46-AEA5-11E1A9EE603C}" destId="{BA9D814A-6619-034E-9AC5-C2B17B95CADC}" srcOrd="0" destOrd="0" parTransId="{FD8E2D30-9936-4646-9C4C-056526C786D1}" sibTransId="{6524C14E-FC7E-FD43-9F70-DE2833127CDA}"/>
    <dgm:cxn modelId="{0807808D-0E94-5145-A2A4-DD337D40D31E}" type="presOf" srcId="{C395640A-5584-8141-BF22-7B265916F47D}" destId="{94E19208-4FD1-3F4C-AA26-F9E12EB02D38}" srcOrd="0" destOrd="0" presId="urn:microsoft.com/office/officeart/2009/3/layout/HorizontalOrganizationChart"/>
    <dgm:cxn modelId="{5B358A02-0583-3C4F-B276-C3DEFA01BC5D}" type="presOf" srcId="{1AC24FBC-349F-7248-B28A-01094181C938}" destId="{DEBF3EB5-596C-7343-8F62-BA1A49F6E3FE}" srcOrd="0" destOrd="0" presId="urn:microsoft.com/office/officeart/2009/3/layout/HorizontalOrganizationChart"/>
    <dgm:cxn modelId="{6C70E5BC-FEB0-E34C-8598-9422431EEC4E}" type="presOf" srcId="{25F81BB8-6712-6747-AC2F-33CC67862ABB}" destId="{E83829FA-6484-9649-986D-401BDCB84D86}" srcOrd="0" destOrd="0" presId="urn:microsoft.com/office/officeart/2009/3/layout/HorizontalOrganizationChart"/>
    <dgm:cxn modelId="{3E863F16-8D67-5049-9B72-946B45FFC765}" type="presOf" srcId="{610EDA2A-9019-FD41-8C46-77E33EA9D074}" destId="{AF267078-58D3-7745-A497-C272DD2D6701}" srcOrd="0" destOrd="0" presId="urn:microsoft.com/office/officeart/2009/3/layout/HorizontalOrganizationChart"/>
    <dgm:cxn modelId="{D6C2C853-2CD0-5E4B-8732-43C198193BAA}" type="presOf" srcId="{BEB7F8A9-71AA-184B-8592-13846AC326ED}" destId="{40D3E171-54EA-2B4D-AEBF-9A25152D3276}" srcOrd="0" destOrd="0" presId="urn:microsoft.com/office/officeart/2009/3/layout/HorizontalOrganizationChart"/>
    <dgm:cxn modelId="{A071560A-EF1A-3649-A285-C2C1B6033730}" type="presOf" srcId="{0061FBFE-3B69-CE46-AEA5-11E1A9EE603C}" destId="{12E6F5C8-CEC9-5549-941F-B88A286B542D}" srcOrd="1" destOrd="0" presId="urn:microsoft.com/office/officeart/2009/3/layout/HorizontalOrganizationChart"/>
    <dgm:cxn modelId="{2F2144A3-40E2-634D-B227-62437B527ADA}" srcId="{C6379F25-6D91-BB47-B8F7-73C6776C264A}" destId="{610EDA2A-9019-FD41-8C46-77E33EA9D074}" srcOrd="0" destOrd="0" parTransId="{6C3B05CB-537E-304B-9895-662B01821399}" sibTransId="{98761621-CEE2-5549-8C5D-F39FA78AA996}"/>
    <dgm:cxn modelId="{D571B649-73E8-284A-BD0B-11B260B2A1D3}" type="presOf" srcId="{C6379F25-6D91-BB47-B8F7-73C6776C264A}" destId="{C6D0916A-C1C8-4345-8698-2C29A981B840}" srcOrd="1" destOrd="0" presId="urn:microsoft.com/office/officeart/2009/3/layout/HorizontalOrganizationChart"/>
    <dgm:cxn modelId="{3BA460E3-4FC4-2C4D-8909-1F5E661DFB05}" type="presOf" srcId="{6C3B05CB-537E-304B-9895-662B01821399}" destId="{F65FB199-6B7E-0848-96E7-FE4BEA1D6C5D}" srcOrd="0" destOrd="0" presId="urn:microsoft.com/office/officeart/2009/3/layout/HorizontalOrganizationChart"/>
    <dgm:cxn modelId="{5094D9BF-B503-654B-83CB-02401788FEA1}" type="presOf" srcId="{25F81BB8-6712-6747-AC2F-33CC67862ABB}" destId="{27F26FC3-2D61-0241-9068-F5E5756A51CE}" srcOrd="1" destOrd="0" presId="urn:microsoft.com/office/officeart/2009/3/layout/HorizontalOrganizationChart"/>
    <dgm:cxn modelId="{A6433E46-DA5C-EB47-9DC8-7A1ADC9DE338}" type="presOf" srcId="{BEB7F8A9-71AA-184B-8592-13846AC326ED}" destId="{4C89AB63-078E-E84F-82CD-CDE964C4296C}" srcOrd="1" destOrd="0" presId="urn:microsoft.com/office/officeart/2009/3/layout/HorizontalOrganizationChart"/>
    <dgm:cxn modelId="{0EEF1835-555A-CE4A-8429-BA51370F1727}" type="presOf" srcId="{375C7695-60E5-6A4B-AEA6-74FCB7E1CCF9}" destId="{DCBE4186-6BD0-8142-9A28-37DF3AC7089F}" srcOrd="0" destOrd="0" presId="urn:microsoft.com/office/officeart/2009/3/layout/HorizontalOrganizationChart"/>
    <dgm:cxn modelId="{307A8CCF-DB42-DE4D-BA35-5E523A273E1F}" type="presOf" srcId="{FD8E2D30-9936-4646-9C4C-056526C786D1}" destId="{6D182AEA-9CF4-4F4D-BC22-63538833DC46}" srcOrd="0" destOrd="0" presId="urn:microsoft.com/office/officeart/2009/3/layout/HorizontalOrganizationChart"/>
    <dgm:cxn modelId="{6AA8C526-9D17-E74F-85AA-E74561A8E441}" type="presOf" srcId="{BA9D814A-6619-034E-9AC5-C2B17B95CADC}" destId="{07B9CD5D-76DF-FF49-A08F-6C8527938246}" srcOrd="1" destOrd="0" presId="urn:microsoft.com/office/officeart/2009/3/layout/HorizontalOrganizationChart"/>
    <dgm:cxn modelId="{18F19A9F-AEC2-974F-8C94-E6E22FE63364}" type="presOf" srcId="{0061FBFE-3B69-CE46-AEA5-11E1A9EE603C}" destId="{DDE70360-D148-D846-9476-F825A59BFA65}" srcOrd="0" destOrd="0" presId="urn:microsoft.com/office/officeart/2009/3/layout/HorizontalOrganizationChart"/>
    <dgm:cxn modelId="{C635E7E3-A380-954F-B03D-02F2FEA279AF}" type="presOf" srcId="{A0949924-25EC-6C49-8ACD-68EDA73EC585}" destId="{11352244-3B78-8A46-83BF-586B091CFB04}" srcOrd="0" destOrd="0" presId="urn:microsoft.com/office/officeart/2009/3/layout/HorizontalOrganizationChart"/>
    <dgm:cxn modelId="{B20B3DA1-BA3B-9649-B09C-79B50CF353A9}" srcId="{0061FBFE-3B69-CE46-AEA5-11E1A9EE603C}" destId="{C6379F25-6D91-BB47-B8F7-73C6776C264A}" srcOrd="1" destOrd="0" parTransId="{A0949924-25EC-6C49-8ACD-68EDA73EC585}" sibTransId="{8340F415-5E54-D341-977C-7A018D8AE500}"/>
    <dgm:cxn modelId="{319629C6-301F-F446-BDB9-9C53F3B75130}" srcId="{C6379F25-6D91-BB47-B8F7-73C6776C264A}" destId="{BEB7F8A9-71AA-184B-8592-13846AC326ED}" srcOrd="1" destOrd="0" parTransId="{1AC24FBC-349F-7248-B28A-01094181C938}" sibTransId="{2C631B89-D45B-FB4A-A34B-FE964AB80603}"/>
    <dgm:cxn modelId="{844D5135-4140-DB4E-AF84-5AAA11D5F97B}" type="presOf" srcId="{610EDA2A-9019-FD41-8C46-77E33EA9D074}" destId="{FF05433B-5CCA-AF40-BD66-30D5A8360836}" srcOrd="1" destOrd="0" presId="urn:microsoft.com/office/officeart/2009/3/layout/HorizontalOrganizationChart"/>
    <dgm:cxn modelId="{B55C2BA3-6128-9340-B5A9-CB37E00A728A}" type="presParOf" srcId="{94E19208-4FD1-3F4C-AA26-F9E12EB02D38}" destId="{EC8BDCB2-419C-E64F-BDCE-AB1245B56594}" srcOrd="0" destOrd="0" presId="urn:microsoft.com/office/officeart/2009/3/layout/HorizontalOrganizationChart"/>
    <dgm:cxn modelId="{5B275E30-6BDE-B548-8A0B-32B447DF1930}" type="presParOf" srcId="{EC8BDCB2-419C-E64F-BDCE-AB1245B56594}" destId="{C69BD756-40B1-6E42-A584-F55A315D4EF5}" srcOrd="0" destOrd="0" presId="urn:microsoft.com/office/officeart/2009/3/layout/HorizontalOrganizationChart"/>
    <dgm:cxn modelId="{79CB6054-249A-B147-9D4F-6F4BA391AE28}" type="presParOf" srcId="{C69BD756-40B1-6E42-A584-F55A315D4EF5}" destId="{DDE70360-D148-D846-9476-F825A59BFA65}" srcOrd="0" destOrd="0" presId="urn:microsoft.com/office/officeart/2009/3/layout/HorizontalOrganizationChart"/>
    <dgm:cxn modelId="{556745CC-3477-1F46-96F7-BBFF186AC83D}" type="presParOf" srcId="{C69BD756-40B1-6E42-A584-F55A315D4EF5}" destId="{12E6F5C8-CEC9-5549-941F-B88A286B542D}" srcOrd="1" destOrd="0" presId="urn:microsoft.com/office/officeart/2009/3/layout/HorizontalOrganizationChart"/>
    <dgm:cxn modelId="{AA43753D-62C2-754A-AC61-73C63E139DE6}" type="presParOf" srcId="{EC8BDCB2-419C-E64F-BDCE-AB1245B56594}" destId="{9D0D2A1C-A3F4-0D4C-A7D7-B063468B95F5}" srcOrd="1" destOrd="0" presId="urn:microsoft.com/office/officeart/2009/3/layout/HorizontalOrganizationChart"/>
    <dgm:cxn modelId="{5B59D268-9E73-9144-A174-B20E100147CE}" type="presParOf" srcId="{9D0D2A1C-A3F4-0D4C-A7D7-B063468B95F5}" destId="{6D182AEA-9CF4-4F4D-BC22-63538833DC46}" srcOrd="0" destOrd="0" presId="urn:microsoft.com/office/officeart/2009/3/layout/HorizontalOrganizationChart"/>
    <dgm:cxn modelId="{CD05E7D9-F134-7A40-A4BA-A96F6D12CAF6}" type="presParOf" srcId="{9D0D2A1C-A3F4-0D4C-A7D7-B063468B95F5}" destId="{B45734FD-7EDA-2E4A-82C1-7CCC0B52D274}" srcOrd="1" destOrd="0" presId="urn:microsoft.com/office/officeart/2009/3/layout/HorizontalOrganizationChart"/>
    <dgm:cxn modelId="{647D98C4-7046-B941-BACF-1E8F0CB0D1EB}" type="presParOf" srcId="{B45734FD-7EDA-2E4A-82C1-7CCC0B52D274}" destId="{4B303226-1A0C-0341-9ACE-05D7184C8ECA}" srcOrd="0" destOrd="0" presId="urn:microsoft.com/office/officeart/2009/3/layout/HorizontalOrganizationChart"/>
    <dgm:cxn modelId="{4606A147-9DB9-4446-A72A-7D7EE91585A9}" type="presParOf" srcId="{4B303226-1A0C-0341-9ACE-05D7184C8ECA}" destId="{37BBB056-9A9D-0F48-809E-46F97AF5A126}" srcOrd="0" destOrd="0" presId="urn:microsoft.com/office/officeart/2009/3/layout/HorizontalOrganizationChart"/>
    <dgm:cxn modelId="{A0341B05-7B1E-484A-BBC1-C6C850AB3310}" type="presParOf" srcId="{4B303226-1A0C-0341-9ACE-05D7184C8ECA}" destId="{07B9CD5D-76DF-FF49-A08F-6C8527938246}" srcOrd="1" destOrd="0" presId="urn:microsoft.com/office/officeart/2009/3/layout/HorizontalOrganizationChart"/>
    <dgm:cxn modelId="{059DB9A5-AE38-374C-BBDC-8F79650E29B9}" type="presParOf" srcId="{B45734FD-7EDA-2E4A-82C1-7CCC0B52D274}" destId="{B2927FEB-F224-8045-AEA1-6967A8A5FCDC}" srcOrd="1" destOrd="0" presId="urn:microsoft.com/office/officeart/2009/3/layout/HorizontalOrganizationChart"/>
    <dgm:cxn modelId="{53E9F344-623F-6A4A-9F89-8BD3B1F45924}" type="presParOf" srcId="{B2927FEB-F224-8045-AEA1-6967A8A5FCDC}" destId="{6BB3C770-3353-5543-A230-7EFC9CB5C97C}" srcOrd="0" destOrd="0" presId="urn:microsoft.com/office/officeart/2009/3/layout/HorizontalOrganizationChart"/>
    <dgm:cxn modelId="{00DCC1BA-EF92-DA4D-BD03-0490C1DD6055}" type="presParOf" srcId="{B2927FEB-F224-8045-AEA1-6967A8A5FCDC}" destId="{3DD12CC8-E7AD-2343-B899-F4E41014A087}" srcOrd="1" destOrd="0" presId="urn:microsoft.com/office/officeart/2009/3/layout/HorizontalOrganizationChart"/>
    <dgm:cxn modelId="{DD1483F2-5497-DF43-8100-7C2734479C30}" type="presParOf" srcId="{3DD12CC8-E7AD-2343-B899-F4E41014A087}" destId="{9329D54D-46CF-2B46-B29E-0384D02AE679}" srcOrd="0" destOrd="0" presId="urn:microsoft.com/office/officeart/2009/3/layout/HorizontalOrganizationChart"/>
    <dgm:cxn modelId="{52FD9743-B440-5A40-A84E-9ED23CC8EBC6}" type="presParOf" srcId="{9329D54D-46CF-2B46-B29E-0384D02AE679}" destId="{E83829FA-6484-9649-986D-401BDCB84D86}" srcOrd="0" destOrd="0" presId="urn:microsoft.com/office/officeart/2009/3/layout/HorizontalOrganizationChart"/>
    <dgm:cxn modelId="{B9246F42-22BA-B54D-A37B-A40A1956BAB6}" type="presParOf" srcId="{9329D54D-46CF-2B46-B29E-0384D02AE679}" destId="{27F26FC3-2D61-0241-9068-F5E5756A51CE}" srcOrd="1" destOrd="0" presId="urn:microsoft.com/office/officeart/2009/3/layout/HorizontalOrganizationChart"/>
    <dgm:cxn modelId="{FD670B80-1971-C040-851A-387E23C1B2AF}" type="presParOf" srcId="{3DD12CC8-E7AD-2343-B899-F4E41014A087}" destId="{D4725D50-F094-DB45-830B-73E007FBCC58}" srcOrd="1" destOrd="0" presId="urn:microsoft.com/office/officeart/2009/3/layout/HorizontalOrganizationChart"/>
    <dgm:cxn modelId="{C48B906E-42B5-3046-B852-A8DC887E3B3D}" type="presParOf" srcId="{3DD12CC8-E7AD-2343-B899-F4E41014A087}" destId="{3ECD6346-D2AC-CB45-A380-1D670FDB03A8}" srcOrd="2" destOrd="0" presId="urn:microsoft.com/office/officeart/2009/3/layout/HorizontalOrganizationChart"/>
    <dgm:cxn modelId="{EC63E3C9-6742-D844-98A3-96E83DDBEE2A}" type="presParOf" srcId="{B2927FEB-F224-8045-AEA1-6967A8A5FCDC}" destId="{DCBE4186-6BD0-8142-9A28-37DF3AC7089F}" srcOrd="2" destOrd="0" presId="urn:microsoft.com/office/officeart/2009/3/layout/HorizontalOrganizationChart"/>
    <dgm:cxn modelId="{A5C9440E-87FB-614F-AAFF-C7779B782A58}" type="presParOf" srcId="{B2927FEB-F224-8045-AEA1-6967A8A5FCDC}" destId="{F866C7BC-3086-134E-85D4-DABEC7C53856}" srcOrd="3" destOrd="0" presId="urn:microsoft.com/office/officeart/2009/3/layout/HorizontalOrganizationChart"/>
    <dgm:cxn modelId="{EA1FF20B-1F1D-DB41-8DC8-F322CADADFCE}" type="presParOf" srcId="{F866C7BC-3086-134E-85D4-DABEC7C53856}" destId="{909DA8BA-F000-F541-BA00-EAFC8F849C4A}" srcOrd="0" destOrd="0" presId="urn:microsoft.com/office/officeart/2009/3/layout/HorizontalOrganizationChart"/>
    <dgm:cxn modelId="{1F531431-F50A-9044-96B7-6C1D7F7F8617}" type="presParOf" srcId="{909DA8BA-F000-F541-BA00-EAFC8F849C4A}" destId="{98136393-CC28-D440-9458-A2F0F67F19BC}" srcOrd="0" destOrd="0" presId="urn:microsoft.com/office/officeart/2009/3/layout/HorizontalOrganizationChart"/>
    <dgm:cxn modelId="{807AB32C-F3B2-0749-8AA0-AAA63ECBE66A}" type="presParOf" srcId="{909DA8BA-F000-F541-BA00-EAFC8F849C4A}" destId="{EA21AFE7-A846-D64D-BF79-41D9535C89E0}" srcOrd="1" destOrd="0" presId="urn:microsoft.com/office/officeart/2009/3/layout/HorizontalOrganizationChart"/>
    <dgm:cxn modelId="{59176A71-F7C9-7948-94A8-F8EBBC80AFD3}" type="presParOf" srcId="{F866C7BC-3086-134E-85D4-DABEC7C53856}" destId="{14C37D6F-7CCB-564A-8F2D-2FEE97D0417A}" srcOrd="1" destOrd="0" presId="urn:microsoft.com/office/officeart/2009/3/layout/HorizontalOrganizationChart"/>
    <dgm:cxn modelId="{B148071B-272E-3641-AEDD-E0418CCBF883}" type="presParOf" srcId="{F866C7BC-3086-134E-85D4-DABEC7C53856}" destId="{A07F3002-C4B2-4A46-A947-71C17F3A954A}" srcOrd="2" destOrd="0" presId="urn:microsoft.com/office/officeart/2009/3/layout/HorizontalOrganizationChart"/>
    <dgm:cxn modelId="{8902AAF3-ED47-A749-94A0-31EC8FBF4DED}" type="presParOf" srcId="{B45734FD-7EDA-2E4A-82C1-7CCC0B52D274}" destId="{663A3936-FEE6-EF4E-9861-2C9C876766F0}" srcOrd="2" destOrd="0" presId="urn:microsoft.com/office/officeart/2009/3/layout/HorizontalOrganizationChart"/>
    <dgm:cxn modelId="{409176E8-D0D7-2C49-9149-86B46196C81C}" type="presParOf" srcId="{9D0D2A1C-A3F4-0D4C-A7D7-B063468B95F5}" destId="{11352244-3B78-8A46-83BF-586B091CFB04}" srcOrd="2" destOrd="0" presId="urn:microsoft.com/office/officeart/2009/3/layout/HorizontalOrganizationChart"/>
    <dgm:cxn modelId="{ADF9A479-5FC4-4349-9B7C-FC6D88E389E0}" type="presParOf" srcId="{9D0D2A1C-A3F4-0D4C-A7D7-B063468B95F5}" destId="{276F734E-E71B-5748-9E00-AFE0FE55C86E}" srcOrd="3" destOrd="0" presId="urn:microsoft.com/office/officeart/2009/3/layout/HorizontalOrganizationChart"/>
    <dgm:cxn modelId="{4101BDBE-5B1B-9947-911F-F817907B1604}" type="presParOf" srcId="{276F734E-E71B-5748-9E00-AFE0FE55C86E}" destId="{975B816A-2826-354A-815C-2933FBFF9E4B}" srcOrd="0" destOrd="0" presId="urn:microsoft.com/office/officeart/2009/3/layout/HorizontalOrganizationChart"/>
    <dgm:cxn modelId="{6FDAE875-157C-4143-9DF7-4C8FAB2AE473}" type="presParOf" srcId="{975B816A-2826-354A-815C-2933FBFF9E4B}" destId="{5EACF95A-CF08-2B45-A578-54DDA786EE58}" srcOrd="0" destOrd="0" presId="urn:microsoft.com/office/officeart/2009/3/layout/HorizontalOrganizationChart"/>
    <dgm:cxn modelId="{5AF17C20-917D-9F4B-A5B4-B11F8C0B5D2D}" type="presParOf" srcId="{975B816A-2826-354A-815C-2933FBFF9E4B}" destId="{C6D0916A-C1C8-4345-8698-2C29A981B840}" srcOrd="1" destOrd="0" presId="urn:microsoft.com/office/officeart/2009/3/layout/HorizontalOrganizationChart"/>
    <dgm:cxn modelId="{DA06B1DB-DE04-054F-AB18-D8F159BA8641}" type="presParOf" srcId="{276F734E-E71B-5748-9E00-AFE0FE55C86E}" destId="{C85F8F9D-DFAE-524E-A631-F9E89CB0F9A7}" srcOrd="1" destOrd="0" presId="urn:microsoft.com/office/officeart/2009/3/layout/HorizontalOrganizationChart"/>
    <dgm:cxn modelId="{8D116FC8-B84E-3D41-AF6D-02C4AF395F10}" type="presParOf" srcId="{C85F8F9D-DFAE-524E-A631-F9E89CB0F9A7}" destId="{F65FB199-6B7E-0848-96E7-FE4BEA1D6C5D}" srcOrd="0" destOrd="0" presId="urn:microsoft.com/office/officeart/2009/3/layout/HorizontalOrganizationChart"/>
    <dgm:cxn modelId="{28003B6B-BA4E-554D-A50D-7F98F4BBAD9C}" type="presParOf" srcId="{C85F8F9D-DFAE-524E-A631-F9E89CB0F9A7}" destId="{367B15A6-4CAE-8D4F-B6E5-4049E3946371}" srcOrd="1" destOrd="0" presId="urn:microsoft.com/office/officeart/2009/3/layout/HorizontalOrganizationChart"/>
    <dgm:cxn modelId="{ABB053E1-8794-324B-85D8-6523572AC1ED}" type="presParOf" srcId="{367B15A6-4CAE-8D4F-B6E5-4049E3946371}" destId="{D2C525FF-01B1-FC4B-A82A-7AF821105582}" srcOrd="0" destOrd="0" presId="urn:microsoft.com/office/officeart/2009/3/layout/HorizontalOrganizationChart"/>
    <dgm:cxn modelId="{A4A50E14-321F-9547-94AB-9EF403DD66BD}" type="presParOf" srcId="{D2C525FF-01B1-FC4B-A82A-7AF821105582}" destId="{AF267078-58D3-7745-A497-C272DD2D6701}" srcOrd="0" destOrd="0" presId="urn:microsoft.com/office/officeart/2009/3/layout/HorizontalOrganizationChart"/>
    <dgm:cxn modelId="{A79B77A5-A711-4244-99F3-3A68285E57BA}" type="presParOf" srcId="{D2C525FF-01B1-FC4B-A82A-7AF821105582}" destId="{FF05433B-5CCA-AF40-BD66-30D5A8360836}" srcOrd="1" destOrd="0" presId="urn:microsoft.com/office/officeart/2009/3/layout/HorizontalOrganizationChart"/>
    <dgm:cxn modelId="{96F5C59D-F22A-574A-A39E-1BEB9835C056}" type="presParOf" srcId="{367B15A6-4CAE-8D4F-B6E5-4049E3946371}" destId="{C2A42908-E7AF-1D4D-B5F0-3FF38C8BE992}" srcOrd="1" destOrd="0" presId="urn:microsoft.com/office/officeart/2009/3/layout/HorizontalOrganizationChart"/>
    <dgm:cxn modelId="{AF7FB227-AD95-8F4F-AC11-835CC3E45FF1}" type="presParOf" srcId="{367B15A6-4CAE-8D4F-B6E5-4049E3946371}" destId="{EFD774D4-EF2B-DE46-858D-CD5F83768E58}" srcOrd="2" destOrd="0" presId="urn:microsoft.com/office/officeart/2009/3/layout/HorizontalOrganizationChart"/>
    <dgm:cxn modelId="{EF85D40D-C03F-164A-A817-934617B5BD78}" type="presParOf" srcId="{C85F8F9D-DFAE-524E-A631-F9E89CB0F9A7}" destId="{DEBF3EB5-596C-7343-8F62-BA1A49F6E3FE}" srcOrd="2" destOrd="0" presId="urn:microsoft.com/office/officeart/2009/3/layout/HorizontalOrganizationChart"/>
    <dgm:cxn modelId="{DC730268-778C-8B49-8C22-013BEFAFF98D}" type="presParOf" srcId="{C85F8F9D-DFAE-524E-A631-F9E89CB0F9A7}" destId="{E009001D-4E61-7B4A-AD43-CF7C11F3FFE3}" srcOrd="3" destOrd="0" presId="urn:microsoft.com/office/officeart/2009/3/layout/HorizontalOrganizationChart"/>
    <dgm:cxn modelId="{802FD220-1899-4746-A9F9-8136EC46DCDE}" type="presParOf" srcId="{E009001D-4E61-7B4A-AD43-CF7C11F3FFE3}" destId="{4B92CB90-59DB-124B-939B-80FB9D9142C5}" srcOrd="0" destOrd="0" presId="urn:microsoft.com/office/officeart/2009/3/layout/HorizontalOrganizationChart"/>
    <dgm:cxn modelId="{F8DCA8C0-A135-FB48-838F-B439EE436A01}" type="presParOf" srcId="{4B92CB90-59DB-124B-939B-80FB9D9142C5}" destId="{40D3E171-54EA-2B4D-AEBF-9A25152D3276}" srcOrd="0" destOrd="0" presId="urn:microsoft.com/office/officeart/2009/3/layout/HorizontalOrganizationChart"/>
    <dgm:cxn modelId="{31074475-D1B6-904F-84C4-04262ABCAE04}" type="presParOf" srcId="{4B92CB90-59DB-124B-939B-80FB9D9142C5}" destId="{4C89AB63-078E-E84F-82CD-CDE964C4296C}" srcOrd="1" destOrd="0" presId="urn:microsoft.com/office/officeart/2009/3/layout/HorizontalOrganizationChart"/>
    <dgm:cxn modelId="{4759ADD5-464C-0B4A-B7CE-A6B791729F67}" type="presParOf" srcId="{E009001D-4E61-7B4A-AD43-CF7C11F3FFE3}" destId="{F6803987-025D-DB4F-A972-694971D8463E}" srcOrd="1" destOrd="0" presId="urn:microsoft.com/office/officeart/2009/3/layout/HorizontalOrganizationChart"/>
    <dgm:cxn modelId="{DA78B749-B96B-114E-957E-653D2FF90156}" type="presParOf" srcId="{E009001D-4E61-7B4A-AD43-CF7C11F3FFE3}" destId="{0C3EB823-746D-7F45-83C6-629D0DF23EDE}" srcOrd="2" destOrd="0" presId="urn:microsoft.com/office/officeart/2009/3/layout/HorizontalOrganizationChart"/>
    <dgm:cxn modelId="{6DC3C2F0-B069-B84F-8734-8C877729C4ED}" type="presParOf" srcId="{276F734E-E71B-5748-9E00-AFE0FE55C86E}" destId="{C5BD0AF8-568B-9941-87EB-64C8B0F26F83}" srcOrd="2" destOrd="0" presId="urn:microsoft.com/office/officeart/2009/3/layout/HorizontalOrganizationChart"/>
    <dgm:cxn modelId="{AA957578-E516-3E4A-A384-4BC91D4A5D7C}" type="presParOf" srcId="{EC8BDCB2-419C-E64F-BDCE-AB1245B56594}" destId="{9AA40403-2C32-D549-92E4-FE628111A00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7FDE5-919C-2745-97B2-2B521E708D72}">
      <dsp:nvSpPr>
        <dsp:cNvPr id="0" name=""/>
        <dsp:cNvSpPr/>
      </dsp:nvSpPr>
      <dsp:spPr>
        <a:xfrm>
          <a:off x="5522467" y="3406001"/>
          <a:ext cx="363438" cy="7813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1719" y="0"/>
              </a:lnTo>
              <a:lnTo>
                <a:pt x="181719" y="781392"/>
              </a:lnTo>
              <a:lnTo>
                <a:pt x="363438" y="781392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503875-51AD-974C-B73E-6C419477E27F}">
      <dsp:nvSpPr>
        <dsp:cNvPr id="0" name=""/>
        <dsp:cNvSpPr/>
      </dsp:nvSpPr>
      <dsp:spPr>
        <a:xfrm>
          <a:off x="5522467" y="3360281"/>
          <a:ext cx="3634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438" y="4572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99855-4FC3-A242-A588-729D613DC582}">
      <dsp:nvSpPr>
        <dsp:cNvPr id="0" name=""/>
        <dsp:cNvSpPr/>
      </dsp:nvSpPr>
      <dsp:spPr>
        <a:xfrm>
          <a:off x="5522467" y="2624609"/>
          <a:ext cx="363438" cy="781392"/>
        </a:xfrm>
        <a:custGeom>
          <a:avLst/>
          <a:gdLst/>
          <a:ahLst/>
          <a:cxnLst/>
          <a:rect l="0" t="0" r="0" b="0"/>
          <a:pathLst>
            <a:path>
              <a:moveTo>
                <a:pt x="0" y="781392"/>
              </a:moveTo>
              <a:lnTo>
                <a:pt x="181719" y="781392"/>
              </a:lnTo>
              <a:lnTo>
                <a:pt x="181719" y="0"/>
              </a:lnTo>
              <a:lnTo>
                <a:pt x="363438" y="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F5928E-C504-9C49-9F8F-D3A6AD9EAFBB}">
      <dsp:nvSpPr>
        <dsp:cNvPr id="0" name=""/>
        <dsp:cNvSpPr/>
      </dsp:nvSpPr>
      <dsp:spPr>
        <a:xfrm>
          <a:off x="2247470" y="2223502"/>
          <a:ext cx="376594" cy="11824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4875" y="0"/>
              </a:lnTo>
              <a:lnTo>
                <a:pt x="194875" y="1182498"/>
              </a:lnTo>
              <a:lnTo>
                <a:pt x="376594" y="118249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9E83F-A4F6-DE45-B589-937E368019BB}">
      <dsp:nvSpPr>
        <dsp:cNvPr id="0" name=""/>
        <dsp:cNvSpPr/>
      </dsp:nvSpPr>
      <dsp:spPr>
        <a:xfrm>
          <a:off x="5520704" y="1061824"/>
          <a:ext cx="363438" cy="7813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1719" y="0"/>
              </a:lnTo>
              <a:lnTo>
                <a:pt x="181719" y="781392"/>
              </a:lnTo>
              <a:lnTo>
                <a:pt x="363438" y="781392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FB320-E233-4446-A0F6-8EF7B91E3DB4}">
      <dsp:nvSpPr>
        <dsp:cNvPr id="0" name=""/>
        <dsp:cNvSpPr/>
      </dsp:nvSpPr>
      <dsp:spPr>
        <a:xfrm>
          <a:off x="5520704" y="1016104"/>
          <a:ext cx="3634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438" y="4572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8612AB-9C95-AE4B-B80D-B1FC0AAB71A2}">
      <dsp:nvSpPr>
        <dsp:cNvPr id="0" name=""/>
        <dsp:cNvSpPr/>
      </dsp:nvSpPr>
      <dsp:spPr>
        <a:xfrm>
          <a:off x="5520704" y="280432"/>
          <a:ext cx="363438" cy="781392"/>
        </a:xfrm>
        <a:custGeom>
          <a:avLst/>
          <a:gdLst/>
          <a:ahLst/>
          <a:cxnLst/>
          <a:rect l="0" t="0" r="0" b="0"/>
          <a:pathLst>
            <a:path>
              <a:moveTo>
                <a:pt x="0" y="781392"/>
              </a:moveTo>
              <a:lnTo>
                <a:pt x="181719" y="781392"/>
              </a:lnTo>
              <a:lnTo>
                <a:pt x="181719" y="0"/>
              </a:lnTo>
              <a:lnTo>
                <a:pt x="363438" y="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0B76D-AAE5-364D-B5D0-690F44B3C58B}">
      <dsp:nvSpPr>
        <dsp:cNvPr id="0" name=""/>
        <dsp:cNvSpPr/>
      </dsp:nvSpPr>
      <dsp:spPr>
        <a:xfrm>
          <a:off x="2247470" y="1061824"/>
          <a:ext cx="376594" cy="1161678"/>
        </a:xfrm>
        <a:custGeom>
          <a:avLst/>
          <a:gdLst/>
          <a:ahLst/>
          <a:cxnLst/>
          <a:rect l="0" t="0" r="0" b="0"/>
          <a:pathLst>
            <a:path>
              <a:moveTo>
                <a:pt x="0" y="1161678"/>
              </a:moveTo>
              <a:lnTo>
                <a:pt x="194875" y="1161678"/>
              </a:lnTo>
              <a:lnTo>
                <a:pt x="194875" y="0"/>
              </a:lnTo>
              <a:lnTo>
                <a:pt x="376594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0D210-4B1D-4946-907F-56841AF94572}">
      <dsp:nvSpPr>
        <dsp:cNvPr id="0" name=""/>
        <dsp:cNvSpPr/>
      </dsp:nvSpPr>
      <dsp:spPr>
        <a:xfrm>
          <a:off x="324336" y="1796402"/>
          <a:ext cx="1923133" cy="854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六十种思维</a:t>
          </a:r>
          <a:endParaRPr lang="en-US" sz="2400" kern="1200" dirty="0"/>
        </a:p>
      </dsp:txBody>
      <dsp:txXfrm>
        <a:off x="324336" y="1796402"/>
        <a:ext cx="1923133" cy="854199"/>
      </dsp:txXfrm>
    </dsp:sp>
    <dsp:sp modelId="{89798FEA-ACA7-5C48-BE6B-9A0CB77F96DC}">
      <dsp:nvSpPr>
        <dsp:cNvPr id="0" name=""/>
        <dsp:cNvSpPr/>
      </dsp:nvSpPr>
      <dsp:spPr>
        <a:xfrm>
          <a:off x="2624065" y="422169"/>
          <a:ext cx="2896639" cy="12793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十不善业</a:t>
          </a:r>
          <a:r>
            <a:rPr lang="zh-CN" altLang="en-US" sz="1800" kern="1200" dirty="0"/>
            <a:t>：</a:t>
          </a:r>
          <a:endParaRPr lang="en-CA" altLang="zh-CN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/>
            <a:t>每个有三种思维，共三十种。</a:t>
          </a:r>
          <a:endParaRPr lang="en-CA" altLang="zh-CN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/>
            <a:t>以杀生为例：</a:t>
          </a:r>
          <a:endParaRPr lang="en-US" sz="1800" kern="1200" dirty="0"/>
        </a:p>
      </dsp:txBody>
      <dsp:txXfrm>
        <a:off x="2624065" y="422169"/>
        <a:ext cx="2896639" cy="1279310"/>
      </dsp:txXfrm>
    </dsp:sp>
    <dsp:sp modelId="{11EC1B57-B048-794D-BD4A-47BD1080B5EA}">
      <dsp:nvSpPr>
        <dsp:cNvPr id="0" name=""/>
        <dsp:cNvSpPr/>
      </dsp:nvSpPr>
      <dsp:spPr>
        <a:xfrm>
          <a:off x="5884143" y="3310"/>
          <a:ext cx="3832202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/>
            <a:t>1</a:t>
          </a:r>
          <a:r>
            <a:rPr lang="zh-CN" altLang="en-US" sz="1800" kern="1200" dirty="0"/>
            <a:t>、什么叫杀生？</a:t>
          </a:r>
          <a:endParaRPr lang="en-US" sz="1800" kern="1200" dirty="0"/>
        </a:p>
      </dsp:txBody>
      <dsp:txXfrm>
        <a:off x="5884143" y="3310"/>
        <a:ext cx="3832202" cy="554243"/>
      </dsp:txXfrm>
    </dsp:sp>
    <dsp:sp modelId="{0D41A799-FA88-5345-8163-A97CAFF811AF}">
      <dsp:nvSpPr>
        <dsp:cNvPr id="0" name=""/>
        <dsp:cNvSpPr/>
      </dsp:nvSpPr>
      <dsp:spPr>
        <a:xfrm>
          <a:off x="5884143" y="784702"/>
          <a:ext cx="3836345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/>
            <a:t>2</a:t>
          </a:r>
          <a:r>
            <a:rPr lang="zh-CN" altLang="en-US" sz="1800" kern="1200" dirty="0"/>
            <a:t>、杀生的果报</a:t>
          </a:r>
          <a:endParaRPr lang="en-US" sz="1800" kern="1200" dirty="0"/>
        </a:p>
      </dsp:txBody>
      <dsp:txXfrm>
        <a:off x="5884143" y="784702"/>
        <a:ext cx="3836345" cy="554243"/>
      </dsp:txXfrm>
    </dsp:sp>
    <dsp:sp modelId="{D5CBB596-EBB8-ED47-8A4A-ECCB116DEF22}">
      <dsp:nvSpPr>
        <dsp:cNvPr id="0" name=""/>
        <dsp:cNvSpPr/>
      </dsp:nvSpPr>
      <dsp:spPr>
        <a:xfrm>
          <a:off x="5884143" y="1566095"/>
          <a:ext cx="3836345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/>
            <a:t>3</a:t>
          </a:r>
          <a:r>
            <a:rPr lang="zh-CN" altLang="en-US" sz="1800" kern="1200" dirty="0"/>
            <a:t>、思维自己有没有造过杀生的罪业</a:t>
          </a:r>
          <a:endParaRPr lang="en-US" sz="1800" kern="1200" dirty="0"/>
        </a:p>
      </dsp:txBody>
      <dsp:txXfrm>
        <a:off x="5884143" y="1566095"/>
        <a:ext cx="3836345" cy="554243"/>
      </dsp:txXfrm>
    </dsp:sp>
    <dsp:sp modelId="{22C08749-B399-AF44-8397-C872D2727B8C}">
      <dsp:nvSpPr>
        <dsp:cNvPr id="0" name=""/>
        <dsp:cNvSpPr/>
      </dsp:nvSpPr>
      <dsp:spPr>
        <a:xfrm>
          <a:off x="2624065" y="2760862"/>
          <a:ext cx="2898402" cy="12902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十善业</a:t>
          </a:r>
          <a:r>
            <a:rPr lang="zh-CN" altLang="en-US" sz="1800" kern="1200" dirty="0"/>
            <a:t>：</a:t>
          </a:r>
          <a:endParaRPr lang="en-CA" altLang="zh-CN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/>
            <a:t>每个有三种思维，共三十种。</a:t>
          </a:r>
          <a:endParaRPr lang="en-CA" altLang="zh-CN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/>
            <a:t>以不杀生为例：</a:t>
          </a:r>
          <a:endParaRPr lang="en-US" sz="1800" kern="1200" dirty="0"/>
        </a:p>
      </dsp:txBody>
      <dsp:txXfrm>
        <a:off x="2624065" y="2760862"/>
        <a:ext cx="2898402" cy="1290278"/>
      </dsp:txXfrm>
    </dsp:sp>
    <dsp:sp modelId="{6F092B8B-AC31-1E49-B141-5E1D79A707A9}">
      <dsp:nvSpPr>
        <dsp:cNvPr id="0" name=""/>
        <dsp:cNvSpPr/>
      </dsp:nvSpPr>
      <dsp:spPr>
        <a:xfrm>
          <a:off x="5885905" y="2347487"/>
          <a:ext cx="3832838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/>
            <a:t>1</a:t>
          </a:r>
          <a:r>
            <a:rPr lang="zh-CN" altLang="en-US" sz="1800" kern="1200" dirty="0"/>
            <a:t>、什么是不杀生？</a:t>
          </a:r>
          <a:endParaRPr lang="en-US" sz="1800" kern="1200" dirty="0"/>
        </a:p>
      </dsp:txBody>
      <dsp:txXfrm>
        <a:off x="5885905" y="2347487"/>
        <a:ext cx="3832838" cy="554243"/>
      </dsp:txXfrm>
    </dsp:sp>
    <dsp:sp modelId="{A176A222-4207-D74B-9F3B-04543639991D}">
      <dsp:nvSpPr>
        <dsp:cNvPr id="0" name=""/>
        <dsp:cNvSpPr/>
      </dsp:nvSpPr>
      <dsp:spPr>
        <a:xfrm>
          <a:off x="5885905" y="3128879"/>
          <a:ext cx="3835000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/>
            <a:t>2</a:t>
          </a:r>
          <a:r>
            <a:rPr lang="zh-CN" altLang="en-US" sz="1800" kern="1200" dirty="0"/>
            <a:t>、不杀生的果报</a:t>
          </a:r>
          <a:endParaRPr lang="en-US" sz="1800" kern="1200" dirty="0"/>
        </a:p>
      </dsp:txBody>
      <dsp:txXfrm>
        <a:off x="5885905" y="3128879"/>
        <a:ext cx="3835000" cy="554243"/>
      </dsp:txXfrm>
    </dsp:sp>
    <dsp:sp modelId="{4BE341F5-605C-964E-BCF1-DFA6613FF6FA}">
      <dsp:nvSpPr>
        <dsp:cNvPr id="0" name=""/>
        <dsp:cNvSpPr/>
      </dsp:nvSpPr>
      <dsp:spPr>
        <a:xfrm>
          <a:off x="5885905" y="3910272"/>
          <a:ext cx="3834800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/>
            <a:t>3</a:t>
          </a:r>
          <a:r>
            <a:rPr lang="zh-CN" altLang="en-US" sz="1800" kern="1200" dirty="0"/>
            <a:t>、思维自己有没有做过不杀生的善业</a:t>
          </a:r>
          <a:endParaRPr lang="en-US" sz="1800" kern="1200" dirty="0"/>
        </a:p>
      </dsp:txBody>
      <dsp:txXfrm>
        <a:off x="5885905" y="3910272"/>
        <a:ext cx="3834800" cy="5542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BF3EB5-596C-7343-8F62-BA1A49F6E3FE}">
      <dsp:nvSpPr>
        <dsp:cNvPr id="0" name=""/>
        <dsp:cNvSpPr/>
      </dsp:nvSpPr>
      <dsp:spPr>
        <a:xfrm>
          <a:off x="5567998" y="3202625"/>
          <a:ext cx="505866" cy="5438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3" y="0"/>
              </a:lnTo>
              <a:lnTo>
                <a:pt x="252933" y="543806"/>
              </a:lnTo>
              <a:lnTo>
                <a:pt x="505866" y="54380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5FB199-6B7E-0848-96E7-FE4BEA1D6C5D}">
      <dsp:nvSpPr>
        <dsp:cNvPr id="0" name=""/>
        <dsp:cNvSpPr/>
      </dsp:nvSpPr>
      <dsp:spPr>
        <a:xfrm>
          <a:off x="5567998" y="2658818"/>
          <a:ext cx="505866" cy="543806"/>
        </a:xfrm>
        <a:custGeom>
          <a:avLst/>
          <a:gdLst/>
          <a:ahLst/>
          <a:cxnLst/>
          <a:rect l="0" t="0" r="0" b="0"/>
          <a:pathLst>
            <a:path>
              <a:moveTo>
                <a:pt x="0" y="543806"/>
              </a:moveTo>
              <a:lnTo>
                <a:pt x="252933" y="543806"/>
              </a:lnTo>
              <a:lnTo>
                <a:pt x="252933" y="0"/>
              </a:lnTo>
              <a:lnTo>
                <a:pt x="505866" y="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352244-3B78-8A46-83BF-586B091CFB04}">
      <dsp:nvSpPr>
        <dsp:cNvPr id="0" name=""/>
        <dsp:cNvSpPr/>
      </dsp:nvSpPr>
      <dsp:spPr>
        <a:xfrm>
          <a:off x="2532797" y="2115012"/>
          <a:ext cx="505866" cy="10876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3" y="0"/>
              </a:lnTo>
              <a:lnTo>
                <a:pt x="252933" y="1087613"/>
              </a:lnTo>
              <a:lnTo>
                <a:pt x="505866" y="108761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E4186-6BD0-8142-9A28-37DF3AC7089F}">
      <dsp:nvSpPr>
        <dsp:cNvPr id="0" name=""/>
        <dsp:cNvSpPr/>
      </dsp:nvSpPr>
      <dsp:spPr>
        <a:xfrm>
          <a:off x="5567998" y="1027398"/>
          <a:ext cx="505866" cy="5438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3" y="0"/>
              </a:lnTo>
              <a:lnTo>
                <a:pt x="252933" y="543806"/>
              </a:lnTo>
              <a:lnTo>
                <a:pt x="505866" y="54380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B3C770-3353-5543-A230-7EFC9CB5C97C}">
      <dsp:nvSpPr>
        <dsp:cNvPr id="0" name=""/>
        <dsp:cNvSpPr/>
      </dsp:nvSpPr>
      <dsp:spPr>
        <a:xfrm>
          <a:off x="5567998" y="483591"/>
          <a:ext cx="505866" cy="543806"/>
        </a:xfrm>
        <a:custGeom>
          <a:avLst/>
          <a:gdLst/>
          <a:ahLst/>
          <a:cxnLst/>
          <a:rect l="0" t="0" r="0" b="0"/>
          <a:pathLst>
            <a:path>
              <a:moveTo>
                <a:pt x="0" y="543806"/>
              </a:moveTo>
              <a:lnTo>
                <a:pt x="252933" y="543806"/>
              </a:lnTo>
              <a:lnTo>
                <a:pt x="252933" y="0"/>
              </a:lnTo>
              <a:lnTo>
                <a:pt x="505866" y="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82AEA-9CF4-4F4D-BC22-63538833DC46}">
      <dsp:nvSpPr>
        <dsp:cNvPr id="0" name=""/>
        <dsp:cNvSpPr/>
      </dsp:nvSpPr>
      <dsp:spPr>
        <a:xfrm>
          <a:off x="2532797" y="1027398"/>
          <a:ext cx="505866" cy="1087613"/>
        </a:xfrm>
        <a:custGeom>
          <a:avLst/>
          <a:gdLst/>
          <a:ahLst/>
          <a:cxnLst/>
          <a:rect l="0" t="0" r="0" b="0"/>
          <a:pathLst>
            <a:path>
              <a:moveTo>
                <a:pt x="0" y="1087613"/>
              </a:moveTo>
              <a:lnTo>
                <a:pt x="252933" y="1087613"/>
              </a:lnTo>
              <a:lnTo>
                <a:pt x="252933" y="0"/>
              </a:lnTo>
              <a:lnTo>
                <a:pt x="505866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E70360-D148-D846-9476-F825A59BFA65}">
      <dsp:nvSpPr>
        <dsp:cNvPr id="0" name=""/>
        <dsp:cNvSpPr/>
      </dsp:nvSpPr>
      <dsp:spPr>
        <a:xfrm>
          <a:off x="3463" y="1729288"/>
          <a:ext cx="2529333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四个结论</a:t>
          </a:r>
          <a:endParaRPr lang="en-US" sz="2400" kern="1200" dirty="0"/>
        </a:p>
      </dsp:txBody>
      <dsp:txXfrm>
        <a:off x="3463" y="1729288"/>
        <a:ext cx="2529333" cy="771446"/>
      </dsp:txXfrm>
    </dsp:sp>
    <dsp:sp modelId="{37BBB056-9A9D-0F48-809E-46F97AF5A126}">
      <dsp:nvSpPr>
        <dsp:cNvPr id="0" name=""/>
        <dsp:cNvSpPr/>
      </dsp:nvSpPr>
      <dsp:spPr>
        <a:xfrm>
          <a:off x="3038664" y="641674"/>
          <a:ext cx="2529333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十不善业</a:t>
          </a:r>
          <a:endParaRPr lang="en-US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两个结论</a:t>
          </a:r>
          <a:endParaRPr lang="en-US" sz="1800" kern="1200" dirty="0"/>
        </a:p>
      </dsp:txBody>
      <dsp:txXfrm>
        <a:off x="3038664" y="641674"/>
        <a:ext cx="2529333" cy="771446"/>
      </dsp:txXfrm>
    </dsp:sp>
    <dsp:sp modelId="{E83829FA-6484-9649-986D-401BDCB84D86}">
      <dsp:nvSpPr>
        <dsp:cNvPr id="0" name=""/>
        <dsp:cNvSpPr/>
      </dsp:nvSpPr>
      <dsp:spPr>
        <a:xfrm>
          <a:off x="6073865" y="97868"/>
          <a:ext cx="3981070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恶有恶报</a:t>
          </a:r>
          <a:r>
            <a:rPr lang="zh-CN" altLang="en-US" sz="1800" kern="1200" dirty="0"/>
            <a:t>：</a:t>
          </a:r>
          <a:r>
            <a:rPr lang="en-US" sz="1800" kern="1200" dirty="0" err="1"/>
            <a:t>坚定不移地相信</a:t>
          </a:r>
          <a:endParaRPr lang="en-US" sz="1800" kern="1200" dirty="0"/>
        </a:p>
      </dsp:txBody>
      <dsp:txXfrm>
        <a:off x="6073865" y="97868"/>
        <a:ext cx="3981070" cy="771446"/>
      </dsp:txXfrm>
    </dsp:sp>
    <dsp:sp modelId="{98136393-CC28-D440-9458-A2F0F67F19BC}">
      <dsp:nvSpPr>
        <dsp:cNvPr id="0" name=""/>
        <dsp:cNvSpPr/>
      </dsp:nvSpPr>
      <dsp:spPr>
        <a:xfrm>
          <a:off x="6073865" y="1185481"/>
          <a:ext cx="3977377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对自己做过的恶业深深地后悔</a:t>
          </a:r>
          <a:r>
            <a:rPr lang="zh-CN" altLang="en-US" sz="1800" kern="1200" dirty="0"/>
            <a:t>，要决心忏悔</a:t>
          </a:r>
          <a:endParaRPr lang="en-US" sz="1800" kern="1200" dirty="0"/>
        </a:p>
      </dsp:txBody>
      <dsp:txXfrm>
        <a:off x="6073865" y="1185481"/>
        <a:ext cx="3977377" cy="771446"/>
      </dsp:txXfrm>
    </dsp:sp>
    <dsp:sp modelId="{5EACF95A-CF08-2B45-A578-54DDA786EE58}">
      <dsp:nvSpPr>
        <dsp:cNvPr id="0" name=""/>
        <dsp:cNvSpPr/>
      </dsp:nvSpPr>
      <dsp:spPr>
        <a:xfrm>
          <a:off x="3038664" y="2816902"/>
          <a:ext cx="2529333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十善业</a:t>
          </a:r>
          <a:endParaRPr lang="en-US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两个结论</a:t>
          </a:r>
          <a:endParaRPr lang="en-US" sz="1800" kern="1200" dirty="0"/>
        </a:p>
      </dsp:txBody>
      <dsp:txXfrm>
        <a:off x="3038664" y="2816902"/>
        <a:ext cx="2529333" cy="771446"/>
      </dsp:txXfrm>
    </dsp:sp>
    <dsp:sp modelId="{AF267078-58D3-7745-A497-C272DD2D6701}">
      <dsp:nvSpPr>
        <dsp:cNvPr id="0" name=""/>
        <dsp:cNvSpPr/>
      </dsp:nvSpPr>
      <dsp:spPr>
        <a:xfrm>
          <a:off x="6073865" y="2273095"/>
          <a:ext cx="3977377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善有善报</a:t>
          </a:r>
          <a:r>
            <a:rPr lang="zh-CN" altLang="en-US" sz="1800" kern="1200" dirty="0"/>
            <a:t>：坚定不移地相信</a:t>
          </a:r>
          <a:endParaRPr lang="en-US" sz="1800" kern="1200" dirty="0"/>
        </a:p>
      </dsp:txBody>
      <dsp:txXfrm>
        <a:off x="6073865" y="2273095"/>
        <a:ext cx="3977377" cy="771446"/>
      </dsp:txXfrm>
    </dsp:sp>
    <dsp:sp modelId="{40D3E171-54EA-2B4D-AEBF-9A25152D3276}">
      <dsp:nvSpPr>
        <dsp:cNvPr id="0" name=""/>
        <dsp:cNvSpPr/>
      </dsp:nvSpPr>
      <dsp:spPr>
        <a:xfrm>
          <a:off x="6073865" y="3360708"/>
          <a:ext cx="3977377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观察自己</a:t>
          </a:r>
          <a:r>
            <a:rPr lang="zh-CN" altLang="en-US" sz="1800" kern="1200" dirty="0"/>
            <a:t>，若行善不错，就随喜并做回向；若行善不够，就要决心尽量去做</a:t>
          </a:r>
          <a:endParaRPr lang="en-US" sz="1800" kern="1200" dirty="0"/>
        </a:p>
      </dsp:txBody>
      <dsp:txXfrm>
        <a:off x="6073865" y="3360708"/>
        <a:ext cx="3977377" cy="771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linDir" val="fromL"/>
                      <dgm:param type="chAlign" val="t"/>
                    </dgm:alg>
                  </dgm:if>
                  <dgm:else name="Name31">
                    <dgm:alg type="hierChild">
                      <dgm:param type="linDir" val="fromR"/>
                      <dgm:param type="chAlign" val="t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linDir" val="fromL"/>
                      <dgm:param type="chAlign" val="b"/>
                    </dgm:alg>
                  </dgm:if>
                  <dgm:else name="Name35">
                    <dgm:alg type="hierChild">
                      <dgm:param type="linDir" val="fromR"/>
                      <dgm:param type="chAlign" val="b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linDir" val="fromT"/>
                      <dgm:param type="chAlign" val="l"/>
                      <dgm:param type="secLinDir" val="fromL"/>
                      <dgm:param type="secChAlign" val="t"/>
                    </dgm:alg>
                  </dgm:if>
                  <dgm:else name="Name39">
                    <dgm:alg type="hierChild">
                      <dgm:param type="linDir" val="fromT"/>
                      <dgm:param type="chAlign" val="r"/>
                      <dgm:param type="secLinDir" val="fromR"/>
                      <dgm:param type="secChAlign" val="t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linDir" val="fromL"/>
                            <dgm:param type="chAlign" val="t"/>
                          </dgm:alg>
                        </dgm:if>
                        <dgm:else name="Name93">
                          <dgm:alg type="hierChild">
                            <dgm:param type="linDir" val="fromR"/>
                            <dgm:param type="chAlign" val="t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linDir" val="fromL"/>
                            <dgm:param type="chAlign" val="b"/>
                          </dgm:alg>
                        </dgm:if>
                        <dgm:else name="Name97">
                          <dgm:alg type="hierChild">
                            <dgm:param type="linDir" val="fromR"/>
                            <dgm:param type="chAlign" val="b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linDir" val="fromT"/>
                            <dgm:param type="chAlign" val="l"/>
                            <dgm:param type="secLinDir" val="fromL"/>
                            <dgm:param type="secChAlign" val="t"/>
                          </dgm:alg>
                        </dgm:if>
                        <dgm:else name="Name101">
                          <dgm:alg type="hierChild">
                            <dgm:param type="linDir" val="fromT"/>
                            <dgm:param type="chAlign" val="r"/>
                            <dgm:param type="secLinDir" val="fromR"/>
                            <dgm:param type="secChAlign" val="t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linDir" val="fromT"/>
                        <dgm:param type="chAlign" val="l"/>
                        <dgm:param type="secLinDir" val="fromL"/>
                        <dgm:param type="secChAlign" val="t"/>
                      </dgm:alg>
                    </dgm:if>
                    <dgm:else name="Name109">
                      <dgm:alg type="hierChild">
                        <dgm:param type="linDir" val="fromT"/>
                        <dgm:param type="chAlign" val="r"/>
                        <dgm:param type="secLinDir" val="fromR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linDir" val="fromT"/>
                  <dgm:param type="chAlign" val="l"/>
                  <dgm:param type="secLinDir" val="fromL"/>
                  <dgm:param type="secChAlign" val="t"/>
                </dgm:alg>
              </dgm:if>
              <dgm:else name="Name113">
                <dgm:alg type="hierChild">
                  <dgm:param type="linDir" val="fromT"/>
                  <dgm:param type="chAlign" val="r"/>
                  <dgm:param type="secLinDir" val="fromR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linDir" val="fromL"/>
                            <dgm:param type="chAlign" val="t"/>
                          </dgm:alg>
                        </dgm:if>
                        <dgm:else name="Name145">
                          <dgm:alg type="hierChild">
                            <dgm:param type="linDir" val="fromR"/>
                            <dgm:param type="chAlign" val="t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linDir" val="fromL"/>
                            <dgm:param type="chAlign" val="b"/>
                          </dgm:alg>
                        </dgm:if>
                        <dgm:else name="Name149">
                          <dgm:alg type="hierChild">
                            <dgm:param type="linDir" val="fromR"/>
                            <dgm:param type="chAlign" val="b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linDir" val="fromT"/>
                            <dgm:param type="chAlign" val="l"/>
                            <dgm:param type="secLinDir" val="fromL"/>
                            <dgm:param type="secChAlign" val="t"/>
                          </dgm:alg>
                        </dgm:if>
                        <dgm:else name="Name153">
                          <dgm:alg type="hierChild">
                            <dgm:param type="linDir" val="fromT"/>
                            <dgm:param type="chAlign" val="r"/>
                            <dgm:param type="secLinDir" val="fromR"/>
                            <dgm:param type="secChAlign" val="t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linDir" val="fromT"/>
                        <dgm:param type="chAlign" val="l"/>
                        <dgm:param type="secLinDir" val="fromL"/>
                        <dgm:param type="secChAlign" val="t"/>
                      </dgm:alg>
                    </dgm:if>
                    <dgm:else name="Name161">
                      <dgm:alg type="hierChild">
                        <dgm:param type="linDir" val="fromT"/>
                        <dgm:param type="chAlign" val="r"/>
                        <dgm:param type="secLinDir" val="fromR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linDir" val="fromL"/>
                      <dgm:param type="chAlign" val="t"/>
                    </dgm:alg>
                  </dgm:if>
                  <dgm:else name="Name31">
                    <dgm:alg type="hierChild">
                      <dgm:param type="linDir" val="fromR"/>
                      <dgm:param type="chAlign" val="t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linDir" val="fromL"/>
                      <dgm:param type="chAlign" val="b"/>
                    </dgm:alg>
                  </dgm:if>
                  <dgm:else name="Name35">
                    <dgm:alg type="hierChild">
                      <dgm:param type="linDir" val="fromR"/>
                      <dgm:param type="chAlign" val="b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linDir" val="fromT"/>
                      <dgm:param type="chAlign" val="l"/>
                      <dgm:param type="secLinDir" val="fromL"/>
                      <dgm:param type="secChAlign" val="t"/>
                    </dgm:alg>
                  </dgm:if>
                  <dgm:else name="Name39">
                    <dgm:alg type="hierChild">
                      <dgm:param type="linDir" val="fromT"/>
                      <dgm:param type="chAlign" val="r"/>
                      <dgm:param type="secLinDir" val="fromR"/>
                      <dgm:param type="secChAlign" val="t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linDir" val="fromL"/>
                            <dgm:param type="chAlign" val="t"/>
                          </dgm:alg>
                        </dgm:if>
                        <dgm:else name="Name93">
                          <dgm:alg type="hierChild">
                            <dgm:param type="linDir" val="fromR"/>
                            <dgm:param type="chAlign" val="t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linDir" val="fromL"/>
                            <dgm:param type="chAlign" val="b"/>
                          </dgm:alg>
                        </dgm:if>
                        <dgm:else name="Name97">
                          <dgm:alg type="hierChild">
                            <dgm:param type="linDir" val="fromR"/>
                            <dgm:param type="chAlign" val="b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linDir" val="fromT"/>
                            <dgm:param type="chAlign" val="l"/>
                            <dgm:param type="secLinDir" val="fromL"/>
                            <dgm:param type="secChAlign" val="t"/>
                          </dgm:alg>
                        </dgm:if>
                        <dgm:else name="Name101">
                          <dgm:alg type="hierChild">
                            <dgm:param type="linDir" val="fromT"/>
                            <dgm:param type="chAlign" val="r"/>
                            <dgm:param type="secLinDir" val="fromR"/>
                            <dgm:param type="secChAlign" val="t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linDir" val="fromT"/>
                        <dgm:param type="chAlign" val="l"/>
                        <dgm:param type="secLinDir" val="fromL"/>
                        <dgm:param type="secChAlign" val="t"/>
                      </dgm:alg>
                    </dgm:if>
                    <dgm:else name="Name109">
                      <dgm:alg type="hierChild">
                        <dgm:param type="linDir" val="fromT"/>
                        <dgm:param type="chAlign" val="r"/>
                        <dgm:param type="secLinDir" val="fromR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linDir" val="fromT"/>
                  <dgm:param type="chAlign" val="l"/>
                  <dgm:param type="secLinDir" val="fromL"/>
                  <dgm:param type="secChAlign" val="t"/>
                </dgm:alg>
              </dgm:if>
              <dgm:else name="Name113">
                <dgm:alg type="hierChild">
                  <dgm:param type="linDir" val="fromT"/>
                  <dgm:param type="chAlign" val="r"/>
                  <dgm:param type="secLinDir" val="fromR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linDir" val="fromL"/>
                            <dgm:param type="chAlign" val="t"/>
                          </dgm:alg>
                        </dgm:if>
                        <dgm:else name="Name145">
                          <dgm:alg type="hierChild">
                            <dgm:param type="linDir" val="fromR"/>
                            <dgm:param type="chAlign" val="t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linDir" val="fromL"/>
                            <dgm:param type="chAlign" val="b"/>
                          </dgm:alg>
                        </dgm:if>
                        <dgm:else name="Name149">
                          <dgm:alg type="hierChild">
                            <dgm:param type="linDir" val="fromR"/>
                            <dgm:param type="chAlign" val="b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linDir" val="fromT"/>
                            <dgm:param type="chAlign" val="l"/>
                            <dgm:param type="secLinDir" val="fromL"/>
                            <dgm:param type="secChAlign" val="t"/>
                          </dgm:alg>
                        </dgm:if>
                        <dgm:else name="Name153">
                          <dgm:alg type="hierChild">
                            <dgm:param type="linDir" val="fromT"/>
                            <dgm:param type="chAlign" val="r"/>
                            <dgm:param type="secLinDir" val="fromR"/>
                            <dgm:param type="secChAlign" val="t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linDir" val="fromT"/>
                        <dgm:param type="chAlign" val="l"/>
                        <dgm:param type="secLinDir" val="fromL"/>
                        <dgm:param type="secChAlign" val="t"/>
                      </dgm:alg>
                    </dgm:if>
                    <dgm:else name="Name161">
                      <dgm:alg type="hierChild">
                        <dgm:param type="linDir" val="fromT"/>
                        <dgm:param type="chAlign" val="r"/>
                        <dgm:param type="secLinDir" val="fromR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https://cloud.zhibeifw.com/s/yZZjGSWxNs" TargetMode="External"/><Relationship Id="rId1" Type="http://schemas.openxmlformats.org/officeDocument/2006/relationships/hyperlink" Target="https://cloud.zhibeifw.com/s/YlHivyNTwo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sz="5400" dirty="0" smtClean="0"/>
              <a:t>一切都是业之自性</a:t>
            </a:r>
            <a:br>
              <a:rPr lang="en-US" altLang="zh-CN" sz="5400" dirty="0" smtClean="0"/>
            </a:br>
            <a:br>
              <a:rPr lang="en-US" altLang="zh-CN" sz="5400" dirty="0" smtClean="0"/>
            </a:br>
            <a:r>
              <a:rPr lang="zh-CN" altLang="zh-CN" sz="4000" dirty="0" smtClean="0"/>
              <a:t>（</a:t>
            </a:r>
            <a:r>
              <a:rPr lang="zh-CN" altLang="en-US" sz="4000" dirty="0" smtClean="0"/>
              <a:t>二）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 smtClean="0"/>
              <a:t>2018-</a:t>
            </a:r>
            <a:r>
              <a:rPr lang="en-US" altLang="zh-CN" sz="2200" dirty="0" smtClean="0"/>
              <a:t>10</a:t>
            </a:r>
            <a:r>
              <a:rPr lang="en-US" altLang="en-US" sz="2200" dirty="0" smtClean="0"/>
              <a:t>-</a:t>
            </a:r>
            <a:r>
              <a:rPr lang="zh-CN" altLang="zh-CN" sz="2200" dirty="0" smtClean="0"/>
              <a:t>1</a:t>
            </a:r>
            <a:r>
              <a:rPr lang="en-US" altLang="zh-CN" sz="2200" dirty="0" smtClean="0"/>
              <a:t>2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111170"/>
            <a:ext cx="10058400" cy="903024"/>
          </a:xfrm>
        </p:spPr>
        <p:txBody>
          <a:bodyPr>
            <a:normAutofit/>
          </a:bodyPr>
          <a:lstStyle/>
          <a:p>
            <a:pPr algn="ctr"/>
            <a:r>
              <a:rPr lang="zh-CN" altLang="en-US" sz="3600" dirty="0" smtClean="0"/>
              <a:t>资料来源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640" y="2420371"/>
            <a:ext cx="9306045" cy="27663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 smtClean="0"/>
              <a:t>《</a:t>
            </a:r>
            <a:r>
              <a:rPr lang="zh-CN" altLang="en-US" sz="2400" dirty="0" smtClean="0"/>
              <a:t>大圆满前行引导文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丁三：一切为业之自性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索达吉堪布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大圆满前行讲解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视频及文档</a:t>
            </a:r>
            <a:r>
              <a:rPr lang="en-US" altLang="zh-CN" sz="2400" dirty="0" smtClean="0"/>
              <a:t>69</a:t>
            </a:r>
            <a:r>
              <a:rPr lang="zh-CN" altLang="en-US" sz="2400" dirty="0"/>
              <a:t>课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 smtClean="0">
                <a:hlinkClick r:id="rId1"/>
              </a:rPr>
              <a:t>https</a:t>
            </a:r>
            <a:r>
              <a:rPr lang="en-US" altLang="zh-CN" sz="2400" dirty="0">
                <a:hlinkClick r:id="rId1"/>
              </a:rPr>
              <a:t>://cloud.zhibeifw.com/s/</a:t>
            </a:r>
            <a:r>
              <a:rPr lang="en-US" altLang="zh-CN" sz="2400" dirty="0" smtClean="0">
                <a:hlinkClick r:id="rId1"/>
              </a:rPr>
              <a:t>YlHivyNTwo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>
                <a:hlinkClick r:id="rId2"/>
              </a:rPr>
              <a:t>https://cloud.zhibeifw.com/s/</a:t>
            </a:r>
            <a:r>
              <a:rPr lang="en-US" altLang="zh-CN" sz="2400" dirty="0" smtClean="0">
                <a:hlinkClick r:id="rId2"/>
              </a:rPr>
              <a:t>yZZjGSWxNs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b="1" dirty="0" smtClean="0"/>
              <a:t> </a:t>
            </a:r>
            <a:r>
              <a:rPr lang="zh-CN" altLang="en-US" sz="2400" b="1" dirty="0"/>
              <a:t>第十三修法</a:t>
            </a:r>
            <a:r>
              <a:rPr lang="en-US" altLang="zh-CN" sz="2400" b="1" dirty="0"/>
              <a:t>--</a:t>
            </a:r>
            <a:r>
              <a:rPr lang="zh-CN" altLang="en-US" sz="2400" b="1" dirty="0"/>
              <a:t>智诚堪布前行广释</a:t>
            </a:r>
            <a:r>
              <a:rPr lang="en-US" altLang="zh-CN" sz="2400" b="1" dirty="0"/>
              <a:t>69-</a:t>
            </a:r>
            <a:r>
              <a:rPr lang="zh-CN" altLang="en-US" sz="2400" b="1" dirty="0"/>
              <a:t>一切为业之自性</a:t>
            </a:r>
            <a:r>
              <a:rPr lang="en-US" altLang="zh-CN" sz="2400" b="1" dirty="0"/>
              <a:t>.doc</a:t>
            </a:r>
            <a:endParaRPr lang="en-US" altLang="zh-CN" sz="2400" b="1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3600" dirty="0" smtClean="0"/>
              <a:t>业之自性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600" dirty="0" smtClean="0"/>
              <a:t> </a:t>
            </a:r>
            <a:r>
              <a:rPr lang="zh-CN" altLang="zh-CN" sz="1600" dirty="0" smtClean="0"/>
              <a:t>我们在世俗谛</a:t>
            </a:r>
            <a:r>
              <a:rPr lang="zh-CN" altLang="zh-CN" sz="1600" dirty="0"/>
              <a:t>中的六道时要思维因果的规律，“一切是业的自性”。就是不管是有情世界还是器世界，作者都是业，心为本体，心造业而由业显现有情世界和器世界，故说一切为业之自性</a:t>
            </a:r>
            <a:r>
              <a:rPr lang="zh-CN" altLang="zh-CN" sz="1600" dirty="0" smtClean="0"/>
              <a:t>。</a:t>
            </a:r>
            <a:endParaRPr lang="en-US" altLang="zh-CN" sz="1600" dirty="0" smtClean="0"/>
          </a:p>
          <a:p>
            <a:r>
              <a:rPr lang="zh-CN" altLang="zh-CN" sz="1600" dirty="0" smtClean="0"/>
              <a:t>业有一个</a:t>
            </a:r>
            <a:r>
              <a:rPr lang="zh-CN" altLang="zh-CN" sz="1600" dirty="0"/>
              <a:t>特点：业之所以雷厉，它可以改变，这是它的</a:t>
            </a:r>
            <a:r>
              <a:rPr lang="zh-CN" altLang="zh-CN" sz="1600" dirty="0" smtClean="0"/>
              <a:t>特性</a:t>
            </a:r>
            <a:r>
              <a:rPr lang="zh-CN" altLang="zh-CN" sz="1600" dirty="0"/>
              <a:t>。虽然一切都是业形成的，但业本身也是因缘法、有为法，可以被改变。所以我们尽量不要造恶业，尽量修善业。思维一切都是业的自性是否意味着束手就擒反正一切都是业，前世造的业今生没办法改变了？不，业是可以改变的</a:t>
            </a:r>
            <a:r>
              <a:rPr lang="zh-CN" altLang="zh-CN" sz="1600" dirty="0" smtClean="0"/>
              <a:t>。</a:t>
            </a:r>
            <a:endParaRPr lang="en-US" altLang="zh-CN" sz="1600" dirty="0" smtClean="0"/>
          </a:p>
          <a:p>
            <a:r>
              <a:rPr lang="zh-CN" altLang="en-US" sz="1600" dirty="0" smtClean="0"/>
              <a:t>所以</a:t>
            </a:r>
            <a:r>
              <a:rPr lang="zh-CN" altLang="zh-CN" sz="1600" dirty="0" smtClean="0"/>
              <a:t>我们在学习</a:t>
            </a:r>
            <a:r>
              <a:rPr lang="zh-CN" altLang="zh-CN" sz="1600" dirty="0"/>
              <a:t>的时候要避免极端。一个极端是认为既然一切都是业，自己做任何努力都是无谓的挣扎，所以就放弃</a:t>
            </a:r>
            <a:r>
              <a:rPr lang="zh-CN" altLang="zh-CN" sz="1600" dirty="0" smtClean="0"/>
              <a:t>了。</a:t>
            </a:r>
            <a:r>
              <a:rPr lang="zh-CN" altLang="zh-CN" sz="1600" dirty="0"/>
              <a:t>业的本性是有为法</a:t>
            </a:r>
            <a:r>
              <a:rPr lang="zh-CN" altLang="zh-CN" sz="1600" dirty="0" smtClean="0"/>
              <a:t>，可以被改变</a:t>
            </a:r>
            <a:r>
              <a:rPr lang="zh-CN" altLang="zh-CN" sz="1600" dirty="0"/>
              <a:t>。另一种极端是认为业随随便便就可以改变</a:t>
            </a:r>
            <a:r>
              <a:rPr lang="zh-CN" altLang="zh-CN" sz="1600" dirty="0" smtClean="0"/>
              <a:t>。</a:t>
            </a:r>
            <a:r>
              <a:rPr lang="en-US" altLang="zh-CN" sz="1600" dirty="0" smtClean="0"/>
              <a:t>…….</a:t>
            </a:r>
            <a:r>
              <a:rPr lang="zh-CN" altLang="zh-CN" sz="1600" dirty="0" smtClean="0"/>
              <a:t>业尤</a:t>
            </a:r>
            <a:r>
              <a:rPr lang="zh-CN" altLang="zh-CN" sz="1600" dirty="0"/>
              <a:t>其是今生造的业，形成势力之后力量强大，才能显现当前的样子，相当于又有业又有果的状态。对于这种业想随便造点善业就改变，是不现实的</a:t>
            </a:r>
            <a:r>
              <a:rPr lang="zh-CN" altLang="zh-CN" sz="1600" dirty="0" smtClean="0"/>
              <a:t>。</a:t>
            </a:r>
            <a:endParaRPr lang="en-US" altLang="zh-CN" sz="1600" dirty="0" smtClean="0"/>
          </a:p>
          <a:p>
            <a:r>
              <a:rPr lang="zh-CN" altLang="zh-CN" sz="1600" dirty="0"/>
              <a:t>因缘具足之后，逐渐可以改变业的走向</a:t>
            </a:r>
            <a:r>
              <a:rPr lang="zh-CN" altLang="zh-CN" sz="1600" dirty="0" smtClean="0"/>
              <a:t>。</a:t>
            </a:r>
            <a:endParaRPr lang="en-US" altLang="zh-CN" sz="1600" dirty="0" smtClean="0"/>
          </a:p>
          <a:p>
            <a:r>
              <a:rPr lang="zh-CN" altLang="zh-CN" sz="1600" dirty="0" smtClean="0"/>
              <a:t>第一</a:t>
            </a:r>
            <a:r>
              <a:rPr lang="zh-CN" altLang="zh-CN" sz="1600" dirty="0"/>
              <a:t>，</a:t>
            </a:r>
            <a:r>
              <a:rPr lang="zh-CN" altLang="zh-CN" sz="1600" dirty="0" smtClean="0"/>
              <a:t>知道业可以改。</a:t>
            </a:r>
            <a:endParaRPr lang="en-US" altLang="zh-CN" sz="1600" dirty="0" smtClean="0"/>
          </a:p>
          <a:p>
            <a:r>
              <a:rPr lang="zh-CN" altLang="zh-CN" sz="1600" dirty="0" smtClean="0"/>
              <a:t>第二</a:t>
            </a:r>
            <a:r>
              <a:rPr lang="zh-CN" altLang="zh-CN" sz="1600" dirty="0"/>
              <a:t>，必须要精进、勤奋，才可以把已经具有能力的业改变。</a:t>
            </a:r>
            <a:r>
              <a:rPr lang="en-US" altLang="zh-CN" sz="1600" dirty="0"/>
              <a:t> </a:t>
            </a:r>
            <a:endParaRPr lang="en-US" altLang="zh-CN" sz="1600" dirty="0"/>
          </a:p>
          <a:p>
            <a:endParaRPr lang="en-US" altLang="zh-CN" sz="1600" dirty="0"/>
          </a:p>
          <a:p>
            <a:pPr marL="0" indent="0">
              <a:buNone/>
            </a:pPr>
            <a:endParaRPr lang="en-US" altLang="zh-CN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4000" dirty="0"/>
              <a:t>业之自性</a:t>
            </a:r>
            <a:endParaRPr kumimoji="1"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b="1" dirty="0" smtClean="0"/>
              <a:t>公案：</a:t>
            </a:r>
            <a:endParaRPr lang="en-US" altLang="zh-CN" sz="2000" b="1" dirty="0" smtClean="0"/>
          </a:p>
          <a:p>
            <a:r>
              <a:rPr lang="zh-CN" altLang="zh-CN" dirty="0" smtClean="0"/>
              <a:t>今天我们</a:t>
            </a:r>
            <a:r>
              <a:rPr lang="zh-CN" altLang="en-US" dirty="0" smtClean="0"/>
              <a:t>继续学习</a:t>
            </a:r>
            <a:r>
              <a:rPr lang="zh-CN" altLang="zh-CN" dirty="0" smtClean="0"/>
              <a:t>关于圣者受报的案例，前面讲到了佛陀成佛之后也感受了以前造业的果报。今天讲其他的圣者，有阿罗汉的两个事例</a:t>
            </a:r>
            <a:r>
              <a:rPr lang="zh-CN" altLang="en-US" dirty="0" smtClean="0"/>
              <a:t>（</a:t>
            </a:r>
            <a:r>
              <a:rPr lang="zh-CN" altLang="zh-CN" dirty="0"/>
              <a:t>阿罗汉受业报的例子有很多，《百业经》、《贤愚经》等也有很</a:t>
            </a:r>
            <a:r>
              <a:rPr lang="zh-CN" altLang="zh-CN" dirty="0" smtClean="0"/>
              <a:t>多。</a:t>
            </a:r>
            <a:r>
              <a:rPr lang="zh-CN" altLang="en-US" dirty="0" smtClean="0"/>
              <a:t>）</a:t>
            </a:r>
            <a:r>
              <a:rPr lang="zh-CN" altLang="zh-CN" dirty="0" smtClean="0"/>
              <a:t>还有一个菩萨的事例，总共三个事例。</a:t>
            </a:r>
            <a:endParaRPr lang="en-US" altLang="zh-CN" dirty="0" smtClean="0"/>
          </a:p>
          <a:p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zh-CN" dirty="0"/>
              <a:t>世尊的声闻弟子神通第一的</a:t>
            </a:r>
            <a:r>
              <a:rPr lang="zh-CN" altLang="zh-CN" dirty="0" smtClean="0"/>
              <a:t>目犍连是由于业力所感被遍行外道杀害的。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zh-CN" dirty="0" smtClean="0"/>
              <a:t>阿罗汉离越</a:t>
            </a:r>
            <a:r>
              <a:rPr lang="zh-CN" altLang="en-US" dirty="0" smtClean="0"/>
              <a:t>受报的公案。</a:t>
            </a:r>
            <a:r>
              <a:rPr lang="en-US" altLang="zh-CN" dirty="0" smtClean="0"/>
              <a:t> 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zh-CN" dirty="0" smtClean="0"/>
              <a:t>菩萨受报</a:t>
            </a:r>
            <a:r>
              <a:rPr lang="zh-CN" altLang="zh-CN" dirty="0"/>
              <a:t>的事例讲</a:t>
            </a:r>
            <a:r>
              <a:rPr lang="zh-CN" altLang="zh-CN" dirty="0" smtClean="0"/>
              <a:t>的是龙树菩萨</a:t>
            </a:r>
            <a:r>
              <a:rPr lang="zh-CN" altLang="en-US" dirty="0" smtClean="0"/>
              <a:t>。</a:t>
            </a:r>
            <a:r>
              <a:rPr lang="en-US" altLang="zh-CN" dirty="0" smtClean="0"/>
              <a:t> 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342900" indent="-342900">
              <a:buFont typeface="+mj-lt"/>
              <a:buAutoNum type="arabicPeriod"/>
            </a:pP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3600" b="1" dirty="0"/>
              <a:t>业之自性</a:t>
            </a:r>
            <a:endParaRPr kumimoji="1"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从</a:t>
            </a:r>
            <a:r>
              <a:rPr kumimoji="1" lang="zh-CN" altLang="en-US" b="1" dirty="0" smtClean="0"/>
              <a:t>第一公案</a:t>
            </a:r>
            <a:r>
              <a:rPr kumimoji="1" lang="zh-CN" altLang="en-US" dirty="0" smtClean="0"/>
              <a:t>里让我们看到：</a:t>
            </a:r>
            <a:endParaRPr kumimoji="1"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zh-CN" dirty="0" smtClean="0"/>
              <a:t>我们平时讲</a:t>
            </a:r>
            <a:r>
              <a:rPr lang="zh-CN" altLang="zh-CN" dirty="0"/>
              <a:t>的“神通不敌业力”</a:t>
            </a:r>
            <a:r>
              <a:rPr lang="zh-CN" altLang="zh-CN" dirty="0" smtClean="0"/>
              <a:t>的</a:t>
            </a:r>
            <a:r>
              <a:rPr lang="zh-CN" altLang="en-US" dirty="0" smtClean="0"/>
              <a:t>典型例子</a:t>
            </a:r>
            <a:r>
              <a:rPr lang="zh-CN" altLang="zh-CN" dirty="0" smtClean="0"/>
              <a:t>。</a:t>
            </a:r>
            <a:r>
              <a:rPr lang="zh-CN" altLang="zh-CN" dirty="0"/>
              <a:t>目犍连尊者的神通那么大，但是业力成熟的时候，神通也根本没办法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zh-CN" dirty="0"/>
              <a:t>阿罗汉也会受报，何况是我们呢？</a:t>
            </a: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endParaRPr lang="en-US" altLang="zh-CN" dirty="0" smtClean="0"/>
          </a:p>
          <a:p>
            <a:r>
              <a:rPr lang="zh-CN" altLang="zh-CN" dirty="0"/>
              <a:t>作为凡夫人来讲，无论如何我们的目标要盯着出离道、解脱道，或者救度一切众生的菩提心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kumimoji="1" lang="en-US" altLang="zh-CN" dirty="0"/>
          </a:p>
          <a:p>
            <a:r>
              <a:rPr kumimoji="1" lang="zh-CN" altLang="en-US" dirty="0" smtClean="0"/>
              <a:t>从</a:t>
            </a:r>
            <a:r>
              <a:rPr kumimoji="1" lang="zh-CN" altLang="en-US" b="1" dirty="0" smtClean="0"/>
              <a:t>第二个公案</a:t>
            </a:r>
            <a:r>
              <a:rPr kumimoji="1" lang="zh-CN" altLang="en-US" dirty="0" smtClean="0"/>
              <a:t>里我们要学会思考：</a:t>
            </a:r>
            <a:endParaRPr kumimoji="1" lang="en-US" altLang="zh-CN" dirty="0" smtClean="0"/>
          </a:p>
          <a:p>
            <a:r>
              <a:rPr lang="zh-CN" altLang="zh-CN" dirty="0" smtClean="0"/>
              <a:t>远因和近因是我们在思维业</a:t>
            </a:r>
            <a:r>
              <a:rPr lang="zh-CN" altLang="zh-CN" dirty="0"/>
              <a:t>因果的时候，要考虑的两方面。当我们习惯性地认为这个事情我没有错、自己是被冤枉的时候，也应该习惯性地去思维一下远因。任何一件事情不会无因无缘，现在看起来是无因无缘，比如明明是在煮法衣却变成一锅牛肉。从这个侧面来讲的确没做任何错事儿；但是从远因来讲，业力成熟之后，自然而然就变成这样。</a:t>
            </a:r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89899"/>
          </a:xfrm>
        </p:spPr>
        <p:txBody>
          <a:bodyPr>
            <a:normAutofit/>
          </a:bodyPr>
          <a:lstStyle/>
          <a:p>
            <a:r>
              <a:rPr kumimoji="1" lang="zh-CN" altLang="en-US" sz="3600" b="1" dirty="0"/>
              <a:t>业之自性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960342"/>
            <a:ext cx="10058400" cy="4074698"/>
          </a:xfrm>
        </p:spPr>
        <p:txBody>
          <a:bodyPr/>
          <a:lstStyle/>
          <a:p>
            <a:r>
              <a:rPr kumimoji="1" lang="zh-CN" altLang="en-US" dirty="0" smtClean="0"/>
              <a:t>第三个公案说明：</a:t>
            </a:r>
            <a:endParaRPr kumimoji="1" lang="en-US" altLang="zh-CN" dirty="0" smtClean="0"/>
          </a:p>
          <a:p>
            <a:r>
              <a:rPr lang="zh-CN" altLang="zh-CN" dirty="0" smtClean="0"/>
              <a:t>龙猛菩萨虽为一地菩萨</a:t>
            </a:r>
            <a:r>
              <a:rPr lang="zh-CN" altLang="zh-CN" dirty="0"/>
              <a:t>，但他的圆寂也跟前世业力有关。所以，我们平时不论遭遇什么，哪怕是两个人在打架时，一个人拿石头把你头砸个窟窿，鲜血喷涌而出，这肯定也跟前世脱不了干系。</a:t>
            </a:r>
            <a:endParaRPr lang="en-US" altLang="zh-CN" dirty="0"/>
          </a:p>
          <a:p>
            <a:endParaRPr kumimoji="1" lang="en-US" altLang="zh-CN" dirty="0" smtClean="0"/>
          </a:p>
          <a:p>
            <a:r>
              <a:rPr kumimoji="1" lang="zh-CN" altLang="en-US" b="1" u="sng" dirty="0" smtClean="0"/>
              <a:t>总结</a:t>
            </a:r>
            <a:endParaRPr kumimoji="1" lang="en-US" altLang="zh-CN" b="1" u="sng" dirty="0" smtClean="0"/>
          </a:p>
          <a:p>
            <a:r>
              <a:rPr lang="zh-CN" altLang="zh-CN" dirty="0"/>
              <a:t>大家要好好地想一想：像圣者尚且要感受业力的果报，我们无始以来漂泊在轮回中，所造的恶业不计其数，那以后要受的报应更不用说了。况且我们现在仍执迷不悟地积累恶业，真不知何时才能从轮回中解脱。不要说解脱，仅仅是脱离恶趣，恐怕也不太容易。</a:t>
            </a:r>
            <a:endParaRPr lang="en-US" altLang="zh-CN" dirty="0"/>
          </a:p>
          <a:p>
            <a:endParaRPr kumimoji="1" lang="en-US" altLang="zh-CN" b="1" u="sng" dirty="0" smtClean="0"/>
          </a:p>
          <a:p>
            <a:r>
              <a:rPr lang="zh-CN" altLang="zh-CN" dirty="0" smtClean="0"/>
              <a:t>我们作为</a:t>
            </a:r>
            <a:r>
              <a:rPr lang="zh-CN" altLang="zh-CN" dirty="0"/>
              <a:t>修行人，先要通过闻思明白什么是善、什么是恶，然后随时随地要谨小慎微，即使是微乎其微的罪业，也要尽心尽力予以杜绝；哪怕是微不足道的善事，也要悉心毕力加以成办。</a:t>
            </a:r>
            <a:r>
              <a:rPr lang="en-US" altLang="zh-CN" dirty="0"/>
              <a:t> </a:t>
            </a:r>
            <a:endParaRPr kumimoji="1" lang="zh-CN" altLang="en-US" b="1" u="sn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3200" b="1" dirty="0"/>
              <a:t>业之自性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zh-CN" altLang="zh-CN" dirty="0" smtClean="0"/>
              <a:t>寂天菩萨亲口说过</a:t>
            </a:r>
            <a:r>
              <a:rPr lang="zh-CN" altLang="zh-CN" dirty="0"/>
              <a:t>：“刹那造重罪，历劫住无间，何况无始罪，积重失善趣？”仅仅在刹那间造下的重罪，都要堕入无间地狱历劫受苦，那无始以来所积的众多罪业，使我们失去善趣就更不用说了。《贤愚经》亦云：“莫想诸罪微，无害而轻视，火星虽微小，能焚如山草。”我们不能以罪业微小就轻视它，因为就算是个小火星，也能焚毁如大山般的草堆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综上所述，“一切为业之自性”的观念，对我们来讲非常重要。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曾有个高僧在讲法时说：“这世界是业的世界，既然我们今生很短暂、来世很漫长，就一定要为来世造些善业。”这个教言的意义很深刻。希望大家仔细观察，看你来这个世间多少年了？在此期间，对业因果是重视还是轻视？今后的路要怎么走？自己应该给自己一个答案！</a:t>
            </a:r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111170"/>
            <a:ext cx="10058400" cy="903024"/>
          </a:xfrm>
        </p:spPr>
        <p:txBody>
          <a:bodyPr/>
          <a:lstStyle/>
          <a:p>
            <a:r>
              <a:rPr lang="zh-CN" altLang="en-US" dirty="0"/>
              <a:t>思考讨论：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640" y="2488557"/>
            <a:ext cx="9306045" cy="276634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zh-CN" sz="2000" dirty="0" smtClean="0"/>
              <a:t>“</a:t>
            </a:r>
            <a:r>
              <a:rPr lang="zh-CN" altLang="zh-CN" sz="2000" dirty="0"/>
              <a:t>神通第一”的目犍连会被外道打死，这说明了什么？它是什么业缘所导致的？这对你理解“神通抵不过业力”有哪些帮助</a:t>
            </a:r>
            <a:r>
              <a:rPr lang="zh-CN" altLang="zh-CN" sz="2000" dirty="0" smtClean="0"/>
              <a:t>？</a:t>
            </a:r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endParaRPr lang="en-US" altLang="zh-CN" sz="2000" dirty="0"/>
          </a:p>
          <a:p>
            <a:pPr marL="457200" indent="-457200">
              <a:buFont typeface="+mj-lt"/>
              <a:buAutoNum type="arabicPeriod"/>
            </a:pPr>
            <a:r>
              <a:rPr lang="zh-CN" altLang="zh-CN" sz="2000" dirty="0" smtClean="0"/>
              <a:t>有些人认为</a:t>
            </a:r>
            <a:r>
              <a:rPr lang="zh-CN" altLang="zh-CN" sz="2000" dirty="0"/>
              <a:t>，佛菩萨感受果报只是显现，并不是真实的，故无法证明因果不虚。你认为这种观点对吗？为什么</a:t>
            </a:r>
            <a:r>
              <a:rPr lang="zh-CN" altLang="zh-CN" sz="2000" dirty="0" smtClean="0"/>
              <a:t>？</a:t>
            </a:r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endParaRPr lang="en-US" altLang="zh-CN" sz="2000" dirty="0"/>
          </a:p>
          <a:p>
            <a:pPr marL="457200" indent="-457200">
              <a:buFont typeface="+mj-lt"/>
              <a:buAutoNum type="arabicPeriod"/>
            </a:pPr>
            <a:r>
              <a:rPr lang="zh-CN" altLang="zh-CN" sz="2000" dirty="0" smtClean="0"/>
              <a:t>明白一切都是业</a:t>
            </a:r>
            <a:r>
              <a:rPr lang="zh-CN" altLang="zh-CN" sz="2000" dirty="0"/>
              <a:t>的自性后，对你在日常生活中处理问题有什么助益？请具体举例说明。</a:t>
            </a:r>
            <a:endParaRPr lang="en-US" altLang="zh-CN" sz="2000" dirty="0"/>
          </a:p>
          <a:p>
            <a:pPr>
              <a:buFont typeface="Wingdings" panose="05000000000000000000" pitchFamily="2" charset="2"/>
              <a:buChar char="q"/>
            </a:pP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dirty="0"/>
              <a:t>因果不虚 </a:t>
            </a:r>
            <a:r>
              <a:rPr lang="en-US" altLang="zh-CN" dirty="0"/>
              <a:t>-</a:t>
            </a:r>
            <a:r>
              <a:rPr lang="zh-CN" altLang="en-US" dirty="0"/>
              <a:t> 业之自性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</a:t>
            </a:r>
            <a:r>
              <a:rPr lang="en-US" altLang="zh-CN" sz="2200" dirty="0" smtClean="0"/>
              <a:t>10</a:t>
            </a:r>
            <a:r>
              <a:rPr lang="en-US" altLang="en-US" sz="2200" dirty="0" smtClean="0"/>
              <a:t>-</a:t>
            </a:r>
            <a:r>
              <a:rPr lang="zh-CN" altLang="zh-CN" sz="2200" dirty="0" smtClean="0"/>
              <a:t>1</a:t>
            </a:r>
            <a:r>
              <a:rPr lang="en-US" altLang="zh-CN" sz="2200" dirty="0" smtClean="0"/>
              <a:t>2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203" y="2430684"/>
            <a:ext cx="8738886" cy="1736202"/>
          </a:xfrm>
        </p:spPr>
        <p:txBody>
          <a:bodyPr/>
          <a:lstStyle/>
          <a:p>
            <a:r>
              <a:rPr lang="zh-CN" altLang="en-US" sz="4000" dirty="0"/>
              <a:t>因果</a:t>
            </a:r>
            <a:r>
              <a:rPr lang="zh-CN" altLang="en-US" sz="4000" dirty="0" smtClean="0"/>
              <a:t>不虚 </a:t>
            </a:r>
            <a:r>
              <a:rPr lang="en-US" altLang="zh-CN" sz="4000" dirty="0"/>
              <a:t>-</a:t>
            </a:r>
            <a:r>
              <a:rPr lang="zh-CN" altLang="en-US" sz="4000" dirty="0"/>
              <a:t> 业之</a:t>
            </a:r>
            <a:r>
              <a:rPr lang="zh-CN" altLang="en-US" sz="4000" dirty="0" smtClean="0"/>
              <a:t>自性</a:t>
            </a:r>
            <a:r>
              <a:rPr lang="zh-CN" altLang="en-US" sz="3200" dirty="0" smtClean="0"/>
              <a:t>（一）</a:t>
            </a:r>
            <a:br>
              <a:rPr lang="en-US" altLang="zh-CN" sz="4000" dirty="0" smtClean="0"/>
            </a:br>
            <a:br>
              <a:rPr lang="en-US" altLang="zh-CN" sz="4000" dirty="0" smtClean="0"/>
            </a:br>
            <a:r>
              <a:rPr lang="zh-CN" altLang="en-US" sz="3200" dirty="0" smtClean="0"/>
              <a:t>修法回顾</a:t>
            </a:r>
            <a:endParaRPr altLang="zh-CN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444678"/>
            <a:ext cx="9070848" cy="636608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慈诚罗珠堪布</a:t>
            </a:r>
            <a:r>
              <a:rPr lang="en-US" altLang="zh-CN" sz="2400" dirty="0"/>
              <a:t>《</a:t>
            </a:r>
            <a:r>
              <a:rPr lang="zh-CN" altLang="en-US" sz="2400" dirty="0"/>
              <a:t>慧灯禅修课</a:t>
            </a:r>
            <a:r>
              <a:rPr lang="en-US" altLang="zh-CN" sz="2400" dirty="0"/>
              <a:t>》</a:t>
            </a:r>
            <a:r>
              <a:rPr lang="zh-CN" altLang="en-US" sz="2400" dirty="0"/>
              <a:t>第</a:t>
            </a:r>
            <a:r>
              <a:rPr lang="en-US" altLang="zh-CN" sz="2400" dirty="0"/>
              <a:t>17</a:t>
            </a:r>
            <a:r>
              <a:rPr lang="zh-CN" altLang="en-US" sz="2400" dirty="0"/>
              <a:t>课～因果不虚</a:t>
            </a:r>
            <a:endParaRPr lang="en-CA" altLang="zh-CN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752354"/>
            <a:ext cx="10058400" cy="983849"/>
          </a:xfrm>
        </p:spPr>
        <p:txBody>
          <a:bodyPr/>
          <a:lstStyle/>
          <a:p>
            <a:r>
              <a:rPr lang="zh-CN" altLang="en-US" dirty="0"/>
              <a:t>六十种思维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1736204"/>
          <a:ext cx="10058400" cy="4467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四个结论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1805652"/>
          <a:ext cx="10058400" cy="423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4709" y="1701478"/>
            <a:ext cx="92597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zh-CN" altLang="en-US" sz="2800" dirty="0"/>
              <a:t>六十种思维，四个结论，</a:t>
            </a:r>
            <a:r>
              <a:rPr lang="en-US" altLang="zh-CN" sz="2800" dirty="0"/>
              <a:t>150</a:t>
            </a:r>
            <a:r>
              <a:rPr lang="zh-CN" altLang="en-US" sz="2800" dirty="0"/>
              <a:t>小时的观修。</a:t>
            </a:r>
            <a:endParaRPr lang="en-CA" altLang="zh-CN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CA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zh-CN" altLang="en-US" sz="2800" dirty="0"/>
              <a:t>仔细观察自己，有没有达到以下标准：</a:t>
            </a:r>
            <a:endParaRPr lang="en-CA" altLang="zh-C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CA" sz="2800" dirty="0"/>
          </a:p>
          <a:p>
            <a:pPr lvl="1"/>
            <a:r>
              <a:rPr lang="zh-CN" altLang="en-US" sz="2800" u="sng" dirty="0"/>
              <a:t>对因果有坚定不移的信心</a:t>
            </a:r>
            <a:endParaRPr lang="en-CA" altLang="zh-CN" sz="2800" u="sng" dirty="0"/>
          </a:p>
          <a:p>
            <a:pPr lvl="1"/>
            <a:endParaRPr lang="en-CA" altLang="zh-CN" sz="2800" dirty="0"/>
          </a:p>
          <a:p>
            <a:pPr lvl="1"/>
            <a:r>
              <a:rPr lang="zh-CN" altLang="en-US" sz="2800" u="sng" dirty="0"/>
              <a:t>坚定不移地相信“善有善报，恶有恶报”</a:t>
            </a:r>
            <a:endParaRPr lang="en-US" sz="2800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12114" y="1435260"/>
            <a:ext cx="94217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因果和轮回是佛教非常重要的观念，一定要有坚定不移的信心。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善恶因果，从理论上来观察不是很难：</a:t>
            </a:r>
            <a:endParaRPr lang="en-CA" altLang="zh-CN" sz="2000" dirty="0"/>
          </a:p>
          <a:p>
            <a:pPr lvl="1"/>
            <a:r>
              <a:rPr lang="zh-CN" altLang="en-US" sz="2000" dirty="0"/>
              <a:t>（一）、没有任何人（科学家、哲学家或者其他宗教）有理由、有证据来否定因果；</a:t>
            </a:r>
            <a:endParaRPr lang="en-CA" altLang="zh-CN" sz="2000" dirty="0"/>
          </a:p>
          <a:p>
            <a:pPr lvl="1"/>
            <a:r>
              <a:rPr lang="zh-CN" altLang="en-US" sz="2000" dirty="0"/>
              <a:t>（二）、我们有理由、有证据来证明因果（前面已经讲过了）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要亲身体会因果，看到过去的、未来的因和果之间的关系，我们需要一个工具，这个工具就是“修行的智慧”。而在我们没有修出这样的智慧之前，我们只能通过理论来说明。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作为普通人，我们先通过理论观察来排除善恶因果不存在的各种说法，然后再建立对因果的信心。目前阶段，我们不能亲见，只能用理论来推理其合理性；等到以后具备修行的能力后，就可以看到。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5341" y="1111170"/>
            <a:ext cx="990793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一切：指我们现实生活中、人生中所发生的所有的事情。</a:t>
            </a:r>
            <a:endParaRPr lang="en-CA" altLang="zh-CN" sz="2000" dirty="0"/>
          </a:p>
          <a:p>
            <a:pPr lvl="1"/>
            <a:r>
              <a:rPr lang="zh-CN" altLang="en-US" sz="2000" dirty="0"/>
              <a:t>从表面上看，事情各有各的客观因素，并由此产生了结果；但除此客观因素之外，还有没有其他因素呢？我们的感官观察不到。我们简单地认为只是这些我们能看到的因，产生了这个果，其他的我们不知道，也不去考虑。</a:t>
            </a:r>
            <a:endParaRPr lang="en-CA" altLang="zh-CN" sz="2000" dirty="0"/>
          </a:p>
          <a:p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一切事情都跟我们过去的业力有关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“一切”不是百分之百，但生活中绝大多数、尤其是比较重大的事情，都跟我们过去的因 </a:t>
            </a:r>
            <a:r>
              <a:rPr lang="en-US" altLang="zh-CN" sz="2000" dirty="0"/>
              <a:t>–</a:t>
            </a:r>
            <a:r>
              <a:rPr lang="zh-CN" altLang="en-US" sz="2000" dirty="0"/>
              <a:t> 善恶有关系，所以说“一切都是善恶的结果”。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佛陀示现因果报应，并不是说佛还会受果报，而是佛陀示现这种善恶因果的存在。（迦毗罗卫国的释迦族遭灭族、佛陀示现头痛的公案）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地狱、饿鬼、天人等道的众生，他们的身体、寿命、环境和痛苦等等，均与他们过去的业有关系；人也是一样，绝大多数、尤其是比较重要的事情，均与其过去的业有关系。（比丘和走失小牛的公案）</a:t>
            </a:r>
            <a:endParaRPr lang="en-CA" altLang="zh-CN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2581" y="1145894"/>
            <a:ext cx="90861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懂得以因果观思考的利益：</a:t>
            </a:r>
            <a:endParaRPr lang="en-CA" altLang="zh-CN" sz="2000" dirty="0"/>
          </a:p>
          <a:p>
            <a:endParaRPr lang="en-CA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以往的习惯是在别人身上找原因，结果是增加了仇恨、抱怨和不开心；懂得了在自己身上找原因，至少可以减少仇恨、抱怨和不开心。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CA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对因果有了坚定不移的信心，我们的生活方式一定会有所改变，从而改变我们的未来，这就是我们学佛的目的。</a:t>
            </a:r>
            <a:endParaRPr lang="en-CA" altLang="zh-CN" sz="2000" dirty="0"/>
          </a:p>
          <a:p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修法要求：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CA" sz="2000" dirty="0"/>
              <a:t>观修</a:t>
            </a:r>
            <a:r>
              <a:rPr lang="zh-CN" altLang="en-US" sz="2000" dirty="0"/>
              <a:t>三十个小时，大约一个月左右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具体内容可以参考</a:t>
            </a:r>
            <a:r>
              <a:rPr lang="en-US" altLang="zh-CN" sz="2000" dirty="0"/>
              <a:t>《</a:t>
            </a:r>
            <a:r>
              <a:rPr lang="zh-CN" altLang="en-US" sz="2000" dirty="0"/>
              <a:t>大圆满前行</a:t>
            </a:r>
            <a:r>
              <a:rPr lang="en-US" altLang="zh-CN" sz="2000" dirty="0"/>
              <a:t>》</a:t>
            </a:r>
            <a:r>
              <a:rPr lang="zh-CN" altLang="en-US" sz="2000" dirty="0"/>
              <a:t>，还有索达吉堪布、益西堪布等上师的相关开示。</a:t>
            </a:r>
            <a:endParaRPr lang="en-CA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2912</Words>
  <Application>WPS 演示</Application>
  <PresentationFormat>自定义</PresentationFormat>
  <Paragraphs>157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8" baseType="lpstr">
      <vt:lpstr>Arial</vt:lpstr>
      <vt:lpstr>宋体</vt:lpstr>
      <vt:lpstr>Wingdings</vt:lpstr>
      <vt:lpstr>Garamond</vt:lpstr>
      <vt:lpstr>华文隶书</vt:lpstr>
      <vt:lpstr>微软雅黑</vt:lpstr>
      <vt:lpstr>Arial Unicode MS</vt:lpstr>
      <vt:lpstr>Calibri</vt:lpstr>
      <vt:lpstr>Savon</vt:lpstr>
      <vt:lpstr>发心偈</vt:lpstr>
      <vt:lpstr>因果不虚 - 业之自性</vt:lpstr>
      <vt:lpstr>因果不虚 - 业之自性（一）  修法回顾</vt:lpstr>
      <vt:lpstr>六十种思维</vt:lpstr>
      <vt:lpstr>四个结论</vt:lpstr>
      <vt:lpstr>PowerPoint 演示文稿</vt:lpstr>
      <vt:lpstr>PowerPoint 演示文稿</vt:lpstr>
      <vt:lpstr>PowerPoint 演示文稿</vt:lpstr>
      <vt:lpstr>PowerPoint 演示文稿</vt:lpstr>
      <vt:lpstr>一切都是业之自性  （二）</vt:lpstr>
      <vt:lpstr>资料来源</vt:lpstr>
      <vt:lpstr>业之自性</vt:lpstr>
      <vt:lpstr>业之自性</vt:lpstr>
      <vt:lpstr>业之自性</vt:lpstr>
      <vt:lpstr>业之自性</vt:lpstr>
      <vt:lpstr>业之自性</vt:lpstr>
      <vt:lpstr>思考讨论：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赵娟</cp:lastModifiedBy>
  <cp:revision>42</cp:revision>
  <dcterms:created xsi:type="dcterms:W3CDTF">2018-10-04T19:59:00Z</dcterms:created>
  <dcterms:modified xsi:type="dcterms:W3CDTF">2018-10-13T02:40:15Z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