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3"/>
    <p:sldId id="277" r:id="rId4"/>
    <p:sldId id="434" r:id="rId5"/>
    <p:sldId id="438" r:id="rId6"/>
    <p:sldId id="439" r:id="rId7"/>
    <p:sldId id="440" r:id="rId8"/>
    <p:sldId id="441" r:id="rId9"/>
    <p:sldId id="437" r:id="rId10"/>
    <p:sldId id="451" r:id="rId11"/>
    <p:sldId id="453" r:id="rId12"/>
    <p:sldId id="452" r:id="rId13"/>
    <p:sldId id="455" r:id="rId14"/>
    <p:sldId id="454" r:id="rId15"/>
    <p:sldId id="457" r:id="rId16"/>
    <p:sldId id="456" r:id="rId17"/>
    <p:sldId id="458" r:id="rId18"/>
    <p:sldId id="459" r:id="rId19"/>
    <p:sldId id="460" r:id="rId20"/>
    <p:sldId id="461" r:id="rId21"/>
    <p:sldId id="463" r:id="rId22"/>
    <p:sldId id="464" r:id="rId23"/>
    <p:sldId id="465" r:id="rId24"/>
    <p:sldId id="466" r:id="rId25"/>
    <p:sldId id="467" r:id="rId26"/>
    <p:sldId id="273" r:id="rId27"/>
    <p:sldId id="27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06"/>
    <p:restoredTop sz="94690"/>
  </p:normalViewPr>
  <p:slideViewPr>
    <p:cSldViewPr snapToGrid="0" snapToObjects="1">
      <p:cViewPr varScale="1">
        <p:scale>
          <a:sx n="147" d="100"/>
          <a:sy n="147" d="100"/>
        </p:scale>
        <p:origin x="-1216" y="-96"/>
      </p:cViewPr>
      <p:guideLst>
        <p:guide orient="horz" pos="2160"/>
        <p:guide pos="389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15EDC952-7DA9-7647-A1B8-A52CE9C32E56}" type="doc">
      <dgm:prSet loTypeId="urn:microsoft.com/office/officeart/2005/8/layout/hierarchy2" loCatId="" qsTypeId="urn:microsoft.com/office/officeart/2005/8/quickstyle/simple4" qsCatId="simple" csTypeId="urn:microsoft.com/office/officeart/2005/8/colors/accent1_2" csCatId="accent1" phldr="1"/>
      <dgm:spPr/>
      <dgm:t>
        <a:bodyPr/>
        <a:lstStyle/>
        <a:p>
          <a:endParaRPr lang="zh-CN" altLang="en-US"/>
        </a:p>
      </dgm:t>
    </dgm:pt>
    <dgm:pt modelId="{02AC4453-EBC8-2A4C-A3B0-D8143CCC2FCD}">
      <dgm:prSet phldrT="[文本]" custT="1"/>
      <dgm:spPr/>
      <dgm:t>
        <a:bodyPr/>
        <a:lstStyle/>
        <a:p>
          <a:pPr algn="l"/>
          <a:r>
            <a:rPr lang="zh-CN" altLang="en-US" sz="1600" dirty="0" smtClean="0"/>
            <a:t>观察自己的</a:t>
          </a:r>
        </a:p>
        <a:p>
          <a:pPr algn="l"/>
          <a:r>
            <a:rPr lang="zh-CN" altLang="en-US" sz="1600" dirty="0" smtClean="0"/>
            <a:t>行善动机</a:t>
          </a:r>
          <a:endParaRPr lang="zh-CN" altLang="en-US" sz="1600" dirty="0"/>
        </a:p>
      </dgm:t>
    </dgm:pt>
    <dgm:pt modelId="{B20215BC-1DD7-2547-BA1E-F2F6BFF79B1D}" cxnId="{C1F0F6EB-2D3C-A746-B76A-DC4A56ACCEAE}" type="parTrans">
      <dgm:prSet/>
      <dgm:spPr/>
      <dgm:t>
        <a:bodyPr/>
        <a:lstStyle/>
        <a:p>
          <a:endParaRPr lang="zh-CN" altLang="en-US"/>
        </a:p>
      </dgm:t>
    </dgm:pt>
    <dgm:pt modelId="{91A622D3-DCA1-F34B-B982-FF48C6E09E49}" cxnId="{C1F0F6EB-2D3C-A746-B76A-DC4A56ACCEAE}" type="sibTrans">
      <dgm:prSet/>
      <dgm:spPr/>
      <dgm:t>
        <a:bodyPr/>
        <a:lstStyle/>
        <a:p>
          <a:endParaRPr lang="zh-CN" altLang="en-US"/>
        </a:p>
      </dgm:t>
    </dgm:pt>
    <dgm:pt modelId="{F90DC1D2-ECD2-CF40-8A5A-CDC77EE4E9CC}">
      <dgm:prSet phldrT="[文本]" custT="1"/>
      <dgm:spPr/>
      <dgm:t>
        <a:bodyPr/>
        <a:lstStyle/>
        <a:p>
          <a:r>
            <a:rPr lang="zh-CN" altLang="en-US" sz="1600" dirty="0" smtClean="0"/>
            <a:t>不善的动机</a:t>
          </a:r>
          <a:endParaRPr lang="zh-CN" altLang="en-US" sz="1600" dirty="0"/>
        </a:p>
      </dgm:t>
    </dgm:pt>
    <dgm:pt modelId="{CD7BCEE9-D489-B741-8442-0EAAF9934C41}" cxnId="{6A7D7F41-6A29-AA46-AB97-EB5C37FA5637}" type="parTrans">
      <dgm:prSet/>
      <dgm:spPr/>
      <dgm:t>
        <a:bodyPr/>
        <a:lstStyle/>
        <a:p>
          <a:endParaRPr lang="zh-CN" altLang="en-US"/>
        </a:p>
      </dgm:t>
    </dgm:pt>
    <dgm:pt modelId="{DBE6DF77-E501-7949-9907-F0B2A4E9C1D6}" cxnId="{6A7D7F41-6A29-AA46-AB97-EB5C37FA5637}" type="sibTrans">
      <dgm:prSet/>
      <dgm:spPr/>
      <dgm:t>
        <a:bodyPr/>
        <a:lstStyle/>
        <a:p>
          <a:endParaRPr lang="zh-CN" altLang="en-US"/>
        </a:p>
      </dgm:t>
    </dgm:pt>
    <dgm:pt modelId="{B419F729-1E5D-794D-B46C-50D8E01CC54F}">
      <dgm:prSet phldrT="[文本]" custT="1"/>
      <dgm:spPr/>
      <dgm:t>
        <a:bodyPr/>
        <a:lstStyle/>
        <a:p>
          <a:pPr algn="l"/>
          <a:r>
            <a:rPr lang="zh-CN" altLang="en-US" sz="1600" dirty="0" smtClean="0"/>
            <a:t>不要做了，没有太大意义</a:t>
          </a:r>
          <a:endParaRPr lang="zh-CN" altLang="en-US" sz="1600" dirty="0"/>
        </a:p>
      </dgm:t>
    </dgm:pt>
    <dgm:pt modelId="{C6B9B293-3BCA-CD48-B0B4-FBD246B7728B}" cxnId="{E4F1568D-E7E2-2D4C-94D0-24A97423138C}" type="parTrans">
      <dgm:prSet/>
      <dgm:spPr/>
      <dgm:t>
        <a:bodyPr/>
        <a:lstStyle/>
        <a:p>
          <a:endParaRPr lang="zh-CN" altLang="en-US"/>
        </a:p>
      </dgm:t>
    </dgm:pt>
    <dgm:pt modelId="{9BBF2D9F-6E1E-0D43-A82B-A2026237AAB5}" cxnId="{E4F1568D-E7E2-2D4C-94D0-24A97423138C}" type="sibTrans">
      <dgm:prSet/>
      <dgm:spPr/>
      <dgm:t>
        <a:bodyPr/>
        <a:lstStyle/>
        <a:p>
          <a:endParaRPr lang="zh-CN" altLang="en-US"/>
        </a:p>
      </dgm:t>
    </dgm:pt>
    <dgm:pt modelId="{274090BC-C1C6-E448-A537-E82F451A3DA2}">
      <dgm:prSet phldrT="[文本]" custT="1"/>
      <dgm:spPr/>
      <dgm:t>
        <a:bodyPr/>
        <a:lstStyle/>
        <a:p>
          <a:r>
            <a:rPr lang="zh-CN" altLang="en-US" sz="1600" dirty="0" smtClean="0"/>
            <a:t>无记的动机</a:t>
          </a:r>
          <a:endParaRPr lang="zh-CN" altLang="en-US" sz="1600" dirty="0"/>
        </a:p>
      </dgm:t>
    </dgm:pt>
    <dgm:pt modelId="{0E7C975A-8426-F949-8DC9-6CE22665AE3B}" cxnId="{CE0B407B-74D7-0948-A507-E24A1AA5C4B2}" type="parTrans">
      <dgm:prSet/>
      <dgm:spPr/>
      <dgm:t>
        <a:bodyPr/>
        <a:lstStyle/>
        <a:p>
          <a:endParaRPr lang="zh-CN" altLang="en-US"/>
        </a:p>
      </dgm:t>
    </dgm:pt>
    <dgm:pt modelId="{695FAB8E-D37B-A54E-B53B-A42D843B0C94}" cxnId="{CE0B407B-74D7-0948-A507-E24A1AA5C4B2}" type="sibTrans">
      <dgm:prSet/>
      <dgm:spPr/>
      <dgm:t>
        <a:bodyPr/>
        <a:lstStyle/>
        <a:p>
          <a:endParaRPr lang="zh-CN" altLang="en-US"/>
        </a:p>
      </dgm:t>
    </dgm:pt>
    <dgm:pt modelId="{8A393A70-B87D-C84A-B569-990A06AEA370}">
      <dgm:prSet phldrT="[文本]" custT="1"/>
      <dgm:spPr/>
      <dgm:t>
        <a:bodyPr/>
        <a:lstStyle/>
        <a:p>
          <a:pPr algn="l"/>
          <a:r>
            <a:rPr lang="zh-CN" altLang="en-US" sz="1600" dirty="0" smtClean="0"/>
            <a:t>不要做了，没有太大意义</a:t>
          </a:r>
          <a:endParaRPr lang="zh-CN" altLang="en-US" sz="1600" dirty="0"/>
        </a:p>
      </dgm:t>
    </dgm:pt>
    <dgm:pt modelId="{AABF7FD3-CA14-1B4B-8AD2-E883E2DC6050}" cxnId="{C6B8C5E2-A62A-D042-8D01-0D60D589F5B5}" type="parTrans">
      <dgm:prSet/>
      <dgm:spPr/>
      <dgm:t>
        <a:bodyPr/>
        <a:lstStyle/>
        <a:p>
          <a:endParaRPr lang="zh-CN" altLang="en-US"/>
        </a:p>
      </dgm:t>
    </dgm:pt>
    <dgm:pt modelId="{17B07361-845F-9C40-8A73-5C34CE48BDC0}" cxnId="{C6B8C5E2-A62A-D042-8D01-0D60D589F5B5}" type="sibTrans">
      <dgm:prSet/>
      <dgm:spPr/>
      <dgm:t>
        <a:bodyPr/>
        <a:lstStyle/>
        <a:p>
          <a:endParaRPr lang="zh-CN" altLang="en-US"/>
        </a:p>
      </dgm:t>
    </dgm:pt>
    <dgm:pt modelId="{37208C14-2B2E-514F-9321-FB4BCA3814AA}">
      <dgm:prSet custT="1"/>
      <dgm:spPr/>
      <dgm:t>
        <a:bodyPr/>
        <a:lstStyle/>
        <a:p>
          <a:r>
            <a:rPr lang="zh-CN" altLang="en-US" sz="1600" dirty="0" smtClean="0"/>
            <a:t>善的动机</a:t>
          </a:r>
          <a:endParaRPr lang="zh-CN" altLang="en-US" sz="1600" dirty="0"/>
        </a:p>
      </dgm:t>
    </dgm:pt>
    <dgm:pt modelId="{BFBA76B3-6C7E-954E-94D7-548CA1F827EC}" cxnId="{0CDDF9B5-3F99-C54E-8BD4-1ADCEB127BB2}" type="parTrans">
      <dgm:prSet/>
      <dgm:spPr/>
      <dgm:t>
        <a:bodyPr/>
        <a:lstStyle/>
        <a:p>
          <a:endParaRPr lang="zh-CN" altLang="en-US"/>
        </a:p>
      </dgm:t>
    </dgm:pt>
    <dgm:pt modelId="{4DB2F300-F914-E945-88F1-8C2625B71218}" cxnId="{0CDDF9B5-3F99-C54E-8BD4-1ADCEB127BB2}" type="sibTrans">
      <dgm:prSet/>
      <dgm:spPr/>
      <dgm:t>
        <a:bodyPr/>
        <a:lstStyle/>
        <a:p>
          <a:endParaRPr lang="zh-CN" altLang="en-US"/>
        </a:p>
      </dgm:t>
    </dgm:pt>
    <dgm:pt modelId="{73703748-F563-1145-98F6-23DC8DF29820}">
      <dgm:prSet custT="1"/>
      <dgm:spPr/>
      <dgm:t>
        <a:bodyPr/>
        <a:lstStyle/>
        <a:p>
          <a:r>
            <a:rPr lang="zh-CN" altLang="en-US" sz="1600" dirty="0" smtClean="0"/>
            <a:t>低级的善</a:t>
          </a:r>
          <a:endParaRPr lang="zh-CN" altLang="en-US" sz="1600" dirty="0"/>
        </a:p>
      </dgm:t>
    </dgm:pt>
    <dgm:pt modelId="{B8362DD8-6648-D040-B86B-48672B52AEFC}" cxnId="{273C8C30-A58C-AF45-810E-E2A4992A6BB5}" type="parTrans">
      <dgm:prSet/>
      <dgm:spPr/>
      <dgm:t>
        <a:bodyPr/>
        <a:lstStyle/>
        <a:p>
          <a:endParaRPr lang="zh-CN" altLang="en-US"/>
        </a:p>
      </dgm:t>
    </dgm:pt>
    <dgm:pt modelId="{76B49E95-47DE-1C48-A035-FE12BDFEB55C}" cxnId="{273C8C30-A58C-AF45-810E-E2A4992A6BB5}" type="sibTrans">
      <dgm:prSet/>
      <dgm:spPr/>
      <dgm:t>
        <a:bodyPr/>
        <a:lstStyle/>
        <a:p>
          <a:endParaRPr lang="zh-CN" altLang="en-US"/>
        </a:p>
      </dgm:t>
    </dgm:pt>
    <dgm:pt modelId="{2F34A7BE-A6E9-154A-B57C-83C7D0347E7B}">
      <dgm:prSet custT="1"/>
      <dgm:spPr/>
      <dgm:t>
        <a:bodyPr/>
        <a:lstStyle/>
        <a:p>
          <a:r>
            <a:rPr lang="zh-CN" altLang="en-US" sz="1600" dirty="0" smtClean="0"/>
            <a:t>中级的善</a:t>
          </a:r>
          <a:endParaRPr lang="zh-CN" altLang="en-US" sz="1600" dirty="0"/>
        </a:p>
      </dgm:t>
    </dgm:pt>
    <dgm:pt modelId="{89998E23-2DAF-FC4A-8E2C-2D46C3AFF59F}" cxnId="{14840A1C-5B5B-5744-898B-4F3348BDD85C}" type="parTrans">
      <dgm:prSet/>
      <dgm:spPr/>
      <dgm:t>
        <a:bodyPr/>
        <a:lstStyle/>
        <a:p>
          <a:endParaRPr lang="zh-CN" altLang="en-US"/>
        </a:p>
      </dgm:t>
    </dgm:pt>
    <dgm:pt modelId="{EFF7214C-5EC8-3C40-A267-5844B295EF23}" cxnId="{14840A1C-5B5B-5744-898B-4F3348BDD85C}" type="sibTrans">
      <dgm:prSet/>
      <dgm:spPr/>
      <dgm:t>
        <a:bodyPr/>
        <a:lstStyle/>
        <a:p>
          <a:endParaRPr lang="zh-CN" altLang="en-US"/>
        </a:p>
      </dgm:t>
    </dgm:pt>
    <dgm:pt modelId="{5BB7092A-D0F8-054A-A40D-99DDAD777041}">
      <dgm:prSet custT="1"/>
      <dgm:spPr/>
      <dgm:t>
        <a:bodyPr/>
        <a:lstStyle/>
        <a:p>
          <a:r>
            <a:rPr lang="zh-CN" altLang="en-US" sz="1600" dirty="0" smtClean="0"/>
            <a:t>高级的善</a:t>
          </a:r>
          <a:endParaRPr lang="zh-CN" altLang="en-US" sz="1600" dirty="0"/>
        </a:p>
      </dgm:t>
    </dgm:pt>
    <dgm:pt modelId="{21F114AF-7A53-CC4F-B739-7959EBDC46C0}" cxnId="{B68AC795-4C18-3D46-BE84-2B2C0C7728C7}" type="parTrans">
      <dgm:prSet/>
      <dgm:spPr/>
      <dgm:t>
        <a:bodyPr/>
        <a:lstStyle/>
        <a:p>
          <a:endParaRPr lang="zh-CN" altLang="en-US"/>
        </a:p>
      </dgm:t>
    </dgm:pt>
    <dgm:pt modelId="{8F37D461-7C49-D241-A5C4-4075C74EE389}" cxnId="{B68AC795-4C18-3D46-BE84-2B2C0C7728C7}" type="sibTrans">
      <dgm:prSet/>
      <dgm:spPr/>
      <dgm:t>
        <a:bodyPr/>
        <a:lstStyle/>
        <a:p>
          <a:endParaRPr lang="zh-CN" altLang="en-US"/>
        </a:p>
      </dgm:t>
    </dgm:pt>
    <dgm:pt modelId="{C44B941E-427D-244C-BAE1-683CFD378B70}">
      <dgm:prSet custT="1"/>
      <dgm:spPr/>
      <dgm:t>
        <a:bodyPr/>
        <a:lstStyle/>
        <a:p>
          <a:pPr algn="l"/>
          <a:r>
            <a:rPr lang="zh-CN" altLang="en-US" sz="1600" dirty="0" smtClean="0"/>
            <a:t>也不要去做；先修改成菩提心，至少是勉强的菩提心</a:t>
          </a:r>
          <a:endParaRPr lang="zh-CN" altLang="en-US" sz="1600" dirty="0"/>
        </a:p>
      </dgm:t>
    </dgm:pt>
    <dgm:pt modelId="{9CD23940-C69E-764B-B47B-B2602F0FC76B}" cxnId="{940E7A22-8B33-6F41-9A34-5BFD2E73A09E}" type="parTrans">
      <dgm:prSet/>
      <dgm:spPr/>
      <dgm:t>
        <a:bodyPr/>
        <a:lstStyle/>
        <a:p>
          <a:endParaRPr lang="zh-CN" altLang="en-US"/>
        </a:p>
      </dgm:t>
    </dgm:pt>
    <dgm:pt modelId="{4E9DB8E0-8568-9641-8CBC-186FFD7BF6C1}" cxnId="{940E7A22-8B33-6F41-9A34-5BFD2E73A09E}" type="sibTrans">
      <dgm:prSet/>
      <dgm:spPr/>
      <dgm:t>
        <a:bodyPr/>
        <a:lstStyle/>
        <a:p>
          <a:endParaRPr lang="zh-CN" altLang="en-US"/>
        </a:p>
      </dgm:t>
    </dgm:pt>
    <dgm:pt modelId="{5B52F167-1538-BE49-9B73-70987CAF506E}">
      <dgm:prSet custT="1"/>
      <dgm:spPr/>
      <dgm:t>
        <a:bodyPr/>
        <a:lstStyle/>
        <a:p>
          <a:pPr algn="l"/>
          <a:r>
            <a:rPr lang="zh-CN" altLang="en-US" sz="1600" dirty="0" smtClean="0"/>
            <a:t>因我们是大乘修行人，也要修改动机，改成菩提心</a:t>
          </a:r>
          <a:endParaRPr lang="zh-CN" altLang="en-US" sz="1600" dirty="0"/>
        </a:p>
      </dgm:t>
    </dgm:pt>
    <dgm:pt modelId="{A4F3FD3B-CC58-F54D-AE23-4E95E0C6679D}" cxnId="{F2857207-9C84-E341-890B-5E500CF1213A}" type="parTrans">
      <dgm:prSet/>
      <dgm:spPr/>
      <dgm:t>
        <a:bodyPr/>
        <a:lstStyle/>
        <a:p>
          <a:endParaRPr lang="zh-CN" altLang="en-US"/>
        </a:p>
      </dgm:t>
    </dgm:pt>
    <dgm:pt modelId="{CD2B061B-867C-B145-9404-8E36A10866F5}" cxnId="{F2857207-9C84-E341-890B-5E500CF1213A}" type="sibTrans">
      <dgm:prSet/>
      <dgm:spPr/>
      <dgm:t>
        <a:bodyPr/>
        <a:lstStyle/>
        <a:p>
          <a:endParaRPr lang="zh-CN" altLang="en-US"/>
        </a:p>
      </dgm:t>
    </dgm:pt>
    <dgm:pt modelId="{A5E2255C-CBBA-0D4F-A945-982A34BE503B}">
      <dgm:prSet custT="1"/>
      <dgm:spPr/>
      <dgm:t>
        <a:bodyPr/>
        <a:lstStyle/>
        <a:p>
          <a:r>
            <a:rPr lang="zh-CN" altLang="en-US" sz="1600" dirty="0" smtClean="0"/>
            <a:t>马上去做！</a:t>
          </a:r>
          <a:endParaRPr lang="zh-CN" altLang="en-US" sz="1600" dirty="0"/>
        </a:p>
      </dgm:t>
    </dgm:pt>
    <dgm:pt modelId="{F7AF57CD-8A38-7A4F-9C33-63311A87D9A9}" cxnId="{BAB87538-35E9-C543-970F-F2B711A210B3}" type="parTrans">
      <dgm:prSet/>
      <dgm:spPr/>
      <dgm:t>
        <a:bodyPr/>
        <a:lstStyle/>
        <a:p>
          <a:endParaRPr lang="zh-CN" altLang="en-US"/>
        </a:p>
      </dgm:t>
    </dgm:pt>
    <dgm:pt modelId="{CE53B997-9050-DE40-B4C8-7AC655964AF6}" cxnId="{BAB87538-35E9-C543-970F-F2B711A210B3}" type="sibTrans">
      <dgm:prSet/>
      <dgm:spPr/>
      <dgm:t>
        <a:bodyPr/>
        <a:lstStyle/>
        <a:p>
          <a:endParaRPr lang="zh-CN" altLang="en-US"/>
        </a:p>
      </dgm:t>
    </dgm:pt>
    <dgm:pt modelId="{44FC122B-882C-4749-8DAE-C7575958ACCC}" type="pres">
      <dgm:prSet presAssocID="{15EDC952-7DA9-7647-A1B8-A52CE9C32E56}" presName="diagram" presStyleCnt="0">
        <dgm:presLayoutVars>
          <dgm:chPref val="1"/>
          <dgm:dir/>
          <dgm:animOne val="branch"/>
          <dgm:animLvl val="lvl"/>
          <dgm:resizeHandles val="exact"/>
        </dgm:presLayoutVars>
      </dgm:prSet>
      <dgm:spPr/>
      <dgm:t>
        <a:bodyPr/>
        <a:lstStyle/>
        <a:p>
          <a:endParaRPr lang="en-US"/>
        </a:p>
      </dgm:t>
    </dgm:pt>
    <dgm:pt modelId="{0C4BBE5F-DCB1-2F42-B1A0-659804F721F1}" type="pres">
      <dgm:prSet presAssocID="{02AC4453-EBC8-2A4C-A3B0-D8143CCC2FCD}" presName="root1" presStyleCnt="0"/>
      <dgm:spPr/>
    </dgm:pt>
    <dgm:pt modelId="{5E71E115-F6F7-7A42-923A-928D398D88BC}" type="pres">
      <dgm:prSet presAssocID="{02AC4453-EBC8-2A4C-A3B0-D8143CCC2FCD}" presName="LevelOneTextNode" presStyleLbl="node0" presStyleIdx="0" presStyleCnt="1" custScaleY="170516">
        <dgm:presLayoutVars>
          <dgm:chPref val="3"/>
        </dgm:presLayoutVars>
      </dgm:prSet>
      <dgm:spPr/>
      <dgm:t>
        <a:bodyPr/>
        <a:lstStyle/>
        <a:p>
          <a:endParaRPr lang="zh-CN" altLang="en-US"/>
        </a:p>
      </dgm:t>
    </dgm:pt>
    <dgm:pt modelId="{494E802A-5BE2-6041-8D26-937F99D6A95A}" type="pres">
      <dgm:prSet presAssocID="{02AC4453-EBC8-2A4C-A3B0-D8143CCC2FCD}" presName="level2hierChild" presStyleCnt="0"/>
      <dgm:spPr/>
    </dgm:pt>
    <dgm:pt modelId="{0127F95C-814C-8648-A92C-D6D2378B6D6F}" type="pres">
      <dgm:prSet presAssocID="{CD7BCEE9-D489-B741-8442-0EAAF9934C41}" presName="conn2-1" presStyleLbl="parChTrans1D2" presStyleIdx="0" presStyleCnt="3"/>
      <dgm:spPr/>
      <dgm:t>
        <a:bodyPr/>
        <a:lstStyle/>
        <a:p>
          <a:endParaRPr lang="en-US"/>
        </a:p>
      </dgm:t>
    </dgm:pt>
    <dgm:pt modelId="{AD4AB59B-3372-2F4A-BC62-A5CE34E07722}" type="pres">
      <dgm:prSet presAssocID="{CD7BCEE9-D489-B741-8442-0EAAF9934C41}" presName="connTx" presStyleLbl="parChTrans1D2" presStyleIdx="0" presStyleCnt="3"/>
      <dgm:spPr/>
      <dgm:t>
        <a:bodyPr/>
        <a:lstStyle/>
        <a:p>
          <a:endParaRPr lang="en-US"/>
        </a:p>
      </dgm:t>
    </dgm:pt>
    <dgm:pt modelId="{C0D2B6D9-C559-3C44-956D-0BF1611DF847}" type="pres">
      <dgm:prSet presAssocID="{F90DC1D2-ECD2-CF40-8A5A-CDC77EE4E9CC}" presName="root2" presStyleCnt="0"/>
      <dgm:spPr/>
    </dgm:pt>
    <dgm:pt modelId="{889FD781-5611-BC42-8421-EA3259EB5C01}" type="pres">
      <dgm:prSet presAssocID="{F90DC1D2-ECD2-CF40-8A5A-CDC77EE4E9CC}" presName="LevelTwoTextNode" presStyleLbl="node2" presStyleIdx="0" presStyleCnt="3">
        <dgm:presLayoutVars>
          <dgm:chPref val="3"/>
        </dgm:presLayoutVars>
      </dgm:prSet>
      <dgm:spPr/>
      <dgm:t>
        <a:bodyPr/>
        <a:lstStyle/>
        <a:p>
          <a:endParaRPr lang="en-US"/>
        </a:p>
      </dgm:t>
    </dgm:pt>
    <dgm:pt modelId="{53F63A01-EDA1-5A4E-8EDC-18AEDA190C04}" type="pres">
      <dgm:prSet presAssocID="{F90DC1D2-ECD2-CF40-8A5A-CDC77EE4E9CC}" presName="level3hierChild" presStyleCnt="0"/>
      <dgm:spPr/>
    </dgm:pt>
    <dgm:pt modelId="{36EAE497-AE39-B94E-B61C-24E0D236ECD3}" type="pres">
      <dgm:prSet presAssocID="{C6B9B293-3BCA-CD48-B0B4-FBD246B7728B}" presName="conn2-1" presStyleLbl="parChTrans1D3" presStyleIdx="0" presStyleCnt="5"/>
      <dgm:spPr/>
      <dgm:t>
        <a:bodyPr/>
        <a:lstStyle/>
        <a:p>
          <a:endParaRPr lang="en-US"/>
        </a:p>
      </dgm:t>
    </dgm:pt>
    <dgm:pt modelId="{8C593152-8DB1-E446-8824-D5051E90A270}" type="pres">
      <dgm:prSet presAssocID="{C6B9B293-3BCA-CD48-B0B4-FBD246B7728B}" presName="connTx" presStyleLbl="parChTrans1D3" presStyleIdx="0" presStyleCnt="5"/>
      <dgm:spPr/>
      <dgm:t>
        <a:bodyPr/>
        <a:lstStyle/>
        <a:p>
          <a:endParaRPr lang="en-US"/>
        </a:p>
      </dgm:t>
    </dgm:pt>
    <dgm:pt modelId="{C49A28EB-D0C0-E541-8175-BBB7508758C7}" type="pres">
      <dgm:prSet presAssocID="{B419F729-1E5D-794D-B46C-50D8E01CC54F}" presName="root2" presStyleCnt="0"/>
      <dgm:spPr/>
    </dgm:pt>
    <dgm:pt modelId="{861FD4CD-07E7-194C-80D2-E248A509614D}" type="pres">
      <dgm:prSet presAssocID="{B419F729-1E5D-794D-B46C-50D8E01CC54F}" presName="LevelTwoTextNode" presStyleLbl="node3" presStyleIdx="0" presStyleCnt="5" custScaleX="164714">
        <dgm:presLayoutVars>
          <dgm:chPref val="3"/>
        </dgm:presLayoutVars>
      </dgm:prSet>
      <dgm:spPr/>
      <dgm:t>
        <a:bodyPr/>
        <a:lstStyle/>
        <a:p>
          <a:endParaRPr lang="en-US"/>
        </a:p>
      </dgm:t>
    </dgm:pt>
    <dgm:pt modelId="{9E7C56CB-C4BC-654C-B32C-B282B172C889}" type="pres">
      <dgm:prSet presAssocID="{B419F729-1E5D-794D-B46C-50D8E01CC54F}" presName="level3hierChild" presStyleCnt="0"/>
      <dgm:spPr/>
    </dgm:pt>
    <dgm:pt modelId="{498A8D29-9B61-8549-82AC-6452DB6B2F42}" type="pres">
      <dgm:prSet presAssocID="{0E7C975A-8426-F949-8DC9-6CE22665AE3B}" presName="conn2-1" presStyleLbl="parChTrans1D2" presStyleIdx="1" presStyleCnt="3"/>
      <dgm:spPr/>
      <dgm:t>
        <a:bodyPr/>
        <a:lstStyle/>
        <a:p>
          <a:endParaRPr lang="en-US"/>
        </a:p>
      </dgm:t>
    </dgm:pt>
    <dgm:pt modelId="{88801977-9D96-884C-979E-96EC9A652491}" type="pres">
      <dgm:prSet presAssocID="{0E7C975A-8426-F949-8DC9-6CE22665AE3B}" presName="connTx" presStyleLbl="parChTrans1D2" presStyleIdx="1" presStyleCnt="3"/>
      <dgm:spPr/>
      <dgm:t>
        <a:bodyPr/>
        <a:lstStyle/>
        <a:p>
          <a:endParaRPr lang="en-US"/>
        </a:p>
      </dgm:t>
    </dgm:pt>
    <dgm:pt modelId="{B12F9234-E9E3-0741-B755-925668F79096}" type="pres">
      <dgm:prSet presAssocID="{274090BC-C1C6-E448-A537-E82F451A3DA2}" presName="root2" presStyleCnt="0"/>
      <dgm:spPr/>
    </dgm:pt>
    <dgm:pt modelId="{3901C56F-A80C-9F4B-9628-85CDC7C49884}" type="pres">
      <dgm:prSet presAssocID="{274090BC-C1C6-E448-A537-E82F451A3DA2}" presName="LevelTwoTextNode" presStyleLbl="node2" presStyleIdx="1" presStyleCnt="3">
        <dgm:presLayoutVars>
          <dgm:chPref val="3"/>
        </dgm:presLayoutVars>
      </dgm:prSet>
      <dgm:spPr/>
      <dgm:t>
        <a:bodyPr/>
        <a:lstStyle/>
        <a:p>
          <a:endParaRPr lang="en-US"/>
        </a:p>
      </dgm:t>
    </dgm:pt>
    <dgm:pt modelId="{26FFB8ED-81A5-3942-BAA1-6F154D7110BE}" type="pres">
      <dgm:prSet presAssocID="{274090BC-C1C6-E448-A537-E82F451A3DA2}" presName="level3hierChild" presStyleCnt="0"/>
      <dgm:spPr/>
    </dgm:pt>
    <dgm:pt modelId="{07B78BE7-EC07-1C41-B855-36EBD787B971}" type="pres">
      <dgm:prSet presAssocID="{AABF7FD3-CA14-1B4B-8AD2-E883E2DC6050}" presName="conn2-1" presStyleLbl="parChTrans1D3" presStyleIdx="1" presStyleCnt="5"/>
      <dgm:spPr/>
      <dgm:t>
        <a:bodyPr/>
        <a:lstStyle/>
        <a:p>
          <a:endParaRPr lang="en-US"/>
        </a:p>
      </dgm:t>
    </dgm:pt>
    <dgm:pt modelId="{6787861C-FCBF-194B-9161-A3F69CF8984C}" type="pres">
      <dgm:prSet presAssocID="{AABF7FD3-CA14-1B4B-8AD2-E883E2DC6050}" presName="connTx" presStyleLbl="parChTrans1D3" presStyleIdx="1" presStyleCnt="5"/>
      <dgm:spPr/>
      <dgm:t>
        <a:bodyPr/>
        <a:lstStyle/>
        <a:p>
          <a:endParaRPr lang="en-US"/>
        </a:p>
      </dgm:t>
    </dgm:pt>
    <dgm:pt modelId="{7C444E85-DC1D-B740-9A94-5B57F536B81B}" type="pres">
      <dgm:prSet presAssocID="{8A393A70-B87D-C84A-B569-990A06AEA370}" presName="root2" presStyleCnt="0"/>
      <dgm:spPr/>
    </dgm:pt>
    <dgm:pt modelId="{5BAECBF1-82F8-0047-B305-77F8DC0293F3}" type="pres">
      <dgm:prSet presAssocID="{8A393A70-B87D-C84A-B569-990A06AEA370}" presName="LevelTwoTextNode" presStyleLbl="node3" presStyleIdx="1" presStyleCnt="5" custScaleX="166889">
        <dgm:presLayoutVars>
          <dgm:chPref val="3"/>
        </dgm:presLayoutVars>
      </dgm:prSet>
      <dgm:spPr/>
      <dgm:t>
        <a:bodyPr/>
        <a:lstStyle/>
        <a:p>
          <a:endParaRPr lang="en-US"/>
        </a:p>
      </dgm:t>
    </dgm:pt>
    <dgm:pt modelId="{04E13D9C-F00D-0C46-95D1-E865ACAD69F6}" type="pres">
      <dgm:prSet presAssocID="{8A393A70-B87D-C84A-B569-990A06AEA370}" presName="level3hierChild" presStyleCnt="0"/>
      <dgm:spPr/>
    </dgm:pt>
    <dgm:pt modelId="{226DD1D0-9429-B442-BA2E-C38CC8B95DA3}" type="pres">
      <dgm:prSet presAssocID="{BFBA76B3-6C7E-954E-94D7-548CA1F827EC}" presName="conn2-1" presStyleLbl="parChTrans1D2" presStyleIdx="2" presStyleCnt="3"/>
      <dgm:spPr/>
      <dgm:t>
        <a:bodyPr/>
        <a:lstStyle/>
        <a:p>
          <a:endParaRPr lang="en-US"/>
        </a:p>
      </dgm:t>
    </dgm:pt>
    <dgm:pt modelId="{D60E7A39-893B-8846-9BDC-9948DEFC7B2F}" type="pres">
      <dgm:prSet presAssocID="{BFBA76B3-6C7E-954E-94D7-548CA1F827EC}" presName="connTx" presStyleLbl="parChTrans1D2" presStyleIdx="2" presStyleCnt="3"/>
      <dgm:spPr/>
      <dgm:t>
        <a:bodyPr/>
        <a:lstStyle/>
        <a:p>
          <a:endParaRPr lang="en-US"/>
        </a:p>
      </dgm:t>
    </dgm:pt>
    <dgm:pt modelId="{95DBAA66-9AB6-3C44-A82B-75312C1E98A4}" type="pres">
      <dgm:prSet presAssocID="{37208C14-2B2E-514F-9321-FB4BCA3814AA}" presName="root2" presStyleCnt="0"/>
      <dgm:spPr/>
    </dgm:pt>
    <dgm:pt modelId="{8F580BB5-5B8E-0342-B0D6-0D38FFA93334}" type="pres">
      <dgm:prSet presAssocID="{37208C14-2B2E-514F-9321-FB4BCA3814AA}" presName="LevelTwoTextNode" presStyleLbl="node2" presStyleIdx="2" presStyleCnt="3">
        <dgm:presLayoutVars>
          <dgm:chPref val="3"/>
        </dgm:presLayoutVars>
      </dgm:prSet>
      <dgm:spPr/>
      <dgm:t>
        <a:bodyPr/>
        <a:lstStyle/>
        <a:p>
          <a:endParaRPr lang="zh-CN" altLang="en-US"/>
        </a:p>
      </dgm:t>
    </dgm:pt>
    <dgm:pt modelId="{AAFAC544-277B-D644-AF5C-4EA93D76F7C8}" type="pres">
      <dgm:prSet presAssocID="{37208C14-2B2E-514F-9321-FB4BCA3814AA}" presName="level3hierChild" presStyleCnt="0"/>
      <dgm:spPr/>
    </dgm:pt>
    <dgm:pt modelId="{5D98D937-E5AC-F741-9992-565B8132B718}" type="pres">
      <dgm:prSet presAssocID="{B8362DD8-6648-D040-B86B-48672B52AEFC}" presName="conn2-1" presStyleLbl="parChTrans1D3" presStyleIdx="2" presStyleCnt="5"/>
      <dgm:spPr/>
      <dgm:t>
        <a:bodyPr/>
        <a:lstStyle/>
        <a:p>
          <a:endParaRPr lang="en-US"/>
        </a:p>
      </dgm:t>
    </dgm:pt>
    <dgm:pt modelId="{E57AF449-9F4B-3F41-BEE1-AAB152E647D2}" type="pres">
      <dgm:prSet presAssocID="{B8362DD8-6648-D040-B86B-48672B52AEFC}" presName="connTx" presStyleLbl="parChTrans1D3" presStyleIdx="2" presStyleCnt="5"/>
      <dgm:spPr/>
      <dgm:t>
        <a:bodyPr/>
        <a:lstStyle/>
        <a:p>
          <a:endParaRPr lang="en-US"/>
        </a:p>
      </dgm:t>
    </dgm:pt>
    <dgm:pt modelId="{CEF3DD15-F16A-0149-A0B7-080A858B2FD1}" type="pres">
      <dgm:prSet presAssocID="{73703748-F563-1145-98F6-23DC8DF29820}" presName="root2" presStyleCnt="0"/>
      <dgm:spPr/>
    </dgm:pt>
    <dgm:pt modelId="{6B9A489B-7956-034F-BAC1-597606DC4EF1}" type="pres">
      <dgm:prSet presAssocID="{73703748-F563-1145-98F6-23DC8DF29820}" presName="LevelTwoTextNode" presStyleLbl="node3" presStyleIdx="2" presStyleCnt="5">
        <dgm:presLayoutVars>
          <dgm:chPref val="3"/>
        </dgm:presLayoutVars>
      </dgm:prSet>
      <dgm:spPr/>
      <dgm:t>
        <a:bodyPr/>
        <a:lstStyle/>
        <a:p>
          <a:endParaRPr lang="zh-CN" altLang="en-US"/>
        </a:p>
      </dgm:t>
    </dgm:pt>
    <dgm:pt modelId="{D06B79F7-3928-9F45-80EF-E81C43E78D61}" type="pres">
      <dgm:prSet presAssocID="{73703748-F563-1145-98F6-23DC8DF29820}" presName="level3hierChild" presStyleCnt="0"/>
      <dgm:spPr/>
    </dgm:pt>
    <dgm:pt modelId="{5F1776F8-D218-C242-86C7-C752F2BF4076}" type="pres">
      <dgm:prSet presAssocID="{9CD23940-C69E-764B-B47B-B2602F0FC76B}" presName="conn2-1" presStyleLbl="parChTrans1D4" presStyleIdx="0" presStyleCnt="3"/>
      <dgm:spPr/>
      <dgm:t>
        <a:bodyPr/>
        <a:lstStyle/>
        <a:p>
          <a:endParaRPr lang="en-US"/>
        </a:p>
      </dgm:t>
    </dgm:pt>
    <dgm:pt modelId="{739E8E36-2B45-0C43-AE54-D32A27FB3E5B}" type="pres">
      <dgm:prSet presAssocID="{9CD23940-C69E-764B-B47B-B2602F0FC76B}" presName="connTx" presStyleLbl="parChTrans1D4" presStyleIdx="0" presStyleCnt="3"/>
      <dgm:spPr/>
      <dgm:t>
        <a:bodyPr/>
        <a:lstStyle/>
        <a:p>
          <a:endParaRPr lang="en-US"/>
        </a:p>
      </dgm:t>
    </dgm:pt>
    <dgm:pt modelId="{C4AD8D04-6D99-8E44-89E8-D160B0F98920}" type="pres">
      <dgm:prSet presAssocID="{C44B941E-427D-244C-BAE1-683CFD378B70}" presName="root2" presStyleCnt="0"/>
      <dgm:spPr/>
    </dgm:pt>
    <dgm:pt modelId="{F033B9C1-2E2B-AB41-8DEC-38D2D2A1AAB5}" type="pres">
      <dgm:prSet presAssocID="{C44B941E-427D-244C-BAE1-683CFD378B70}" presName="LevelTwoTextNode" presStyleLbl="node4" presStyleIdx="0" presStyleCnt="3" custScaleX="217258" custScaleY="152653">
        <dgm:presLayoutVars>
          <dgm:chPref val="3"/>
        </dgm:presLayoutVars>
      </dgm:prSet>
      <dgm:spPr/>
      <dgm:t>
        <a:bodyPr/>
        <a:lstStyle/>
        <a:p>
          <a:endParaRPr lang="zh-CN" altLang="en-US"/>
        </a:p>
      </dgm:t>
    </dgm:pt>
    <dgm:pt modelId="{993C3921-2E26-A145-9DB1-C7C144874513}" type="pres">
      <dgm:prSet presAssocID="{C44B941E-427D-244C-BAE1-683CFD378B70}" presName="level3hierChild" presStyleCnt="0"/>
      <dgm:spPr/>
    </dgm:pt>
    <dgm:pt modelId="{B51FFF10-4B69-FC4F-87FF-CC7FD3AC1917}" type="pres">
      <dgm:prSet presAssocID="{89998E23-2DAF-FC4A-8E2C-2D46C3AFF59F}" presName="conn2-1" presStyleLbl="parChTrans1D3" presStyleIdx="3" presStyleCnt="5"/>
      <dgm:spPr/>
      <dgm:t>
        <a:bodyPr/>
        <a:lstStyle/>
        <a:p>
          <a:endParaRPr lang="en-US"/>
        </a:p>
      </dgm:t>
    </dgm:pt>
    <dgm:pt modelId="{8476FF1E-4E91-0149-8860-CFFB6C4F6D22}" type="pres">
      <dgm:prSet presAssocID="{89998E23-2DAF-FC4A-8E2C-2D46C3AFF59F}" presName="connTx" presStyleLbl="parChTrans1D3" presStyleIdx="3" presStyleCnt="5"/>
      <dgm:spPr/>
      <dgm:t>
        <a:bodyPr/>
        <a:lstStyle/>
        <a:p>
          <a:endParaRPr lang="en-US"/>
        </a:p>
      </dgm:t>
    </dgm:pt>
    <dgm:pt modelId="{6C96E32A-0AE8-1E47-8A43-5FCF99D16AFE}" type="pres">
      <dgm:prSet presAssocID="{2F34A7BE-A6E9-154A-B57C-83C7D0347E7B}" presName="root2" presStyleCnt="0"/>
      <dgm:spPr/>
    </dgm:pt>
    <dgm:pt modelId="{F3A080CA-72AB-7B4C-88BB-440D93A5DEB6}" type="pres">
      <dgm:prSet presAssocID="{2F34A7BE-A6E9-154A-B57C-83C7D0347E7B}" presName="LevelTwoTextNode" presStyleLbl="node3" presStyleIdx="3" presStyleCnt="5">
        <dgm:presLayoutVars>
          <dgm:chPref val="3"/>
        </dgm:presLayoutVars>
      </dgm:prSet>
      <dgm:spPr/>
      <dgm:t>
        <a:bodyPr/>
        <a:lstStyle/>
        <a:p>
          <a:endParaRPr lang="zh-CN" altLang="en-US"/>
        </a:p>
      </dgm:t>
    </dgm:pt>
    <dgm:pt modelId="{92E86883-D204-C54A-910E-AA608D09EC68}" type="pres">
      <dgm:prSet presAssocID="{2F34A7BE-A6E9-154A-B57C-83C7D0347E7B}" presName="level3hierChild" presStyleCnt="0"/>
      <dgm:spPr/>
    </dgm:pt>
    <dgm:pt modelId="{FD2F4811-3B20-BE48-9029-6765BA81EB2A}" type="pres">
      <dgm:prSet presAssocID="{A4F3FD3B-CC58-F54D-AE23-4E95E0C6679D}" presName="conn2-1" presStyleLbl="parChTrans1D4" presStyleIdx="1" presStyleCnt="3"/>
      <dgm:spPr/>
      <dgm:t>
        <a:bodyPr/>
        <a:lstStyle/>
        <a:p>
          <a:endParaRPr lang="en-US"/>
        </a:p>
      </dgm:t>
    </dgm:pt>
    <dgm:pt modelId="{03B28C82-3755-9240-ABAE-C80F3D827312}" type="pres">
      <dgm:prSet presAssocID="{A4F3FD3B-CC58-F54D-AE23-4E95E0C6679D}" presName="connTx" presStyleLbl="parChTrans1D4" presStyleIdx="1" presStyleCnt="3"/>
      <dgm:spPr/>
      <dgm:t>
        <a:bodyPr/>
        <a:lstStyle/>
        <a:p>
          <a:endParaRPr lang="en-US"/>
        </a:p>
      </dgm:t>
    </dgm:pt>
    <dgm:pt modelId="{FF62BFEC-3DEB-C249-B11E-A6DD44197DD5}" type="pres">
      <dgm:prSet presAssocID="{5B52F167-1538-BE49-9B73-70987CAF506E}" presName="root2" presStyleCnt="0"/>
      <dgm:spPr/>
    </dgm:pt>
    <dgm:pt modelId="{5036851C-D465-C541-95FB-F1351A22403C}" type="pres">
      <dgm:prSet presAssocID="{5B52F167-1538-BE49-9B73-70987CAF506E}" presName="LevelTwoTextNode" presStyleLbl="node4" presStyleIdx="1" presStyleCnt="3" custScaleX="219638">
        <dgm:presLayoutVars>
          <dgm:chPref val="3"/>
        </dgm:presLayoutVars>
      </dgm:prSet>
      <dgm:spPr/>
      <dgm:t>
        <a:bodyPr/>
        <a:lstStyle/>
        <a:p>
          <a:endParaRPr lang="zh-CN" altLang="en-US"/>
        </a:p>
      </dgm:t>
    </dgm:pt>
    <dgm:pt modelId="{578A3BC8-D620-264C-92A4-7A2418A21188}" type="pres">
      <dgm:prSet presAssocID="{5B52F167-1538-BE49-9B73-70987CAF506E}" presName="level3hierChild" presStyleCnt="0"/>
      <dgm:spPr/>
    </dgm:pt>
    <dgm:pt modelId="{3DD71B0C-A856-994F-9CF3-1B8FEA2F07A0}" type="pres">
      <dgm:prSet presAssocID="{21F114AF-7A53-CC4F-B739-7959EBDC46C0}" presName="conn2-1" presStyleLbl="parChTrans1D3" presStyleIdx="4" presStyleCnt="5"/>
      <dgm:spPr/>
      <dgm:t>
        <a:bodyPr/>
        <a:lstStyle/>
        <a:p>
          <a:endParaRPr lang="en-US"/>
        </a:p>
      </dgm:t>
    </dgm:pt>
    <dgm:pt modelId="{72A7356B-8D72-F042-90E2-F254C6499A9C}" type="pres">
      <dgm:prSet presAssocID="{21F114AF-7A53-CC4F-B739-7959EBDC46C0}" presName="connTx" presStyleLbl="parChTrans1D3" presStyleIdx="4" presStyleCnt="5"/>
      <dgm:spPr/>
      <dgm:t>
        <a:bodyPr/>
        <a:lstStyle/>
        <a:p>
          <a:endParaRPr lang="en-US"/>
        </a:p>
      </dgm:t>
    </dgm:pt>
    <dgm:pt modelId="{0CA9B6CF-BD1A-E74A-BEE5-4263C628828C}" type="pres">
      <dgm:prSet presAssocID="{5BB7092A-D0F8-054A-A40D-99DDAD777041}" presName="root2" presStyleCnt="0"/>
      <dgm:spPr/>
    </dgm:pt>
    <dgm:pt modelId="{772E7200-D82F-B34E-93A5-456126AB2A82}" type="pres">
      <dgm:prSet presAssocID="{5BB7092A-D0F8-054A-A40D-99DDAD777041}" presName="LevelTwoTextNode" presStyleLbl="node3" presStyleIdx="4" presStyleCnt="5">
        <dgm:presLayoutVars>
          <dgm:chPref val="3"/>
        </dgm:presLayoutVars>
      </dgm:prSet>
      <dgm:spPr/>
      <dgm:t>
        <a:bodyPr/>
        <a:lstStyle/>
        <a:p>
          <a:endParaRPr lang="en-US"/>
        </a:p>
      </dgm:t>
    </dgm:pt>
    <dgm:pt modelId="{65B8C977-61BC-6348-B1BD-6D34B7F9C8A8}" type="pres">
      <dgm:prSet presAssocID="{5BB7092A-D0F8-054A-A40D-99DDAD777041}" presName="level3hierChild" presStyleCnt="0"/>
      <dgm:spPr/>
    </dgm:pt>
    <dgm:pt modelId="{FE2114B0-97A2-B84C-BFB7-C73BC9DCBF3B}" type="pres">
      <dgm:prSet presAssocID="{F7AF57CD-8A38-7A4F-9C33-63311A87D9A9}" presName="conn2-1" presStyleLbl="parChTrans1D4" presStyleIdx="2" presStyleCnt="3"/>
      <dgm:spPr/>
      <dgm:t>
        <a:bodyPr/>
        <a:lstStyle/>
        <a:p>
          <a:endParaRPr lang="en-US"/>
        </a:p>
      </dgm:t>
    </dgm:pt>
    <dgm:pt modelId="{BBAA1BCB-1BF5-0B45-8699-6668BC2DFFED}" type="pres">
      <dgm:prSet presAssocID="{F7AF57CD-8A38-7A4F-9C33-63311A87D9A9}" presName="connTx" presStyleLbl="parChTrans1D4" presStyleIdx="2" presStyleCnt="3"/>
      <dgm:spPr/>
      <dgm:t>
        <a:bodyPr/>
        <a:lstStyle/>
        <a:p>
          <a:endParaRPr lang="en-US"/>
        </a:p>
      </dgm:t>
    </dgm:pt>
    <dgm:pt modelId="{D9BC960A-7CE5-6A42-B442-33C559CD0156}" type="pres">
      <dgm:prSet presAssocID="{A5E2255C-CBBA-0D4F-A945-982A34BE503B}" presName="root2" presStyleCnt="0"/>
      <dgm:spPr/>
    </dgm:pt>
    <dgm:pt modelId="{58EAA880-2040-DC40-97EF-F9626665EE0D}" type="pres">
      <dgm:prSet presAssocID="{A5E2255C-CBBA-0D4F-A945-982A34BE503B}" presName="LevelTwoTextNode" presStyleLbl="node4" presStyleIdx="2" presStyleCnt="3">
        <dgm:presLayoutVars>
          <dgm:chPref val="3"/>
        </dgm:presLayoutVars>
      </dgm:prSet>
      <dgm:spPr/>
      <dgm:t>
        <a:bodyPr/>
        <a:lstStyle/>
        <a:p>
          <a:endParaRPr lang="zh-CN" altLang="en-US"/>
        </a:p>
      </dgm:t>
    </dgm:pt>
    <dgm:pt modelId="{710A70E5-E19D-8C48-BD11-F41604C792FE}" type="pres">
      <dgm:prSet presAssocID="{A5E2255C-CBBA-0D4F-A945-982A34BE503B}" presName="level3hierChild" presStyleCnt="0"/>
      <dgm:spPr/>
    </dgm:pt>
  </dgm:ptLst>
  <dgm:cxnLst>
    <dgm:cxn modelId="{97F1A932-9D92-D640-AC13-E2E8FB9AEB87}" type="presOf" srcId="{B8362DD8-6648-D040-B86B-48672B52AEFC}" destId="{5D98D937-E5AC-F741-9992-565B8132B718}" srcOrd="0" destOrd="0" presId="urn:microsoft.com/office/officeart/2005/8/layout/hierarchy2"/>
    <dgm:cxn modelId="{A7947B7B-1BEF-3745-AA6F-3E309A0F095D}" type="presOf" srcId="{5B52F167-1538-BE49-9B73-70987CAF506E}" destId="{5036851C-D465-C541-95FB-F1351A22403C}" srcOrd="0" destOrd="0" presId="urn:microsoft.com/office/officeart/2005/8/layout/hierarchy2"/>
    <dgm:cxn modelId="{531C1001-43BF-1848-811E-189B5117C65F}" type="presOf" srcId="{B419F729-1E5D-794D-B46C-50D8E01CC54F}" destId="{861FD4CD-07E7-194C-80D2-E248A509614D}" srcOrd="0" destOrd="0" presId="urn:microsoft.com/office/officeart/2005/8/layout/hierarchy2"/>
    <dgm:cxn modelId="{6E9E38DC-3CF5-0E46-8D88-714FEEBBD901}" type="presOf" srcId="{BFBA76B3-6C7E-954E-94D7-548CA1F827EC}" destId="{D60E7A39-893B-8846-9BDC-9948DEFC7B2F}" srcOrd="1" destOrd="0" presId="urn:microsoft.com/office/officeart/2005/8/layout/hierarchy2"/>
    <dgm:cxn modelId="{89D32BF7-662C-8942-85AA-EB94C17487D3}" type="presOf" srcId="{C6B9B293-3BCA-CD48-B0B4-FBD246B7728B}" destId="{8C593152-8DB1-E446-8824-D5051E90A270}" srcOrd="1" destOrd="0" presId="urn:microsoft.com/office/officeart/2005/8/layout/hierarchy2"/>
    <dgm:cxn modelId="{B9198399-E1C1-604B-B688-8AED826AE616}" type="presOf" srcId="{F7AF57CD-8A38-7A4F-9C33-63311A87D9A9}" destId="{BBAA1BCB-1BF5-0B45-8699-6668BC2DFFED}" srcOrd="1" destOrd="0" presId="urn:microsoft.com/office/officeart/2005/8/layout/hierarchy2"/>
    <dgm:cxn modelId="{8998BC0B-BF7E-2B4C-A5A7-74860024C8DD}" type="presOf" srcId="{89998E23-2DAF-FC4A-8E2C-2D46C3AFF59F}" destId="{8476FF1E-4E91-0149-8860-CFFB6C4F6D22}" srcOrd="1" destOrd="0" presId="urn:microsoft.com/office/officeart/2005/8/layout/hierarchy2"/>
    <dgm:cxn modelId="{FD31E6D4-A8D4-3744-9938-E0F72334EA14}" type="presOf" srcId="{73703748-F563-1145-98F6-23DC8DF29820}" destId="{6B9A489B-7956-034F-BAC1-597606DC4EF1}" srcOrd="0" destOrd="0" presId="urn:microsoft.com/office/officeart/2005/8/layout/hierarchy2"/>
    <dgm:cxn modelId="{22FA5EBB-701C-F145-A544-EF1AE62DC137}" type="presOf" srcId="{A5E2255C-CBBA-0D4F-A945-982A34BE503B}" destId="{58EAA880-2040-DC40-97EF-F9626665EE0D}" srcOrd="0" destOrd="0" presId="urn:microsoft.com/office/officeart/2005/8/layout/hierarchy2"/>
    <dgm:cxn modelId="{F21E9900-1E48-8446-8D5D-6F6224FEE59C}" type="presOf" srcId="{9CD23940-C69E-764B-B47B-B2602F0FC76B}" destId="{739E8E36-2B45-0C43-AE54-D32A27FB3E5B}" srcOrd="1" destOrd="0" presId="urn:microsoft.com/office/officeart/2005/8/layout/hierarchy2"/>
    <dgm:cxn modelId="{0DA621EA-F828-2746-9B44-205CB4C954B8}" type="presOf" srcId="{5BB7092A-D0F8-054A-A40D-99DDAD777041}" destId="{772E7200-D82F-B34E-93A5-456126AB2A82}" srcOrd="0" destOrd="0" presId="urn:microsoft.com/office/officeart/2005/8/layout/hierarchy2"/>
    <dgm:cxn modelId="{80A4E8C5-28DA-424F-873C-670074873C71}" type="presOf" srcId="{21F114AF-7A53-CC4F-B739-7959EBDC46C0}" destId="{72A7356B-8D72-F042-90E2-F254C6499A9C}" srcOrd="1" destOrd="0" presId="urn:microsoft.com/office/officeart/2005/8/layout/hierarchy2"/>
    <dgm:cxn modelId="{346DEF0A-3AE0-A94E-9266-46C18A3F9348}" type="presOf" srcId="{A4F3FD3B-CC58-F54D-AE23-4E95E0C6679D}" destId="{03B28C82-3755-9240-ABAE-C80F3D827312}" srcOrd="1" destOrd="0" presId="urn:microsoft.com/office/officeart/2005/8/layout/hierarchy2"/>
    <dgm:cxn modelId="{F9440487-1661-8941-BE9A-A8A6DC2099D1}" type="presOf" srcId="{CD7BCEE9-D489-B741-8442-0EAAF9934C41}" destId="{0127F95C-814C-8648-A92C-D6D2378B6D6F}" srcOrd="0" destOrd="0" presId="urn:microsoft.com/office/officeart/2005/8/layout/hierarchy2"/>
    <dgm:cxn modelId="{C6B8C5E2-A62A-D042-8D01-0D60D589F5B5}" srcId="{274090BC-C1C6-E448-A537-E82F451A3DA2}" destId="{8A393A70-B87D-C84A-B569-990A06AEA370}" srcOrd="0" destOrd="0" parTransId="{AABF7FD3-CA14-1B4B-8AD2-E883E2DC6050}" sibTransId="{17B07361-845F-9C40-8A73-5C34CE48BDC0}"/>
    <dgm:cxn modelId="{CE0B407B-74D7-0948-A507-E24A1AA5C4B2}" srcId="{02AC4453-EBC8-2A4C-A3B0-D8143CCC2FCD}" destId="{274090BC-C1C6-E448-A537-E82F451A3DA2}" srcOrd="1" destOrd="0" parTransId="{0E7C975A-8426-F949-8DC9-6CE22665AE3B}" sibTransId="{695FAB8E-D37B-A54E-B53B-A42D843B0C94}"/>
    <dgm:cxn modelId="{2291AD6B-331C-1D43-ADB5-65CD6546CBC7}" type="presOf" srcId="{AABF7FD3-CA14-1B4B-8AD2-E883E2DC6050}" destId="{07B78BE7-EC07-1C41-B855-36EBD787B971}" srcOrd="0" destOrd="0" presId="urn:microsoft.com/office/officeart/2005/8/layout/hierarchy2"/>
    <dgm:cxn modelId="{BAB87538-35E9-C543-970F-F2B711A210B3}" srcId="{5BB7092A-D0F8-054A-A40D-99DDAD777041}" destId="{A5E2255C-CBBA-0D4F-A945-982A34BE503B}" srcOrd="0" destOrd="0" parTransId="{F7AF57CD-8A38-7A4F-9C33-63311A87D9A9}" sibTransId="{CE53B997-9050-DE40-B4C8-7AC655964AF6}"/>
    <dgm:cxn modelId="{C3162062-6BB1-ED44-90AC-EE41F3871B4A}" type="presOf" srcId="{C6B9B293-3BCA-CD48-B0B4-FBD246B7728B}" destId="{36EAE497-AE39-B94E-B61C-24E0D236ECD3}" srcOrd="0" destOrd="0" presId="urn:microsoft.com/office/officeart/2005/8/layout/hierarchy2"/>
    <dgm:cxn modelId="{3FB6CDA7-D56F-CD4A-886C-262F4C78398D}" type="presOf" srcId="{A4F3FD3B-CC58-F54D-AE23-4E95E0C6679D}" destId="{FD2F4811-3B20-BE48-9029-6765BA81EB2A}" srcOrd="0" destOrd="0" presId="urn:microsoft.com/office/officeart/2005/8/layout/hierarchy2"/>
    <dgm:cxn modelId="{43D48EDD-845B-3F41-A678-7164B3240AFD}" type="presOf" srcId="{B8362DD8-6648-D040-B86B-48672B52AEFC}" destId="{E57AF449-9F4B-3F41-BEE1-AAB152E647D2}" srcOrd="1" destOrd="0" presId="urn:microsoft.com/office/officeart/2005/8/layout/hierarchy2"/>
    <dgm:cxn modelId="{3DA6B6EA-B070-BD4A-873F-E3120CF89BEE}" type="presOf" srcId="{89998E23-2DAF-FC4A-8E2C-2D46C3AFF59F}" destId="{B51FFF10-4B69-FC4F-87FF-CC7FD3AC1917}" srcOrd="0" destOrd="0" presId="urn:microsoft.com/office/officeart/2005/8/layout/hierarchy2"/>
    <dgm:cxn modelId="{0F3F5732-BA98-474E-98DD-26E1AA67EEEA}" type="presOf" srcId="{CD7BCEE9-D489-B741-8442-0EAAF9934C41}" destId="{AD4AB59B-3372-2F4A-BC62-A5CE34E07722}" srcOrd="1" destOrd="0" presId="urn:microsoft.com/office/officeart/2005/8/layout/hierarchy2"/>
    <dgm:cxn modelId="{5375A399-630C-E543-9E94-251B43C2A6AF}" type="presOf" srcId="{02AC4453-EBC8-2A4C-A3B0-D8143CCC2FCD}" destId="{5E71E115-F6F7-7A42-923A-928D398D88BC}" srcOrd="0" destOrd="0" presId="urn:microsoft.com/office/officeart/2005/8/layout/hierarchy2"/>
    <dgm:cxn modelId="{B68AC795-4C18-3D46-BE84-2B2C0C7728C7}" srcId="{37208C14-2B2E-514F-9321-FB4BCA3814AA}" destId="{5BB7092A-D0F8-054A-A40D-99DDAD777041}" srcOrd="2" destOrd="0" parTransId="{21F114AF-7A53-CC4F-B739-7959EBDC46C0}" sibTransId="{8F37D461-7C49-D241-A5C4-4075C74EE389}"/>
    <dgm:cxn modelId="{21955CF9-2A8B-B64A-A7BE-0579D697EED0}" type="presOf" srcId="{21F114AF-7A53-CC4F-B739-7959EBDC46C0}" destId="{3DD71B0C-A856-994F-9CF3-1B8FEA2F07A0}" srcOrd="0" destOrd="0" presId="urn:microsoft.com/office/officeart/2005/8/layout/hierarchy2"/>
    <dgm:cxn modelId="{D5751262-2BBB-1F4F-8BE3-6E3FE449B157}" type="presOf" srcId="{37208C14-2B2E-514F-9321-FB4BCA3814AA}" destId="{8F580BB5-5B8E-0342-B0D6-0D38FFA93334}" srcOrd="0" destOrd="0" presId="urn:microsoft.com/office/officeart/2005/8/layout/hierarchy2"/>
    <dgm:cxn modelId="{D08D8AF0-46FF-C140-BA80-66CD672E7B2E}" type="presOf" srcId="{C44B941E-427D-244C-BAE1-683CFD378B70}" destId="{F033B9C1-2E2B-AB41-8DEC-38D2D2A1AAB5}" srcOrd="0" destOrd="0" presId="urn:microsoft.com/office/officeart/2005/8/layout/hierarchy2"/>
    <dgm:cxn modelId="{6B1CA652-0A9F-EC49-AA58-0CD0CE025D26}" type="presOf" srcId="{0E7C975A-8426-F949-8DC9-6CE22665AE3B}" destId="{498A8D29-9B61-8549-82AC-6452DB6B2F42}" srcOrd="0" destOrd="0" presId="urn:microsoft.com/office/officeart/2005/8/layout/hierarchy2"/>
    <dgm:cxn modelId="{14840A1C-5B5B-5744-898B-4F3348BDD85C}" srcId="{37208C14-2B2E-514F-9321-FB4BCA3814AA}" destId="{2F34A7BE-A6E9-154A-B57C-83C7D0347E7B}" srcOrd="1" destOrd="0" parTransId="{89998E23-2DAF-FC4A-8E2C-2D46C3AFF59F}" sibTransId="{EFF7214C-5EC8-3C40-A267-5844B295EF23}"/>
    <dgm:cxn modelId="{3194FBD2-D213-3347-BFFF-EB04B531425E}" type="presOf" srcId="{274090BC-C1C6-E448-A537-E82F451A3DA2}" destId="{3901C56F-A80C-9F4B-9628-85CDC7C49884}" srcOrd="0" destOrd="0" presId="urn:microsoft.com/office/officeart/2005/8/layout/hierarchy2"/>
    <dgm:cxn modelId="{273C8C30-A58C-AF45-810E-E2A4992A6BB5}" srcId="{37208C14-2B2E-514F-9321-FB4BCA3814AA}" destId="{73703748-F563-1145-98F6-23DC8DF29820}" srcOrd="0" destOrd="0" parTransId="{B8362DD8-6648-D040-B86B-48672B52AEFC}" sibTransId="{76B49E95-47DE-1C48-A035-FE12BDFEB55C}"/>
    <dgm:cxn modelId="{6B631D0D-EE0B-8F4A-BB35-D9EE6F4C16AE}" type="presOf" srcId="{9CD23940-C69E-764B-B47B-B2602F0FC76B}" destId="{5F1776F8-D218-C242-86C7-C752F2BF4076}" srcOrd="0" destOrd="0" presId="urn:microsoft.com/office/officeart/2005/8/layout/hierarchy2"/>
    <dgm:cxn modelId="{5856CAFC-4AF2-EC4A-9707-8F8849648E65}" type="presOf" srcId="{0E7C975A-8426-F949-8DC9-6CE22665AE3B}" destId="{88801977-9D96-884C-979E-96EC9A652491}" srcOrd="1" destOrd="0" presId="urn:microsoft.com/office/officeart/2005/8/layout/hierarchy2"/>
    <dgm:cxn modelId="{A4CE5F56-848F-704D-B2FA-008E3790A050}" type="presOf" srcId="{AABF7FD3-CA14-1B4B-8AD2-E883E2DC6050}" destId="{6787861C-FCBF-194B-9161-A3F69CF8984C}" srcOrd="1" destOrd="0" presId="urn:microsoft.com/office/officeart/2005/8/layout/hierarchy2"/>
    <dgm:cxn modelId="{1BE4FEDC-A37F-4943-A5DB-63F5A211992E}" type="presOf" srcId="{BFBA76B3-6C7E-954E-94D7-548CA1F827EC}" destId="{226DD1D0-9429-B442-BA2E-C38CC8B95DA3}" srcOrd="0" destOrd="0" presId="urn:microsoft.com/office/officeart/2005/8/layout/hierarchy2"/>
    <dgm:cxn modelId="{C1F0F6EB-2D3C-A746-B76A-DC4A56ACCEAE}" srcId="{15EDC952-7DA9-7647-A1B8-A52CE9C32E56}" destId="{02AC4453-EBC8-2A4C-A3B0-D8143CCC2FCD}" srcOrd="0" destOrd="0" parTransId="{B20215BC-1DD7-2547-BA1E-F2F6BFF79B1D}" sibTransId="{91A622D3-DCA1-F34B-B982-FF48C6E09E49}"/>
    <dgm:cxn modelId="{0CDDF9B5-3F99-C54E-8BD4-1ADCEB127BB2}" srcId="{02AC4453-EBC8-2A4C-A3B0-D8143CCC2FCD}" destId="{37208C14-2B2E-514F-9321-FB4BCA3814AA}" srcOrd="2" destOrd="0" parTransId="{BFBA76B3-6C7E-954E-94D7-548CA1F827EC}" sibTransId="{4DB2F300-F914-E945-88F1-8C2625B71218}"/>
    <dgm:cxn modelId="{6A7D7F41-6A29-AA46-AB97-EB5C37FA5637}" srcId="{02AC4453-EBC8-2A4C-A3B0-D8143CCC2FCD}" destId="{F90DC1D2-ECD2-CF40-8A5A-CDC77EE4E9CC}" srcOrd="0" destOrd="0" parTransId="{CD7BCEE9-D489-B741-8442-0EAAF9934C41}" sibTransId="{DBE6DF77-E501-7949-9907-F0B2A4E9C1D6}"/>
    <dgm:cxn modelId="{6B16A6D2-6B5D-9C4F-BA09-6736FE1AFF70}" type="presOf" srcId="{F7AF57CD-8A38-7A4F-9C33-63311A87D9A9}" destId="{FE2114B0-97A2-B84C-BFB7-C73BC9DCBF3B}" srcOrd="0" destOrd="0" presId="urn:microsoft.com/office/officeart/2005/8/layout/hierarchy2"/>
    <dgm:cxn modelId="{E6AE0769-6946-8046-A568-C48E8810117D}" type="presOf" srcId="{F90DC1D2-ECD2-CF40-8A5A-CDC77EE4E9CC}" destId="{889FD781-5611-BC42-8421-EA3259EB5C01}" srcOrd="0" destOrd="0" presId="urn:microsoft.com/office/officeart/2005/8/layout/hierarchy2"/>
    <dgm:cxn modelId="{940E7A22-8B33-6F41-9A34-5BFD2E73A09E}" srcId="{73703748-F563-1145-98F6-23DC8DF29820}" destId="{C44B941E-427D-244C-BAE1-683CFD378B70}" srcOrd="0" destOrd="0" parTransId="{9CD23940-C69E-764B-B47B-B2602F0FC76B}" sibTransId="{4E9DB8E0-8568-9641-8CBC-186FFD7BF6C1}"/>
    <dgm:cxn modelId="{8AC95A7C-168B-064F-9EA7-8FBC3A3A997C}" type="presOf" srcId="{15EDC952-7DA9-7647-A1B8-A52CE9C32E56}" destId="{44FC122B-882C-4749-8DAE-C7575958ACCC}" srcOrd="0" destOrd="0" presId="urn:microsoft.com/office/officeart/2005/8/layout/hierarchy2"/>
    <dgm:cxn modelId="{726A6E29-C091-6846-8A23-9592A5B4C22C}" type="presOf" srcId="{2F34A7BE-A6E9-154A-B57C-83C7D0347E7B}" destId="{F3A080CA-72AB-7B4C-88BB-440D93A5DEB6}" srcOrd="0" destOrd="0" presId="urn:microsoft.com/office/officeart/2005/8/layout/hierarchy2"/>
    <dgm:cxn modelId="{E4F1568D-E7E2-2D4C-94D0-24A97423138C}" srcId="{F90DC1D2-ECD2-CF40-8A5A-CDC77EE4E9CC}" destId="{B419F729-1E5D-794D-B46C-50D8E01CC54F}" srcOrd="0" destOrd="0" parTransId="{C6B9B293-3BCA-CD48-B0B4-FBD246B7728B}" sibTransId="{9BBF2D9F-6E1E-0D43-A82B-A2026237AAB5}"/>
    <dgm:cxn modelId="{F2857207-9C84-E341-890B-5E500CF1213A}" srcId="{2F34A7BE-A6E9-154A-B57C-83C7D0347E7B}" destId="{5B52F167-1538-BE49-9B73-70987CAF506E}" srcOrd="0" destOrd="0" parTransId="{A4F3FD3B-CC58-F54D-AE23-4E95E0C6679D}" sibTransId="{CD2B061B-867C-B145-9404-8E36A10866F5}"/>
    <dgm:cxn modelId="{DE688851-3860-D84B-9284-A28D75A2641B}" type="presOf" srcId="{8A393A70-B87D-C84A-B569-990A06AEA370}" destId="{5BAECBF1-82F8-0047-B305-77F8DC0293F3}" srcOrd="0" destOrd="0" presId="urn:microsoft.com/office/officeart/2005/8/layout/hierarchy2"/>
    <dgm:cxn modelId="{231F603C-797C-4F42-91F6-1D7CDE779293}" type="presParOf" srcId="{44FC122B-882C-4749-8DAE-C7575958ACCC}" destId="{0C4BBE5F-DCB1-2F42-B1A0-659804F721F1}" srcOrd="0" destOrd="0" presId="urn:microsoft.com/office/officeart/2005/8/layout/hierarchy2"/>
    <dgm:cxn modelId="{4A3E81BD-0FBD-524E-8A92-7FAD34BE2715}" type="presParOf" srcId="{0C4BBE5F-DCB1-2F42-B1A0-659804F721F1}" destId="{5E71E115-F6F7-7A42-923A-928D398D88BC}" srcOrd="0" destOrd="0" presId="urn:microsoft.com/office/officeart/2005/8/layout/hierarchy2"/>
    <dgm:cxn modelId="{ADBC46ED-3F80-C44F-8190-844D417A10D1}" type="presParOf" srcId="{0C4BBE5F-DCB1-2F42-B1A0-659804F721F1}" destId="{494E802A-5BE2-6041-8D26-937F99D6A95A}" srcOrd="1" destOrd="0" presId="urn:microsoft.com/office/officeart/2005/8/layout/hierarchy2"/>
    <dgm:cxn modelId="{1DEEFC7E-15BC-7242-90AF-8CF447F3CCF5}" type="presParOf" srcId="{494E802A-5BE2-6041-8D26-937F99D6A95A}" destId="{0127F95C-814C-8648-A92C-D6D2378B6D6F}" srcOrd="0" destOrd="0" presId="urn:microsoft.com/office/officeart/2005/8/layout/hierarchy2"/>
    <dgm:cxn modelId="{BF14123E-8BFF-9446-BC2B-07031BB71039}" type="presParOf" srcId="{0127F95C-814C-8648-A92C-D6D2378B6D6F}" destId="{AD4AB59B-3372-2F4A-BC62-A5CE34E07722}" srcOrd="0" destOrd="0" presId="urn:microsoft.com/office/officeart/2005/8/layout/hierarchy2"/>
    <dgm:cxn modelId="{57CF7095-4474-C44A-9509-948B2AD4C82F}" type="presParOf" srcId="{494E802A-5BE2-6041-8D26-937F99D6A95A}" destId="{C0D2B6D9-C559-3C44-956D-0BF1611DF847}" srcOrd="1" destOrd="0" presId="urn:microsoft.com/office/officeart/2005/8/layout/hierarchy2"/>
    <dgm:cxn modelId="{477A6EB7-4015-FE41-8B27-80C146D66968}" type="presParOf" srcId="{C0D2B6D9-C559-3C44-956D-0BF1611DF847}" destId="{889FD781-5611-BC42-8421-EA3259EB5C01}" srcOrd="0" destOrd="0" presId="urn:microsoft.com/office/officeart/2005/8/layout/hierarchy2"/>
    <dgm:cxn modelId="{2DB66E09-5E79-CD43-B635-7BEB9AB3C81B}" type="presParOf" srcId="{C0D2B6D9-C559-3C44-956D-0BF1611DF847}" destId="{53F63A01-EDA1-5A4E-8EDC-18AEDA190C04}" srcOrd="1" destOrd="0" presId="urn:microsoft.com/office/officeart/2005/8/layout/hierarchy2"/>
    <dgm:cxn modelId="{66361E98-02CF-1B43-BED6-EB609AFEB0D4}" type="presParOf" srcId="{53F63A01-EDA1-5A4E-8EDC-18AEDA190C04}" destId="{36EAE497-AE39-B94E-B61C-24E0D236ECD3}" srcOrd="0" destOrd="0" presId="urn:microsoft.com/office/officeart/2005/8/layout/hierarchy2"/>
    <dgm:cxn modelId="{11AB0ABF-ADE3-DE41-B5A0-854EA3C012DD}" type="presParOf" srcId="{36EAE497-AE39-B94E-B61C-24E0D236ECD3}" destId="{8C593152-8DB1-E446-8824-D5051E90A270}" srcOrd="0" destOrd="0" presId="urn:microsoft.com/office/officeart/2005/8/layout/hierarchy2"/>
    <dgm:cxn modelId="{5ADF8204-2AD4-A64C-A6FC-81F974A745C8}" type="presParOf" srcId="{53F63A01-EDA1-5A4E-8EDC-18AEDA190C04}" destId="{C49A28EB-D0C0-E541-8175-BBB7508758C7}" srcOrd="1" destOrd="0" presId="urn:microsoft.com/office/officeart/2005/8/layout/hierarchy2"/>
    <dgm:cxn modelId="{3AFF9DE5-85C7-8A40-A4DA-5D30A86F4BEC}" type="presParOf" srcId="{C49A28EB-D0C0-E541-8175-BBB7508758C7}" destId="{861FD4CD-07E7-194C-80D2-E248A509614D}" srcOrd="0" destOrd="0" presId="urn:microsoft.com/office/officeart/2005/8/layout/hierarchy2"/>
    <dgm:cxn modelId="{482B1674-B48A-3E44-9487-5CCA28DA827A}" type="presParOf" srcId="{C49A28EB-D0C0-E541-8175-BBB7508758C7}" destId="{9E7C56CB-C4BC-654C-B32C-B282B172C889}" srcOrd="1" destOrd="0" presId="urn:microsoft.com/office/officeart/2005/8/layout/hierarchy2"/>
    <dgm:cxn modelId="{CE0E5F8E-6A2A-2049-A632-CEC564B0C601}" type="presParOf" srcId="{494E802A-5BE2-6041-8D26-937F99D6A95A}" destId="{498A8D29-9B61-8549-82AC-6452DB6B2F42}" srcOrd="2" destOrd="0" presId="urn:microsoft.com/office/officeart/2005/8/layout/hierarchy2"/>
    <dgm:cxn modelId="{9493BC91-30D5-564F-88F1-AE446039E72B}" type="presParOf" srcId="{498A8D29-9B61-8549-82AC-6452DB6B2F42}" destId="{88801977-9D96-884C-979E-96EC9A652491}" srcOrd="0" destOrd="0" presId="urn:microsoft.com/office/officeart/2005/8/layout/hierarchy2"/>
    <dgm:cxn modelId="{CCBD638F-BD9E-7844-83D2-9DE99ED41B0D}" type="presParOf" srcId="{494E802A-5BE2-6041-8D26-937F99D6A95A}" destId="{B12F9234-E9E3-0741-B755-925668F79096}" srcOrd="3" destOrd="0" presId="urn:microsoft.com/office/officeart/2005/8/layout/hierarchy2"/>
    <dgm:cxn modelId="{EA230B21-D8D4-6D4E-858E-06F5E1DCF3D1}" type="presParOf" srcId="{B12F9234-E9E3-0741-B755-925668F79096}" destId="{3901C56F-A80C-9F4B-9628-85CDC7C49884}" srcOrd="0" destOrd="0" presId="urn:microsoft.com/office/officeart/2005/8/layout/hierarchy2"/>
    <dgm:cxn modelId="{25FFCFB6-1B47-C14D-AA2F-8D9FA9CE6B53}" type="presParOf" srcId="{B12F9234-E9E3-0741-B755-925668F79096}" destId="{26FFB8ED-81A5-3942-BAA1-6F154D7110BE}" srcOrd="1" destOrd="0" presId="urn:microsoft.com/office/officeart/2005/8/layout/hierarchy2"/>
    <dgm:cxn modelId="{82C018E8-1278-F249-836A-5880D1CE94CE}" type="presParOf" srcId="{26FFB8ED-81A5-3942-BAA1-6F154D7110BE}" destId="{07B78BE7-EC07-1C41-B855-36EBD787B971}" srcOrd="0" destOrd="0" presId="urn:microsoft.com/office/officeart/2005/8/layout/hierarchy2"/>
    <dgm:cxn modelId="{C7CD866D-9719-CE44-9FBF-5A4BD2269E7C}" type="presParOf" srcId="{07B78BE7-EC07-1C41-B855-36EBD787B971}" destId="{6787861C-FCBF-194B-9161-A3F69CF8984C}" srcOrd="0" destOrd="0" presId="urn:microsoft.com/office/officeart/2005/8/layout/hierarchy2"/>
    <dgm:cxn modelId="{821F78F2-594A-A547-874A-2DFE9E0D6FB1}" type="presParOf" srcId="{26FFB8ED-81A5-3942-BAA1-6F154D7110BE}" destId="{7C444E85-DC1D-B740-9A94-5B57F536B81B}" srcOrd="1" destOrd="0" presId="urn:microsoft.com/office/officeart/2005/8/layout/hierarchy2"/>
    <dgm:cxn modelId="{174B4B9D-DE63-2240-84AA-C0F1E681B7B0}" type="presParOf" srcId="{7C444E85-DC1D-B740-9A94-5B57F536B81B}" destId="{5BAECBF1-82F8-0047-B305-77F8DC0293F3}" srcOrd="0" destOrd="0" presId="urn:microsoft.com/office/officeart/2005/8/layout/hierarchy2"/>
    <dgm:cxn modelId="{6D0F148F-BAA8-D949-A646-0DE949D625B4}" type="presParOf" srcId="{7C444E85-DC1D-B740-9A94-5B57F536B81B}" destId="{04E13D9C-F00D-0C46-95D1-E865ACAD69F6}" srcOrd="1" destOrd="0" presId="urn:microsoft.com/office/officeart/2005/8/layout/hierarchy2"/>
    <dgm:cxn modelId="{BBED3CD4-D43E-2B4C-9F21-E80560AA25FD}" type="presParOf" srcId="{494E802A-5BE2-6041-8D26-937F99D6A95A}" destId="{226DD1D0-9429-B442-BA2E-C38CC8B95DA3}" srcOrd="4" destOrd="0" presId="urn:microsoft.com/office/officeart/2005/8/layout/hierarchy2"/>
    <dgm:cxn modelId="{47A6AD2B-CEC1-DA48-9235-2DF6C7E66996}" type="presParOf" srcId="{226DD1D0-9429-B442-BA2E-C38CC8B95DA3}" destId="{D60E7A39-893B-8846-9BDC-9948DEFC7B2F}" srcOrd="0" destOrd="0" presId="urn:microsoft.com/office/officeart/2005/8/layout/hierarchy2"/>
    <dgm:cxn modelId="{51D546F2-9601-924B-AF6E-FACAC1DE6E16}" type="presParOf" srcId="{494E802A-5BE2-6041-8D26-937F99D6A95A}" destId="{95DBAA66-9AB6-3C44-A82B-75312C1E98A4}" srcOrd="5" destOrd="0" presId="urn:microsoft.com/office/officeart/2005/8/layout/hierarchy2"/>
    <dgm:cxn modelId="{5F4F82CC-C5A0-4343-9CB4-48AC6EE9ECB4}" type="presParOf" srcId="{95DBAA66-9AB6-3C44-A82B-75312C1E98A4}" destId="{8F580BB5-5B8E-0342-B0D6-0D38FFA93334}" srcOrd="0" destOrd="0" presId="urn:microsoft.com/office/officeart/2005/8/layout/hierarchy2"/>
    <dgm:cxn modelId="{1FDBA7C5-36A4-BA4E-967F-D3C072BAD529}" type="presParOf" srcId="{95DBAA66-9AB6-3C44-A82B-75312C1E98A4}" destId="{AAFAC544-277B-D644-AF5C-4EA93D76F7C8}" srcOrd="1" destOrd="0" presId="urn:microsoft.com/office/officeart/2005/8/layout/hierarchy2"/>
    <dgm:cxn modelId="{10B8E981-838A-7A45-B784-E51C8863C947}" type="presParOf" srcId="{AAFAC544-277B-D644-AF5C-4EA93D76F7C8}" destId="{5D98D937-E5AC-F741-9992-565B8132B718}" srcOrd="0" destOrd="0" presId="urn:microsoft.com/office/officeart/2005/8/layout/hierarchy2"/>
    <dgm:cxn modelId="{ADA05472-CFF1-5B45-A20D-0AF39AE641A8}" type="presParOf" srcId="{5D98D937-E5AC-F741-9992-565B8132B718}" destId="{E57AF449-9F4B-3F41-BEE1-AAB152E647D2}" srcOrd="0" destOrd="0" presId="urn:microsoft.com/office/officeart/2005/8/layout/hierarchy2"/>
    <dgm:cxn modelId="{B579104D-4365-624E-B0B3-1FD5A8F0004F}" type="presParOf" srcId="{AAFAC544-277B-D644-AF5C-4EA93D76F7C8}" destId="{CEF3DD15-F16A-0149-A0B7-080A858B2FD1}" srcOrd="1" destOrd="0" presId="urn:microsoft.com/office/officeart/2005/8/layout/hierarchy2"/>
    <dgm:cxn modelId="{69FC4B1B-3A9C-7E40-864F-ACA729D7334D}" type="presParOf" srcId="{CEF3DD15-F16A-0149-A0B7-080A858B2FD1}" destId="{6B9A489B-7956-034F-BAC1-597606DC4EF1}" srcOrd="0" destOrd="0" presId="urn:microsoft.com/office/officeart/2005/8/layout/hierarchy2"/>
    <dgm:cxn modelId="{4B48131E-3539-D340-846B-A7BBB77287CE}" type="presParOf" srcId="{CEF3DD15-F16A-0149-A0B7-080A858B2FD1}" destId="{D06B79F7-3928-9F45-80EF-E81C43E78D61}" srcOrd="1" destOrd="0" presId="urn:microsoft.com/office/officeart/2005/8/layout/hierarchy2"/>
    <dgm:cxn modelId="{A3314186-738C-2F44-8A16-8BCF26F9B343}" type="presParOf" srcId="{D06B79F7-3928-9F45-80EF-E81C43E78D61}" destId="{5F1776F8-D218-C242-86C7-C752F2BF4076}" srcOrd="0" destOrd="0" presId="urn:microsoft.com/office/officeart/2005/8/layout/hierarchy2"/>
    <dgm:cxn modelId="{DEA74985-BC03-C84E-9E03-7049992715DC}" type="presParOf" srcId="{5F1776F8-D218-C242-86C7-C752F2BF4076}" destId="{739E8E36-2B45-0C43-AE54-D32A27FB3E5B}" srcOrd="0" destOrd="0" presId="urn:microsoft.com/office/officeart/2005/8/layout/hierarchy2"/>
    <dgm:cxn modelId="{B0D590DC-632D-3B4B-8186-609E444C8D8B}" type="presParOf" srcId="{D06B79F7-3928-9F45-80EF-E81C43E78D61}" destId="{C4AD8D04-6D99-8E44-89E8-D160B0F98920}" srcOrd="1" destOrd="0" presId="urn:microsoft.com/office/officeart/2005/8/layout/hierarchy2"/>
    <dgm:cxn modelId="{66D4573A-91DA-6E48-B852-D63FBD99773A}" type="presParOf" srcId="{C4AD8D04-6D99-8E44-89E8-D160B0F98920}" destId="{F033B9C1-2E2B-AB41-8DEC-38D2D2A1AAB5}" srcOrd="0" destOrd="0" presId="urn:microsoft.com/office/officeart/2005/8/layout/hierarchy2"/>
    <dgm:cxn modelId="{949E59A7-CD2F-064F-8571-4D849024FF07}" type="presParOf" srcId="{C4AD8D04-6D99-8E44-89E8-D160B0F98920}" destId="{993C3921-2E26-A145-9DB1-C7C144874513}" srcOrd="1" destOrd="0" presId="urn:microsoft.com/office/officeart/2005/8/layout/hierarchy2"/>
    <dgm:cxn modelId="{458039D6-8D00-AC4C-AF94-E4DF4CE6FA3D}" type="presParOf" srcId="{AAFAC544-277B-D644-AF5C-4EA93D76F7C8}" destId="{B51FFF10-4B69-FC4F-87FF-CC7FD3AC1917}" srcOrd="2" destOrd="0" presId="urn:microsoft.com/office/officeart/2005/8/layout/hierarchy2"/>
    <dgm:cxn modelId="{B878CA85-72B4-3645-81CE-FD96A28F72AB}" type="presParOf" srcId="{B51FFF10-4B69-FC4F-87FF-CC7FD3AC1917}" destId="{8476FF1E-4E91-0149-8860-CFFB6C4F6D22}" srcOrd="0" destOrd="0" presId="urn:microsoft.com/office/officeart/2005/8/layout/hierarchy2"/>
    <dgm:cxn modelId="{18A9DDB0-8268-6B40-860D-EBB27C9C5ADA}" type="presParOf" srcId="{AAFAC544-277B-D644-AF5C-4EA93D76F7C8}" destId="{6C96E32A-0AE8-1E47-8A43-5FCF99D16AFE}" srcOrd="3" destOrd="0" presId="urn:microsoft.com/office/officeart/2005/8/layout/hierarchy2"/>
    <dgm:cxn modelId="{DC43D53E-33AA-C64D-AB6B-52F5BA49C768}" type="presParOf" srcId="{6C96E32A-0AE8-1E47-8A43-5FCF99D16AFE}" destId="{F3A080CA-72AB-7B4C-88BB-440D93A5DEB6}" srcOrd="0" destOrd="0" presId="urn:microsoft.com/office/officeart/2005/8/layout/hierarchy2"/>
    <dgm:cxn modelId="{351DCF8B-526E-E548-9642-8CDD4D24075E}" type="presParOf" srcId="{6C96E32A-0AE8-1E47-8A43-5FCF99D16AFE}" destId="{92E86883-D204-C54A-910E-AA608D09EC68}" srcOrd="1" destOrd="0" presId="urn:microsoft.com/office/officeart/2005/8/layout/hierarchy2"/>
    <dgm:cxn modelId="{5BE4F1B2-05B6-F249-BB27-2C37C4430C84}" type="presParOf" srcId="{92E86883-D204-C54A-910E-AA608D09EC68}" destId="{FD2F4811-3B20-BE48-9029-6765BA81EB2A}" srcOrd="0" destOrd="0" presId="urn:microsoft.com/office/officeart/2005/8/layout/hierarchy2"/>
    <dgm:cxn modelId="{3B9FABBD-7EA1-0D4C-8EDB-6053660F91FC}" type="presParOf" srcId="{FD2F4811-3B20-BE48-9029-6765BA81EB2A}" destId="{03B28C82-3755-9240-ABAE-C80F3D827312}" srcOrd="0" destOrd="0" presId="urn:microsoft.com/office/officeart/2005/8/layout/hierarchy2"/>
    <dgm:cxn modelId="{E987BF55-8113-B542-A242-0E279E5EA842}" type="presParOf" srcId="{92E86883-D204-C54A-910E-AA608D09EC68}" destId="{FF62BFEC-3DEB-C249-B11E-A6DD44197DD5}" srcOrd="1" destOrd="0" presId="urn:microsoft.com/office/officeart/2005/8/layout/hierarchy2"/>
    <dgm:cxn modelId="{D81ACA90-56BB-C841-BD03-C9726AA78631}" type="presParOf" srcId="{FF62BFEC-3DEB-C249-B11E-A6DD44197DD5}" destId="{5036851C-D465-C541-95FB-F1351A22403C}" srcOrd="0" destOrd="0" presId="urn:microsoft.com/office/officeart/2005/8/layout/hierarchy2"/>
    <dgm:cxn modelId="{734684F1-A2AA-504F-8892-B8A852ACEA10}" type="presParOf" srcId="{FF62BFEC-3DEB-C249-B11E-A6DD44197DD5}" destId="{578A3BC8-D620-264C-92A4-7A2418A21188}" srcOrd="1" destOrd="0" presId="urn:microsoft.com/office/officeart/2005/8/layout/hierarchy2"/>
    <dgm:cxn modelId="{C85DE637-002B-AB4D-8D11-4891B5CCE327}" type="presParOf" srcId="{AAFAC544-277B-D644-AF5C-4EA93D76F7C8}" destId="{3DD71B0C-A856-994F-9CF3-1B8FEA2F07A0}" srcOrd="4" destOrd="0" presId="urn:microsoft.com/office/officeart/2005/8/layout/hierarchy2"/>
    <dgm:cxn modelId="{99456DD6-B767-104F-A0F1-235A9A3B9462}" type="presParOf" srcId="{3DD71B0C-A856-994F-9CF3-1B8FEA2F07A0}" destId="{72A7356B-8D72-F042-90E2-F254C6499A9C}" srcOrd="0" destOrd="0" presId="urn:microsoft.com/office/officeart/2005/8/layout/hierarchy2"/>
    <dgm:cxn modelId="{25BB77E7-00CF-8541-A1F6-90FCE595EA38}" type="presParOf" srcId="{AAFAC544-277B-D644-AF5C-4EA93D76F7C8}" destId="{0CA9B6CF-BD1A-E74A-BEE5-4263C628828C}" srcOrd="5" destOrd="0" presId="urn:microsoft.com/office/officeart/2005/8/layout/hierarchy2"/>
    <dgm:cxn modelId="{AE5FA246-E5C9-2B43-9BF9-E6E33F111B37}" type="presParOf" srcId="{0CA9B6CF-BD1A-E74A-BEE5-4263C628828C}" destId="{772E7200-D82F-B34E-93A5-456126AB2A82}" srcOrd="0" destOrd="0" presId="urn:microsoft.com/office/officeart/2005/8/layout/hierarchy2"/>
    <dgm:cxn modelId="{45AFE089-2555-AE4A-BC41-BC7AB281ED75}" type="presParOf" srcId="{0CA9B6CF-BD1A-E74A-BEE5-4263C628828C}" destId="{65B8C977-61BC-6348-B1BD-6D34B7F9C8A8}" srcOrd="1" destOrd="0" presId="urn:microsoft.com/office/officeart/2005/8/layout/hierarchy2"/>
    <dgm:cxn modelId="{895FED84-C456-CD44-B5ED-136F8699D164}" type="presParOf" srcId="{65B8C977-61BC-6348-B1BD-6D34B7F9C8A8}" destId="{FE2114B0-97A2-B84C-BFB7-C73BC9DCBF3B}" srcOrd="0" destOrd="0" presId="urn:microsoft.com/office/officeart/2005/8/layout/hierarchy2"/>
    <dgm:cxn modelId="{AEE751D3-14BC-0949-B53C-D496049A744B}" type="presParOf" srcId="{FE2114B0-97A2-B84C-BFB7-C73BC9DCBF3B}" destId="{BBAA1BCB-1BF5-0B45-8699-6668BC2DFFED}" srcOrd="0" destOrd="0" presId="urn:microsoft.com/office/officeart/2005/8/layout/hierarchy2"/>
    <dgm:cxn modelId="{69100861-AF6C-C448-86AF-189C83D657EB}" type="presParOf" srcId="{65B8C977-61BC-6348-B1BD-6D34B7F9C8A8}" destId="{D9BC960A-7CE5-6A42-B442-33C559CD0156}" srcOrd="1" destOrd="0" presId="urn:microsoft.com/office/officeart/2005/8/layout/hierarchy2"/>
    <dgm:cxn modelId="{0A4D2148-767C-AC47-97DC-F19DDC774CC8}" type="presParOf" srcId="{D9BC960A-7CE5-6A42-B442-33C559CD0156}" destId="{58EAA880-2040-DC40-97EF-F9626665EE0D}" srcOrd="0" destOrd="0" presId="urn:microsoft.com/office/officeart/2005/8/layout/hierarchy2"/>
    <dgm:cxn modelId="{16F87CC8-0FB4-354D-A5BA-819D40B57A69}" type="presParOf" srcId="{D9BC960A-7CE5-6A42-B442-33C559CD0156}" destId="{710A70E5-E19D-8C48-BD11-F41604C792FE}"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71E115-F6F7-7A42-923A-928D398D88BC}">
      <dsp:nvSpPr>
        <dsp:cNvPr id="0" name=""/>
        <dsp:cNvSpPr/>
      </dsp:nvSpPr>
      <dsp:spPr>
        <a:xfrm>
          <a:off x="8225" y="1439129"/>
          <a:ext cx="1227110" cy="1046209"/>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观察自己的</a:t>
          </a:r>
        </a:p>
        <a:p>
          <a:pPr lvl="0" algn="l" defTabSz="711200">
            <a:lnSpc>
              <a:spcPct val="90000"/>
            </a:lnSpc>
            <a:spcBef>
              <a:spcPct val="0"/>
            </a:spcBef>
            <a:spcAft>
              <a:spcPct val="35000"/>
            </a:spcAft>
          </a:pPr>
          <a:r>
            <a:rPr lang="zh-CN" altLang="en-US" sz="1600" kern="1200" dirty="0" smtClean="0"/>
            <a:t>行善动机</a:t>
          </a:r>
          <a:endParaRPr lang="zh-CN" altLang="en-US" sz="1600" kern="1200" dirty="0"/>
        </a:p>
      </dsp:txBody>
      <dsp:txXfrm>
        <a:off x="8225" y="1439129"/>
        <a:ext cx="1227110" cy="1046209"/>
      </dsp:txXfrm>
    </dsp:sp>
    <dsp:sp modelId="{0127F95C-814C-8648-A92C-D6D2378B6D6F}">
      <dsp:nvSpPr>
        <dsp:cNvPr id="0" name=""/>
        <dsp:cNvSpPr/>
      </dsp:nvSpPr>
      <dsp:spPr>
        <a:xfrm rot="17555637">
          <a:off x="841966" y="1360748"/>
          <a:ext cx="1277581" cy="23443"/>
        </a:xfrm>
        <a:custGeom>
          <a:avLst/>
          <a:gdLst/>
          <a:ahLst/>
          <a:cxnLst/>
          <a:rect l="0" t="0" r="0" b="0"/>
          <a:pathLst>
            <a:path>
              <a:moveTo>
                <a:pt x="0" y="11721"/>
              </a:moveTo>
              <a:lnTo>
                <a:pt x="1277581" y="117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7555637">
        <a:off x="1448818" y="1340530"/>
        <a:ext cx="63879" cy="63879"/>
      </dsp:txXfrm>
    </dsp:sp>
    <dsp:sp modelId="{889FD781-5611-BC42-8421-EA3259EB5C01}">
      <dsp:nvSpPr>
        <dsp:cNvPr id="0" name=""/>
        <dsp:cNvSpPr/>
      </dsp:nvSpPr>
      <dsp:spPr>
        <a:xfrm>
          <a:off x="1726179" y="475928"/>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不善的动机</a:t>
          </a:r>
          <a:endParaRPr lang="zh-CN" altLang="en-US" sz="1600" kern="1200" dirty="0"/>
        </a:p>
      </dsp:txBody>
      <dsp:txXfrm>
        <a:off x="1726179" y="475928"/>
        <a:ext cx="1227110" cy="613555"/>
      </dsp:txXfrm>
    </dsp:sp>
    <dsp:sp modelId="{36EAE497-AE39-B94E-B61C-24E0D236ECD3}">
      <dsp:nvSpPr>
        <dsp:cNvPr id="0" name=""/>
        <dsp:cNvSpPr/>
      </dsp:nvSpPr>
      <dsp:spPr>
        <a:xfrm>
          <a:off x="2953289" y="770984"/>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186440" y="770435"/>
        <a:ext cx="24542" cy="24542"/>
      </dsp:txXfrm>
    </dsp:sp>
    <dsp:sp modelId="{861FD4CD-07E7-194C-80D2-E248A509614D}">
      <dsp:nvSpPr>
        <dsp:cNvPr id="0" name=""/>
        <dsp:cNvSpPr/>
      </dsp:nvSpPr>
      <dsp:spPr>
        <a:xfrm>
          <a:off x="3444133" y="475928"/>
          <a:ext cx="2021222"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不要做了，没有太大意义</a:t>
          </a:r>
          <a:endParaRPr lang="zh-CN" altLang="en-US" sz="1600" kern="1200" dirty="0"/>
        </a:p>
      </dsp:txBody>
      <dsp:txXfrm>
        <a:off x="3444133" y="475928"/>
        <a:ext cx="2021222" cy="613555"/>
      </dsp:txXfrm>
    </dsp:sp>
    <dsp:sp modelId="{498A8D29-9B61-8549-82AC-6452DB6B2F42}">
      <dsp:nvSpPr>
        <dsp:cNvPr id="0" name=""/>
        <dsp:cNvSpPr/>
      </dsp:nvSpPr>
      <dsp:spPr>
        <a:xfrm rot="18960227">
          <a:off x="1139602" y="1713542"/>
          <a:ext cx="682310" cy="23443"/>
        </a:xfrm>
        <a:custGeom>
          <a:avLst/>
          <a:gdLst/>
          <a:ahLst/>
          <a:cxnLst/>
          <a:rect l="0" t="0" r="0" b="0"/>
          <a:pathLst>
            <a:path>
              <a:moveTo>
                <a:pt x="0" y="11721"/>
              </a:moveTo>
              <a:lnTo>
                <a:pt x="682310" y="117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8960227">
        <a:off x="1463699" y="1708206"/>
        <a:ext cx="34115" cy="34115"/>
      </dsp:txXfrm>
    </dsp:sp>
    <dsp:sp modelId="{3901C56F-A80C-9F4B-9628-85CDC7C49884}">
      <dsp:nvSpPr>
        <dsp:cNvPr id="0" name=""/>
        <dsp:cNvSpPr/>
      </dsp:nvSpPr>
      <dsp:spPr>
        <a:xfrm>
          <a:off x="1726179" y="1181516"/>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无记的动机</a:t>
          </a:r>
          <a:endParaRPr lang="zh-CN" altLang="en-US" sz="1600" kern="1200" dirty="0"/>
        </a:p>
      </dsp:txBody>
      <dsp:txXfrm>
        <a:off x="1726179" y="1181516"/>
        <a:ext cx="1227110" cy="613555"/>
      </dsp:txXfrm>
    </dsp:sp>
    <dsp:sp modelId="{07B78BE7-EC07-1C41-B855-36EBD787B971}">
      <dsp:nvSpPr>
        <dsp:cNvPr id="0" name=""/>
        <dsp:cNvSpPr/>
      </dsp:nvSpPr>
      <dsp:spPr>
        <a:xfrm>
          <a:off x="2953289" y="1476572"/>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186440" y="1476023"/>
        <a:ext cx="24542" cy="24542"/>
      </dsp:txXfrm>
    </dsp:sp>
    <dsp:sp modelId="{5BAECBF1-82F8-0047-B305-77F8DC0293F3}">
      <dsp:nvSpPr>
        <dsp:cNvPr id="0" name=""/>
        <dsp:cNvSpPr/>
      </dsp:nvSpPr>
      <dsp:spPr>
        <a:xfrm>
          <a:off x="3444133" y="1181516"/>
          <a:ext cx="2047912"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不要做了，没有太大意义</a:t>
          </a:r>
          <a:endParaRPr lang="zh-CN" altLang="en-US" sz="1600" kern="1200" dirty="0"/>
        </a:p>
      </dsp:txBody>
      <dsp:txXfrm>
        <a:off x="3444133" y="1181516"/>
        <a:ext cx="2047912" cy="613555"/>
      </dsp:txXfrm>
    </dsp:sp>
    <dsp:sp modelId="{226DD1D0-9429-B442-BA2E-C38CC8B95DA3}">
      <dsp:nvSpPr>
        <dsp:cNvPr id="0" name=""/>
        <dsp:cNvSpPr/>
      </dsp:nvSpPr>
      <dsp:spPr>
        <a:xfrm rot="4044363">
          <a:off x="841966" y="2540276"/>
          <a:ext cx="1277581" cy="23443"/>
        </a:xfrm>
        <a:custGeom>
          <a:avLst/>
          <a:gdLst/>
          <a:ahLst/>
          <a:cxnLst/>
          <a:rect l="0" t="0" r="0" b="0"/>
          <a:pathLst>
            <a:path>
              <a:moveTo>
                <a:pt x="0" y="11721"/>
              </a:moveTo>
              <a:lnTo>
                <a:pt x="1277581" y="117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4044363">
        <a:off x="1448818" y="2520059"/>
        <a:ext cx="63879" cy="63879"/>
      </dsp:txXfrm>
    </dsp:sp>
    <dsp:sp modelId="{8F580BB5-5B8E-0342-B0D6-0D38FFA93334}">
      <dsp:nvSpPr>
        <dsp:cNvPr id="0" name=""/>
        <dsp:cNvSpPr/>
      </dsp:nvSpPr>
      <dsp:spPr>
        <a:xfrm>
          <a:off x="1726179" y="2834985"/>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善的动机</a:t>
          </a:r>
          <a:endParaRPr lang="zh-CN" altLang="en-US" sz="1600" kern="1200" dirty="0"/>
        </a:p>
      </dsp:txBody>
      <dsp:txXfrm>
        <a:off x="1726179" y="2834985"/>
        <a:ext cx="1227110" cy="613555"/>
      </dsp:txXfrm>
    </dsp:sp>
    <dsp:sp modelId="{5D98D937-E5AC-F741-9992-565B8132B718}">
      <dsp:nvSpPr>
        <dsp:cNvPr id="0" name=""/>
        <dsp:cNvSpPr/>
      </dsp:nvSpPr>
      <dsp:spPr>
        <a:xfrm rot="18118354">
          <a:off x="2735225" y="2736864"/>
          <a:ext cx="926972" cy="23443"/>
        </a:xfrm>
        <a:custGeom>
          <a:avLst/>
          <a:gdLst/>
          <a:ahLst/>
          <a:cxnLst/>
          <a:rect l="0" t="0" r="0" b="0"/>
          <a:pathLst>
            <a:path>
              <a:moveTo>
                <a:pt x="0" y="11721"/>
              </a:moveTo>
              <a:lnTo>
                <a:pt x="926972"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18118354">
        <a:off x="3175537" y="2725412"/>
        <a:ext cx="46348" cy="46348"/>
      </dsp:txXfrm>
    </dsp:sp>
    <dsp:sp modelId="{6B9A489B-7956-034F-BAC1-597606DC4EF1}">
      <dsp:nvSpPr>
        <dsp:cNvPr id="0" name=""/>
        <dsp:cNvSpPr/>
      </dsp:nvSpPr>
      <dsp:spPr>
        <a:xfrm>
          <a:off x="3444133" y="2048632"/>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低级的善</a:t>
          </a:r>
          <a:endParaRPr lang="zh-CN" altLang="en-US" sz="1600" kern="1200" dirty="0"/>
        </a:p>
      </dsp:txBody>
      <dsp:txXfrm>
        <a:off x="3444133" y="2048632"/>
        <a:ext cx="1227110" cy="613555"/>
      </dsp:txXfrm>
    </dsp:sp>
    <dsp:sp modelId="{5F1776F8-D218-C242-86C7-C752F2BF4076}">
      <dsp:nvSpPr>
        <dsp:cNvPr id="0" name=""/>
        <dsp:cNvSpPr/>
      </dsp:nvSpPr>
      <dsp:spPr>
        <a:xfrm>
          <a:off x="4671244" y="2343688"/>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904395" y="2343139"/>
        <a:ext cx="24542" cy="24542"/>
      </dsp:txXfrm>
    </dsp:sp>
    <dsp:sp modelId="{F033B9C1-2E2B-AB41-8DEC-38D2D2A1AAB5}">
      <dsp:nvSpPr>
        <dsp:cNvPr id="0" name=""/>
        <dsp:cNvSpPr/>
      </dsp:nvSpPr>
      <dsp:spPr>
        <a:xfrm>
          <a:off x="5162088" y="1887105"/>
          <a:ext cx="2665995" cy="936610"/>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也不要去做；先修改成菩提心，至少是勉强的菩提心</a:t>
          </a:r>
          <a:endParaRPr lang="zh-CN" altLang="en-US" sz="1600" kern="1200" dirty="0"/>
        </a:p>
      </dsp:txBody>
      <dsp:txXfrm>
        <a:off x="5162088" y="1887105"/>
        <a:ext cx="2665995" cy="936610"/>
      </dsp:txXfrm>
    </dsp:sp>
    <dsp:sp modelId="{B51FFF10-4B69-FC4F-87FF-CC7FD3AC1917}">
      <dsp:nvSpPr>
        <dsp:cNvPr id="0" name=""/>
        <dsp:cNvSpPr/>
      </dsp:nvSpPr>
      <dsp:spPr>
        <a:xfrm rot="560626">
          <a:off x="2949989" y="3170422"/>
          <a:ext cx="497444" cy="23443"/>
        </a:xfrm>
        <a:custGeom>
          <a:avLst/>
          <a:gdLst/>
          <a:ahLst/>
          <a:cxnLst/>
          <a:rect l="0" t="0" r="0" b="0"/>
          <a:pathLst>
            <a:path>
              <a:moveTo>
                <a:pt x="0" y="11721"/>
              </a:moveTo>
              <a:lnTo>
                <a:pt x="4974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560626">
        <a:off x="3186275" y="3169708"/>
        <a:ext cx="24872" cy="24872"/>
      </dsp:txXfrm>
    </dsp:sp>
    <dsp:sp modelId="{F3A080CA-72AB-7B4C-88BB-440D93A5DEB6}">
      <dsp:nvSpPr>
        <dsp:cNvPr id="0" name=""/>
        <dsp:cNvSpPr/>
      </dsp:nvSpPr>
      <dsp:spPr>
        <a:xfrm>
          <a:off x="3444133" y="2915748"/>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中级的善</a:t>
          </a:r>
          <a:endParaRPr lang="zh-CN" altLang="en-US" sz="1600" kern="1200" dirty="0"/>
        </a:p>
      </dsp:txBody>
      <dsp:txXfrm>
        <a:off x="3444133" y="2915748"/>
        <a:ext cx="1227110" cy="613555"/>
      </dsp:txXfrm>
    </dsp:sp>
    <dsp:sp modelId="{FD2F4811-3B20-BE48-9029-6765BA81EB2A}">
      <dsp:nvSpPr>
        <dsp:cNvPr id="0" name=""/>
        <dsp:cNvSpPr/>
      </dsp:nvSpPr>
      <dsp:spPr>
        <a:xfrm>
          <a:off x="4671244" y="3210804"/>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904395" y="3210255"/>
        <a:ext cx="24542" cy="24542"/>
      </dsp:txXfrm>
    </dsp:sp>
    <dsp:sp modelId="{5036851C-D465-C541-95FB-F1351A22403C}">
      <dsp:nvSpPr>
        <dsp:cNvPr id="0" name=""/>
        <dsp:cNvSpPr/>
      </dsp:nvSpPr>
      <dsp:spPr>
        <a:xfrm>
          <a:off x="5162088" y="2915748"/>
          <a:ext cx="269520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zh-CN" altLang="en-US" sz="1600" kern="1200" dirty="0" smtClean="0"/>
            <a:t>因我们是大乘修行人，也要修改动机，改成菩提心</a:t>
          </a:r>
          <a:endParaRPr lang="zh-CN" altLang="en-US" sz="1600" kern="1200" dirty="0"/>
        </a:p>
      </dsp:txBody>
      <dsp:txXfrm>
        <a:off x="5162088" y="2915748"/>
        <a:ext cx="2695200" cy="613555"/>
      </dsp:txXfrm>
    </dsp:sp>
    <dsp:sp modelId="{3DD71B0C-A856-994F-9CF3-1B8FEA2F07A0}">
      <dsp:nvSpPr>
        <dsp:cNvPr id="0" name=""/>
        <dsp:cNvSpPr/>
      </dsp:nvSpPr>
      <dsp:spPr>
        <a:xfrm rot="3481646">
          <a:off x="2735225" y="3523216"/>
          <a:ext cx="926972" cy="23443"/>
        </a:xfrm>
        <a:custGeom>
          <a:avLst/>
          <a:gdLst/>
          <a:ahLst/>
          <a:cxnLst/>
          <a:rect l="0" t="0" r="0" b="0"/>
          <a:pathLst>
            <a:path>
              <a:moveTo>
                <a:pt x="0" y="11721"/>
              </a:moveTo>
              <a:lnTo>
                <a:pt x="926972"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rot="3481646">
        <a:off x="3175537" y="3511764"/>
        <a:ext cx="46348" cy="46348"/>
      </dsp:txXfrm>
    </dsp:sp>
    <dsp:sp modelId="{772E7200-D82F-B34E-93A5-456126AB2A82}">
      <dsp:nvSpPr>
        <dsp:cNvPr id="0" name=""/>
        <dsp:cNvSpPr/>
      </dsp:nvSpPr>
      <dsp:spPr>
        <a:xfrm>
          <a:off x="3444133" y="3621337"/>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高级的善</a:t>
          </a:r>
          <a:endParaRPr lang="zh-CN" altLang="en-US" sz="1600" kern="1200" dirty="0"/>
        </a:p>
      </dsp:txBody>
      <dsp:txXfrm>
        <a:off x="3444133" y="3621337"/>
        <a:ext cx="1227110" cy="613555"/>
      </dsp:txXfrm>
    </dsp:sp>
    <dsp:sp modelId="{FE2114B0-97A2-B84C-BFB7-C73BC9DCBF3B}">
      <dsp:nvSpPr>
        <dsp:cNvPr id="0" name=""/>
        <dsp:cNvSpPr/>
      </dsp:nvSpPr>
      <dsp:spPr>
        <a:xfrm>
          <a:off x="4671244" y="3916392"/>
          <a:ext cx="490844" cy="23443"/>
        </a:xfrm>
        <a:custGeom>
          <a:avLst/>
          <a:gdLst/>
          <a:ahLst/>
          <a:cxnLst/>
          <a:rect l="0" t="0" r="0" b="0"/>
          <a:pathLst>
            <a:path>
              <a:moveTo>
                <a:pt x="0" y="11721"/>
              </a:moveTo>
              <a:lnTo>
                <a:pt x="490844" y="11721"/>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904395" y="3915843"/>
        <a:ext cx="24542" cy="24542"/>
      </dsp:txXfrm>
    </dsp:sp>
    <dsp:sp modelId="{58EAA880-2040-DC40-97EF-F9626665EE0D}">
      <dsp:nvSpPr>
        <dsp:cNvPr id="0" name=""/>
        <dsp:cNvSpPr/>
      </dsp:nvSpPr>
      <dsp:spPr>
        <a:xfrm>
          <a:off x="5162088" y="3621337"/>
          <a:ext cx="1227110" cy="613555"/>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马上去做！</a:t>
          </a:r>
          <a:endParaRPr lang="zh-CN" altLang="en-US" sz="1600" kern="1200" dirty="0"/>
        </a:p>
      </dsp:txBody>
      <dsp:txXfrm>
        <a:off x="5162088" y="3621337"/>
        <a:ext cx="1227110" cy="61355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8" name="Date Placeholder 7"/>
          <p:cNvSpPr>
            <a:spLocks noGrp="1"/>
          </p:cNvSpPr>
          <p:nvPr>
            <p:ph type="dt" sz="half" idx="10"/>
          </p:nvPr>
        </p:nvSpPr>
        <p:spPr/>
        <p:txBody>
          <a:bodyPr/>
          <a:lstStyle/>
          <a:p>
            <a:fld id="{1CF131DD-A141-4471-BCF9-C6073EDD7E20}" type="datetimeFigureOut">
              <a:rPr lang="en-US" smtClean="0"/>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6462713" y="693738"/>
            <a:ext cx="5167813" cy="660400"/>
          </a:xfrm>
        </p:spPr>
        <p:txBody>
          <a:bodyPr>
            <a:noAutofit/>
          </a:bodyPr>
          <a:lstStyle/>
          <a:p>
            <a:pPr algn="ctr"/>
            <a:r>
              <a:rPr kumimoji="1" lang="zh-CN" altLang="en-US" sz="3600" dirty="0"/>
              <a:t>发心偈</a:t>
            </a:r>
            <a:endParaRPr kumimoji="1" lang="zh-CN" altLang="en-US" sz="3600" dirty="0"/>
          </a:p>
        </p:txBody>
      </p:sp>
      <p:sp>
        <p:nvSpPr>
          <p:cNvPr id="6" name="文本占位符 5"/>
          <p:cNvSpPr>
            <a:spLocks noGrp="1"/>
          </p:cNvSpPr>
          <p:nvPr>
            <p:ph type="body" sz="half" idx="4294967295"/>
          </p:nvPr>
        </p:nvSpPr>
        <p:spPr>
          <a:xfrm>
            <a:off x="7192964" y="1620838"/>
            <a:ext cx="4180890" cy="4687887"/>
          </a:xfrm>
        </p:spPr>
        <p:txBody>
          <a:bodyPr>
            <a:noAutofit/>
          </a:bodyPr>
          <a:lstStyle/>
          <a:p>
            <a:pPr marL="0" indent="0" algn="ctr">
              <a:buNone/>
            </a:pPr>
            <a:r>
              <a:rPr kumimoji="1" lang="zh-CN" altLang="en-US" sz="2000" dirty="0">
                <a:latin typeface="+mn-ea"/>
                <a:cs typeface="华文隶书" panose="02010800040101010101" charset="-122"/>
              </a:rPr>
              <a:t>顶礼本师释迦牟尼佛！</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顶礼文殊智慧勇识</a:t>
            </a:r>
            <a:r>
              <a:rPr kumimoji="1" lang="zh-CN" altLang="zh-CN" sz="2000" dirty="0">
                <a:latin typeface="+mn-ea"/>
                <a:cs typeface="华文隶书" panose="02010800040101010101" charset="-122"/>
              </a:rPr>
              <a:t>！</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顶礼传承大恩上师！</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无上甚深微妙法</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百千万劫难遭遇</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我今见闻得受持</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愿解如来真实义</a:t>
            </a:r>
            <a:endParaRPr kumimoji="1" lang="en-US" altLang="zh-CN" sz="2000" dirty="0">
              <a:latin typeface="+mn-ea"/>
              <a:cs typeface="华文隶书" panose="02010800040101010101" charset="-122"/>
            </a:endParaRPr>
          </a:p>
          <a:p>
            <a:pPr marL="0" indent="0" algn="ctr">
              <a:buNone/>
            </a:pPr>
            <a:endParaRPr kumimoji="1" lang="en-CA"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为度化一切众生，</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请大家发无上殊胜的菩提心！</a:t>
            </a:r>
            <a:endParaRPr kumimoji="1" lang="zh-CN" altLang="en-US" sz="2000" dirty="0">
              <a:latin typeface="+mn-ea"/>
              <a:cs typeface="华文隶书" panose="02010800040101010101" charset="-122"/>
            </a:endParaRPr>
          </a:p>
        </p:txBody>
      </p:sp>
      <p:pic>
        <p:nvPicPr>
          <p:cNvPr id="5" name="Picture 4" descr="20160328201008110.JPEG790x600.JPEG"/>
          <p:cNvPicPr>
            <a:picLocks noChangeAspect="1"/>
          </p:cNvPicPr>
          <p:nvPr/>
        </p:nvPicPr>
        <p:blipFill>
          <a:blip r:embed="rId1"/>
          <a:stretch>
            <a:fillRect/>
          </a:stretch>
        </p:blipFill>
        <p:spPr>
          <a:xfrm>
            <a:off x="889336" y="414337"/>
            <a:ext cx="4157225" cy="5998037"/>
          </a:xfrm>
          <a:prstGeom prst="rect">
            <a:avLst/>
          </a:prstGeom>
          <a:effectLst>
            <a:softEdge rad="317500"/>
          </a:effectLst>
        </p:spPr>
      </p:pic>
      <p:pic>
        <p:nvPicPr>
          <p:cNvPr id="3" name="Picture 2"/>
          <p:cNvPicPr>
            <a:picLocks noChangeAspect="1"/>
          </p:cNvPicPr>
          <p:nvPr/>
        </p:nvPicPr>
        <p:blipFill>
          <a:blip r:embed="rId2"/>
          <a:stretch>
            <a:fillRect/>
          </a:stretch>
        </p:blipFill>
        <p:spPr>
          <a:xfrm>
            <a:off x="1323474" y="414337"/>
            <a:ext cx="4572000" cy="5998037"/>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4000" dirty="0"/>
              <a:t>共修参考资料来源：</a:t>
            </a:r>
            <a:endParaRPr kumimoji="1" lang="zh-CN" altLang="en-US" sz="4000" dirty="0"/>
          </a:p>
        </p:txBody>
      </p:sp>
      <p:sp>
        <p:nvSpPr>
          <p:cNvPr id="3" name="内容占位符 2"/>
          <p:cNvSpPr>
            <a:spLocks noGrp="1"/>
          </p:cNvSpPr>
          <p:nvPr>
            <p:ph idx="1"/>
          </p:nvPr>
        </p:nvSpPr>
        <p:spPr/>
        <p:txBody>
          <a:bodyPr/>
          <a:lstStyle/>
          <a:p>
            <a:pPr marL="0" indent="0">
              <a:buNone/>
            </a:pPr>
            <a:r>
              <a:rPr lang="en-US" altLang="zh-CN" dirty="0" smtClean="0"/>
              <a:t>1</a:t>
            </a:r>
            <a:r>
              <a:rPr lang="zh-CN" altLang="en-US" dirty="0" smtClean="0"/>
              <a:t>、《大圆满前行普贤上师言教》</a:t>
            </a:r>
            <a:r>
              <a:rPr lang="en-US" altLang="zh-CN" dirty="0" smtClean="0"/>
              <a:t>‘</a:t>
            </a:r>
            <a:r>
              <a:rPr lang="zh-CN" altLang="en-US" dirty="0" smtClean="0"/>
              <a:t>一切为业之自性</a:t>
            </a:r>
            <a:r>
              <a:rPr lang="en-US" altLang="zh-CN" dirty="0" smtClean="0"/>
              <a:t>’</a:t>
            </a:r>
            <a:r>
              <a:rPr lang="zh-CN" altLang="en-US" dirty="0" smtClean="0"/>
              <a:t>章节</a:t>
            </a:r>
            <a:endParaRPr lang="zh-CN" altLang="en-US" dirty="0" smtClean="0"/>
          </a:p>
          <a:p>
            <a:pPr marL="0" indent="0">
              <a:buNone/>
            </a:pPr>
            <a:r>
              <a:rPr lang="en-US" altLang="zh-CN" dirty="0" smtClean="0"/>
              <a:t>2</a:t>
            </a:r>
            <a:r>
              <a:rPr lang="zh-CN" altLang="en-US" dirty="0" smtClean="0"/>
              <a:t>、</a:t>
            </a:r>
            <a:r>
              <a:rPr lang="zh-CN" altLang="en-US" dirty="0" smtClean="0">
                <a:sym typeface="+mn-ea"/>
              </a:rPr>
              <a:t>索达吉堪布上师</a:t>
            </a:r>
            <a:r>
              <a:rPr lang="zh-CN" altLang="en-US" dirty="0" smtClean="0"/>
              <a:t>《前行广释》第</a:t>
            </a:r>
            <a:r>
              <a:rPr lang="en-US" altLang="zh-CN" dirty="0" smtClean="0"/>
              <a:t>70</a:t>
            </a:r>
            <a:r>
              <a:rPr lang="zh-CN" altLang="en-US" dirty="0" smtClean="0"/>
              <a:t>课、第</a:t>
            </a:r>
            <a:r>
              <a:rPr lang="en-US" altLang="zh-CN" dirty="0" smtClean="0"/>
              <a:t>71</a:t>
            </a:r>
            <a:r>
              <a:rPr lang="zh-CN" altLang="en-US" dirty="0" smtClean="0"/>
              <a:t>课文字及视频资料 </a:t>
            </a:r>
            <a:endParaRPr lang="zh-CN" altLang="en-US" dirty="0" smtClean="0"/>
          </a:p>
          <a:p>
            <a:pPr marL="0" indent="0">
              <a:buNone/>
            </a:pPr>
            <a:r>
              <a:rPr lang="zh-CN" altLang="en-US" dirty="0" smtClean="0"/>
              <a:t>    （</a:t>
            </a:r>
            <a:r>
              <a:rPr lang="en-US" altLang="zh-CN" dirty="0" smtClean="0"/>
              <a:t>1</a:t>
            </a:r>
            <a:r>
              <a:rPr lang="zh-CN" altLang="en-US" dirty="0" smtClean="0"/>
              <a:t>）不以善小而不为 第</a:t>
            </a:r>
            <a:r>
              <a:rPr lang="en-US" altLang="zh-CN" dirty="0" smtClean="0"/>
              <a:t>70</a:t>
            </a:r>
            <a:r>
              <a:rPr lang="zh-CN" altLang="en-US" dirty="0" smtClean="0"/>
              <a:t>课 开示 </a:t>
            </a:r>
            <a:r>
              <a:rPr lang="en-US" altLang="zh-CN" dirty="0" smtClean="0"/>
              <a:t>0-24</a:t>
            </a:r>
            <a:r>
              <a:rPr lang="zh-CN" altLang="en-US" dirty="0" smtClean="0"/>
              <a:t>分；</a:t>
            </a:r>
            <a:endParaRPr lang="zh-CN" altLang="en-US" dirty="0" smtClean="0"/>
          </a:p>
          <a:p>
            <a:pPr marL="0" indent="0">
              <a:buNone/>
            </a:pPr>
            <a:r>
              <a:rPr lang="zh-CN" altLang="en-US" dirty="0" smtClean="0"/>
              <a:t>    （</a:t>
            </a:r>
            <a:r>
              <a:rPr lang="en-US" altLang="zh-CN" dirty="0" smtClean="0"/>
              <a:t>2</a:t>
            </a:r>
            <a:r>
              <a:rPr lang="zh-CN" altLang="en-US" dirty="0" smtClean="0"/>
              <a:t>）七种开许之业总结</a:t>
            </a:r>
            <a:r>
              <a:rPr lang="en-US" altLang="zh-CN" dirty="0" smtClean="0"/>
              <a:t>--</a:t>
            </a:r>
            <a:r>
              <a:rPr lang="zh-CN" altLang="en-US" dirty="0" smtClean="0"/>
              <a:t>心善为根本 第</a:t>
            </a:r>
            <a:r>
              <a:rPr lang="en-US" altLang="zh-CN" dirty="0" smtClean="0"/>
              <a:t>71</a:t>
            </a:r>
            <a:r>
              <a:rPr lang="zh-CN" altLang="en-US" dirty="0" smtClean="0"/>
              <a:t>课 </a:t>
            </a:r>
            <a:r>
              <a:rPr lang="en-US" altLang="zh-CN" dirty="0" smtClean="0"/>
              <a:t>23</a:t>
            </a:r>
            <a:r>
              <a:rPr lang="zh-CN" altLang="en-US" dirty="0" smtClean="0"/>
              <a:t>分</a:t>
            </a:r>
            <a:r>
              <a:rPr lang="en-US" altLang="zh-CN" dirty="0" smtClean="0"/>
              <a:t>-34</a:t>
            </a:r>
            <a:r>
              <a:rPr lang="zh-CN" altLang="en-US" dirty="0" smtClean="0"/>
              <a:t>分</a:t>
            </a:r>
            <a:endParaRPr lang="zh-CN" altLang="en-US" dirty="0" smtClean="0"/>
          </a:p>
          <a:p>
            <a:pPr marL="0" indent="0">
              <a:buNone/>
            </a:pPr>
            <a:r>
              <a:rPr lang="zh-CN" altLang="en-US" dirty="0" smtClean="0"/>
              <a:t>    （</a:t>
            </a:r>
            <a:r>
              <a:rPr lang="en-US" altLang="zh-CN" dirty="0" smtClean="0"/>
              <a:t>3</a:t>
            </a:r>
            <a:r>
              <a:rPr lang="zh-CN" altLang="en-US" dirty="0" smtClean="0"/>
              <a:t>）观心善恶，调伏自心 第</a:t>
            </a:r>
            <a:r>
              <a:rPr lang="en-US" altLang="zh-CN" dirty="0" smtClean="0"/>
              <a:t>71</a:t>
            </a:r>
            <a:r>
              <a:rPr lang="zh-CN" altLang="en-US" dirty="0" smtClean="0"/>
              <a:t>课 </a:t>
            </a:r>
            <a:r>
              <a:rPr lang="en-US" altLang="zh-CN" dirty="0" smtClean="0"/>
              <a:t>39-40</a:t>
            </a:r>
            <a:r>
              <a:rPr lang="zh-CN" altLang="en-US" dirty="0" smtClean="0"/>
              <a:t>分</a:t>
            </a:r>
            <a:endParaRPr lang="zh-CN" altLang="en-US" dirty="0" smtClean="0"/>
          </a:p>
          <a:p>
            <a:pPr marL="0" indent="0">
              <a:buNone/>
            </a:pPr>
            <a:r>
              <a:rPr lang="en-US" altLang="zh-CN" dirty="0" smtClean="0"/>
              <a:t>3</a:t>
            </a:r>
            <a:r>
              <a:rPr lang="zh-CN" altLang="en-US" dirty="0" smtClean="0"/>
              <a:t>、慈城罗珠堪布上师《</a:t>
            </a:r>
            <a:r>
              <a:rPr lang="en-US" altLang="zh-CN" dirty="0" smtClean="0"/>
              <a:t> </a:t>
            </a:r>
            <a:r>
              <a:rPr lang="zh-CN" altLang="en-US" dirty="0" smtClean="0"/>
              <a:t>定日百颂》第五集 颂词第十四 视频 </a:t>
            </a:r>
            <a:r>
              <a:rPr lang="en-US" altLang="zh-CN" dirty="0" smtClean="0"/>
              <a:t>44</a:t>
            </a:r>
            <a:r>
              <a:rPr lang="zh-CN" altLang="en-US" dirty="0" smtClean="0"/>
              <a:t>分</a:t>
            </a:r>
            <a:r>
              <a:rPr lang="en-US" altLang="zh-CN" dirty="0" smtClean="0"/>
              <a:t>-1</a:t>
            </a:r>
            <a:r>
              <a:rPr lang="zh-CN" altLang="en-US" dirty="0" smtClean="0"/>
              <a:t>小时</a:t>
            </a:r>
            <a:r>
              <a:rPr lang="en-US" altLang="zh-CN" dirty="0" smtClean="0"/>
              <a:t>11</a:t>
            </a:r>
            <a:r>
              <a:rPr lang="zh-CN" altLang="en-US" dirty="0" smtClean="0"/>
              <a:t>分</a:t>
            </a:r>
            <a:endParaRPr lang="zh-CN" altLang="en-US" dirty="0" smtClean="0"/>
          </a:p>
          <a:p>
            <a:pPr marL="0" indent="0">
              <a:buNone/>
            </a:pPr>
            <a:r>
              <a:rPr lang="en-US" altLang="zh-CN" dirty="0" smtClean="0"/>
              <a:t>4</a:t>
            </a:r>
            <a:r>
              <a:rPr lang="zh-CN" altLang="en-US" dirty="0" smtClean="0"/>
              <a:t>、慈诚罗珠堪布上师《三殊胜》课文节选</a:t>
            </a:r>
            <a:endParaRPr lang="zh-CN" altLang="en-US" dirty="0" smtClean="0"/>
          </a:p>
          <a:p>
            <a:pPr marL="0" indent="0">
              <a:buNone/>
            </a:pPr>
            <a:r>
              <a:rPr lang="en-US" altLang="zh-CN" dirty="0" smtClean="0"/>
              <a:t>5</a:t>
            </a:r>
            <a:r>
              <a:rPr lang="zh-CN" altLang="en-US" dirty="0" smtClean="0"/>
              <a:t>、益西彭措堪布上师《因果的奥秘》甲三、思已正行进止之理 与 甲四 甲四、深信业果之总结 </a:t>
            </a:r>
            <a:endParaRPr lang="zh-CN" altLang="en-US" dirty="0" smtClean="0"/>
          </a:p>
          <a:p>
            <a:pPr marL="0" indent="0">
              <a:buNone/>
            </a:pPr>
            <a:r>
              <a:rPr lang="en-US" altLang="zh-CN" dirty="0" smtClean="0"/>
              <a:t>6</a:t>
            </a:r>
            <a:r>
              <a:rPr lang="zh-CN" altLang="en-US" dirty="0" smtClean="0"/>
              <a:t>、益西彭措堪布上师《因果明镜论》第四章第三节节选 </a:t>
            </a:r>
            <a:r>
              <a:rPr lang="en-US" altLang="zh-CN" dirty="0" smtClean="0"/>
              <a:t>“ </a:t>
            </a:r>
            <a:r>
              <a:rPr lang="zh-CN" altLang="en-US" dirty="0" smtClean="0"/>
              <a:t>能生烦恼之因</a:t>
            </a:r>
            <a:r>
              <a:rPr lang="en-US" altLang="zh-CN" dirty="0" smtClean="0"/>
              <a:t>” </a:t>
            </a:r>
            <a:endParaRPr lang="zh-CN" altLang="en-US" dirty="0" smtClean="0"/>
          </a:p>
          <a:p>
            <a:pPr marL="0" indent="0">
              <a:buNone/>
            </a:pPr>
            <a:endParaRPr lang="en-US" altLang="zh-CN" dirty="0"/>
          </a:p>
          <a:p>
            <a:pPr marL="342900" indent="-342900">
              <a:buFont typeface="+mj-lt"/>
              <a:buAutoNum type="arabicPeriod"/>
            </a:pPr>
            <a:endParaRPr lang="en-US" altLang="zh-CN" dirty="0" smtClean="0"/>
          </a:p>
          <a:p>
            <a:endParaRPr lang="en-US" altLang="zh-CN" dirty="0" smtClean="0"/>
          </a:p>
          <a:p>
            <a:pPr marL="0" indent="0">
              <a:buNone/>
            </a:pPr>
            <a:endParaRPr lang="en-US" altLang="zh-CN" dirty="0" smtClean="0"/>
          </a:p>
          <a:p>
            <a:endParaRPr lang="en-US" altLang="zh-CN" dirty="0"/>
          </a:p>
          <a:p>
            <a:endParaRPr kumimoji="1"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1-1</a:t>
            </a:r>
            <a:r>
              <a:rPr kumimoji="1" lang="zh-CN" altLang="en-US" sz="4000" dirty="0"/>
              <a:t>）</a:t>
            </a:r>
            <a:r>
              <a:rPr kumimoji="1" lang="zh-CN" altLang="en-US" sz="4000" dirty="0"/>
              <a:t>勿以善小而不为</a:t>
            </a:r>
            <a:endParaRPr kumimoji="1" lang="zh-CN" altLang="en-US" sz="4000" dirty="0"/>
          </a:p>
        </p:txBody>
      </p:sp>
      <p:sp>
        <p:nvSpPr>
          <p:cNvPr id="3" name="内容占位符 2"/>
          <p:cNvSpPr>
            <a:spLocks noGrp="1"/>
          </p:cNvSpPr>
          <p:nvPr>
            <p:ph idx="1"/>
          </p:nvPr>
        </p:nvSpPr>
        <p:spPr>
          <a:xfrm>
            <a:off x="631190" y="1483995"/>
            <a:ext cx="11099800" cy="4551045"/>
          </a:xfrm>
        </p:spPr>
        <p:txBody>
          <a:bodyPr>
            <a:normAutofit lnSpcReduction="10000"/>
          </a:bodyPr>
          <a:lstStyle/>
          <a:p>
            <a:pPr marL="0" indent="0">
              <a:buNone/>
            </a:pPr>
            <a:r>
              <a:rPr lang="en-US" altLang="zh-CN" sz="2200" dirty="0"/>
              <a:t> </a:t>
            </a:r>
            <a:r>
              <a:rPr lang="en-US" altLang="zh-CN" sz="2200" b="1" dirty="0">
                <a:solidFill>
                  <a:schemeClr val="tx1"/>
                </a:solidFill>
              </a:rPr>
              <a:t>“微不足道的善业，也能产生不可思议的果报，故不要认为仅仅一点点就不屑一顾。”</a:t>
            </a:r>
            <a:endParaRPr lang="en-US" altLang="zh-CN" b="1" dirty="0">
              <a:solidFill>
                <a:schemeClr val="tx1"/>
              </a:solidFill>
            </a:endParaRPr>
          </a:p>
          <a:p>
            <a:pPr marL="342900" indent="-342900">
              <a:buFont typeface="+mj-lt"/>
              <a:buAutoNum type="alphaLcParenR"/>
            </a:pPr>
            <a:r>
              <a:rPr lang="zh-CN" altLang="en-US" dirty="0" smtClean="0"/>
              <a:t>小善大果之行为：用转经轮、拿念珠，或者供一盏灯、一束鲜花、磕一个头，对佛塔、佛像转绕一匝等</a:t>
            </a:r>
            <a:endParaRPr lang="zh-CN" altLang="en-US" dirty="0" smtClean="0"/>
          </a:p>
          <a:p>
            <a:pPr marL="342900" indent="-342900">
              <a:buFont typeface="+mj-lt"/>
              <a:buAutoNum type="alphaLcParenR"/>
            </a:pPr>
            <a:r>
              <a:rPr kumimoji="1" lang="en-US" altLang="zh-CN" dirty="0"/>
              <a:t>“我乳轮王</a:t>
            </a:r>
            <a:r>
              <a:rPr kumimoji="1" lang="zh-CN" altLang="en-US" dirty="0"/>
              <a:t>公案</a:t>
            </a:r>
            <a:r>
              <a:rPr kumimoji="1" lang="en-US" altLang="zh-CN" dirty="0"/>
              <a:t>”</a:t>
            </a:r>
            <a:r>
              <a:rPr kumimoji="1" lang="zh-CN" altLang="en-US" dirty="0"/>
              <a:t>与</a:t>
            </a:r>
            <a:r>
              <a:rPr kumimoji="1" lang="en-US" altLang="zh-CN" dirty="0"/>
              <a:t>“</a:t>
            </a:r>
            <a:r>
              <a:rPr kumimoji="1" lang="zh-CN" altLang="en-US" dirty="0"/>
              <a:t>阿育王公主公案</a:t>
            </a:r>
            <a:r>
              <a:rPr kumimoji="1" lang="en-US" altLang="zh-CN" dirty="0"/>
              <a:t>” </a:t>
            </a:r>
            <a:r>
              <a:rPr kumimoji="1" lang="zh-CN" altLang="en-US" dirty="0"/>
              <a:t>分析</a:t>
            </a:r>
            <a:r>
              <a:rPr kumimoji="1" lang="en-US" altLang="zh-CN" dirty="0"/>
              <a:t> </a:t>
            </a:r>
            <a:r>
              <a:rPr kumimoji="1" lang="zh-CN" altLang="en-US" dirty="0"/>
              <a:t>：应以欢喜心、恭敬心随力供养殊胜对境（僧众、成就者等）</a:t>
            </a:r>
            <a:endParaRPr kumimoji="1" lang="zh-CN" altLang="en-US" dirty="0"/>
          </a:p>
          <a:p>
            <a:pPr marL="342900" indent="-342900">
              <a:buFont typeface="+mj-lt"/>
              <a:buAutoNum type="alphaLcParenR"/>
            </a:pPr>
            <a:r>
              <a:rPr kumimoji="1" lang="zh-CN" altLang="en-US" dirty="0"/>
              <a:t>对于别人的微小善根，我们不要轻视，而应由衷随喜</a:t>
            </a:r>
            <a:endParaRPr kumimoji="1" lang="zh-CN" altLang="en-US" dirty="0"/>
          </a:p>
          <a:p>
            <a:pPr marL="342900" indent="-342900">
              <a:buFont typeface="+mj-lt"/>
              <a:buAutoNum type="alphaLcParenR"/>
            </a:pPr>
            <a:r>
              <a:rPr kumimoji="1" lang="zh-CN" altLang="en-US" dirty="0"/>
              <a:t>在日常生活中，理应养成不轻小善的习惯：</a:t>
            </a:r>
            <a:endParaRPr kumimoji="1" lang="zh-CN" altLang="en-US" dirty="0"/>
          </a:p>
          <a:p>
            <a:pPr lvl="1">
              <a:buFont typeface="Arial" panose="020B0604020202020204" pitchFamily="34" charset="0"/>
              <a:buChar char="•"/>
            </a:pPr>
            <a:r>
              <a:rPr kumimoji="1" lang="zh-CN" altLang="en-US" dirty="0"/>
              <a:t>顶礼、供养佛像；</a:t>
            </a:r>
            <a:endParaRPr kumimoji="1" lang="zh-CN" altLang="en-US" dirty="0"/>
          </a:p>
          <a:p>
            <a:pPr lvl="1">
              <a:buFont typeface="Arial" panose="020B0604020202020204" pitchFamily="34" charset="0"/>
              <a:buChar char="•"/>
            </a:pPr>
            <a:r>
              <a:rPr kumimoji="1" lang="zh-CN" altLang="en-US" dirty="0"/>
              <a:t>养成</a:t>
            </a:r>
            <a:r>
              <a:rPr kumimoji="1" lang="en-US" altLang="zh-CN" dirty="0"/>
              <a:t>“</a:t>
            </a:r>
            <a:r>
              <a:rPr kumimoji="1" lang="zh-CN" altLang="en-US" dirty="0"/>
              <a:t>意幻供养</a:t>
            </a:r>
            <a:r>
              <a:rPr kumimoji="1" lang="en-US" altLang="zh-CN" dirty="0"/>
              <a:t>”</a:t>
            </a:r>
            <a:r>
              <a:rPr kumimoji="1" lang="zh-CN" altLang="en-US" dirty="0"/>
              <a:t>三宝的习惯</a:t>
            </a:r>
            <a:endParaRPr kumimoji="1" lang="zh-CN" altLang="en-US" dirty="0"/>
          </a:p>
          <a:p>
            <a:pPr lvl="1">
              <a:buFont typeface="Arial" panose="020B0604020202020204" pitchFamily="34" charset="0"/>
              <a:buChar char="•"/>
            </a:pPr>
            <a:r>
              <a:rPr kumimoji="1" lang="zh-CN" altLang="en-US" dirty="0"/>
              <a:t>念珠都不离手，随时持咒</a:t>
            </a:r>
            <a:endParaRPr kumimoji="1" lang="zh-CN" altLang="en-US" dirty="0"/>
          </a:p>
          <a:p>
            <a:pPr marL="274320" lvl="1" indent="0">
              <a:buFont typeface="Arial" panose="020B0604020202020204" pitchFamily="34" charset="0"/>
              <a:buNone/>
            </a:pPr>
            <a:endParaRPr kumimoji="1" lang="zh-CN" altLang="en-US" dirty="0"/>
          </a:p>
          <a:p>
            <a:pPr marL="-182880" lvl="0" indent="0">
              <a:buFont typeface="Arial" panose="020B0604020202020204" pitchFamily="34" charset="0"/>
              <a:buNone/>
            </a:pPr>
            <a:r>
              <a:rPr kumimoji="1" lang="zh-CN" altLang="en-US" b="1" dirty="0"/>
              <a:t>《贤愚经》云：“莫想诸善微，无益而轻视，水滴若积聚，渐次满大器。”</a:t>
            </a:r>
            <a:endParaRPr kumimoji="1" lang="zh-CN" altLang="en-US" b="1" dirty="0"/>
          </a:p>
          <a:p>
            <a:pPr marL="-182880" lvl="0" indent="0">
              <a:buFont typeface="Arial" panose="020B0604020202020204" pitchFamily="34" charset="0"/>
              <a:buNone/>
            </a:pPr>
            <a:r>
              <a:rPr kumimoji="1" lang="zh-CN" altLang="en-US" b="1" dirty="0"/>
              <a:t>《出曜经》中也说：“莫轻小善，以为无福，水渧虽微，渐盈大器。”</a:t>
            </a:r>
            <a:endParaRPr kumimoji="1" lang="zh-CN" altLang="en-US" b="1" dirty="0"/>
          </a:p>
          <a:p>
            <a:pPr marL="-182880" lvl="0" indent="0">
              <a:buFont typeface="Arial" panose="020B0604020202020204" pitchFamily="34" charset="0"/>
              <a:buNone/>
            </a:pPr>
            <a:r>
              <a:rPr kumimoji="1" lang="zh-CN" altLang="en-US" b="1" dirty="0"/>
              <a:t>《功德藏》中也说：“无忧树种如芥子，每年果实成熟时，一枝亦增一由旬，善恶果增不可喻。”</a:t>
            </a:r>
            <a:endParaRPr kumimoji="1" lang="zh-CN" alt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1-2</a:t>
            </a:r>
            <a:r>
              <a:rPr kumimoji="1" lang="zh-CN" altLang="en-US" sz="4000" dirty="0"/>
              <a:t>）勿以恶小而为之</a:t>
            </a:r>
            <a:endParaRPr kumimoji="1" lang="zh-CN" altLang="en-US" sz="4000" dirty="0"/>
          </a:p>
        </p:txBody>
      </p:sp>
      <p:sp>
        <p:nvSpPr>
          <p:cNvPr id="3" name="内容占位符 2"/>
          <p:cNvSpPr>
            <a:spLocks noGrp="1"/>
          </p:cNvSpPr>
          <p:nvPr>
            <p:ph idx="1"/>
          </p:nvPr>
        </p:nvSpPr>
        <p:spPr>
          <a:xfrm>
            <a:off x="631190" y="1483995"/>
            <a:ext cx="11099800" cy="4975225"/>
          </a:xfrm>
        </p:spPr>
        <p:txBody>
          <a:bodyPr>
            <a:normAutofit lnSpcReduction="20000"/>
          </a:bodyPr>
          <a:lstStyle/>
          <a:p>
            <a:pPr marL="0" indent="0">
              <a:buNone/>
            </a:pPr>
            <a:r>
              <a:rPr lang="en-US" altLang="zh-CN" sz="2200" dirty="0"/>
              <a:t> </a:t>
            </a:r>
            <a:r>
              <a:rPr lang="en-US" altLang="zh-CN" sz="2200" b="1" dirty="0">
                <a:solidFill>
                  <a:schemeClr val="tx1"/>
                </a:solidFill>
              </a:rPr>
              <a:t>“</a:t>
            </a:r>
            <a:r>
              <a:rPr lang="zh-CN" altLang="en-US" sz="2200" dirty="0">
                <a:solidFill>
                  <a:schemeClr val="tx1"/>
                </a:solidFill>
              </a:rPr>
              <a:t>偈颂第十四 </a:t>
            </a:r>
            <a:r>
              <a:rPr lang="zh-CN" altLang="en-US" sz="2200" b="1" dirty="0">
                <a:solidFill>
                  <a:schemeClr val="tx1"/>
                </a:solidFill>
              </a:rPr>
              <a:t>业报因果必真实， 警惕罪恶定日巴  </a:t>
            </a:r>
            <a:r>
              <a:rPr lang="en-US" altLang="zh-CN" sz="2200" b="1" dirty="0">
                <a:solidFill>
                  <a:schemeClr val="tx1"/>
                </a:solidFill>
              </a:rPr>
              <a:t>” </a:t>
            </a:r>
            <a:r>
              <a:rPr lang="zh-CN" altLang="en-US" sz="2200" b="1" dirty="0">
                <a:solidFill>
                  <a:schemeClr val="tx1"/>
                </a:solidFill>
              </a:rPr>
              <a:t>（《定日百颂》五）</a:t>
            </a:r>
            <a:endParaRPr lang="en-US" altLang="zh-CN" b="1" dirty="0">
              <a:solidFill>
                <a:schemeClr val="tx1"/>
              </a:solidFill>
            </a:endParaRPr>
          </a:p>
          <a:p>
            <a:pPr marL="342900" lvl="1" indent="-342900" algn="l">
              <a:spcBef>
                <a:spcPts val="900"/>
              </a:spcBef>
              <a:spcAft>
                <a:spcPts val="0"/>
              </a:spcAft>
              <a:buFont typeface="+mj-lt"/>
              <a:buAutoNum type="alphaLcParenR"/>
            </a:pPr>
            <a:r>
              <a:rPr lang="zh-CN" altLang="en-US" sz="1800" dirty="0" smtClean="0"/>
              <a:t>小心身口意三门微小的恶业</a:t>
            </a:r>
            <a:endParaRPr lang="zh-CN" altLang="en-US" sz="1800" dirty="0" smtClean="0"/>
          </a:p>
          <a:p>
            <a:pPr marL="742950" lvl="2" indent="-285750" algn="l">
              <a:spcBef>
                <a:spcPts val="900"/>
              </a:spcBef>
              <a:spcAft>
                <a:spcPts val="0"/>
              </a:spcAft>
              <a:buFont typeface="Arial" panose="020B0604020202020204" pitchFamily="34" charset="0"/>
              <a:buChar char="•"/>
            </a:pPr>
            <a:r>
              <a:rPr lang="zh-CN" altLang="en-US" sz="1575" dirty="0" smtClean="0"/>
              <a:t>尽量回避各种罪恶：减少环境、事件等因素（可参见益西上师关于</a:t>
            </a:r>
            <a:r>
              <a:rPr lang="en-US" altLang="zh-CN" sz="1575" dirty="0" smtClean="0"/>
              <a:t>“</a:t>
            </a:r>
            <a:r>
              <a:rPr lang="zh-CN" altLang="en-US" sz="1575" dirty="0" smtClean="0"/>
              <a:t>烦恼</a:t>
            </a:r>
            <a:r>
              <a:rPr lang="en-US" altLang="zh-CN" sz="1575" dirty="0" smtClean="0"/>
              <a:t>”</a:t>
            </a:r>
            <a:r>
              <a:rPr lang="zh-CN" altLang="en-US" sz="1575" dirty="0" smtClean="0"/>
              <a:t>之因来学习如何回避与减少）</a:t>
            </a:r>
            <a:endParaRPr lang="zh-CN" altLang="en-US" sz="1575" dirty="0" smtClean="0"/>
          </a:p>
          <a:p>
            <a:pPr marL="742950" lvl="2" indent="-285750" algn="l">
              <a:spcBef>
                <a:spcPts val="900"/>
              </a:spcBef>
              <a:spcAft>
                <a:spcPts val="0"/>
              </a:spcAft>
              <a:buFont typeface="Arial" panose="020B0604020202020204" pitchFamily="34" charset="0"/>
              <a:buChar char="•"/>
            </a:pPr>
            <a:r>
              <a:rPr lang="zh-CN" altLang="en-US" sz="1575" dirty="0" smtClean="0"/>
              <a:t>从内心下定决心予以断除</a:t>
            </a:r>
            <a:endParaRPr lang="zh-CN" altLang="en-US" sz="1575" dirty="0" smtClean="0"/>
          </a:p>
          <a:p>
            <a:pPr marL="742950" lvl="2" indent="-285750" algn="l">
              <a:spcBef>
                <a:spcPts val="900"/>
              </a:spcBef>
              <a:spcAft>
                <a:spcPts val="0"/>
              </a:spcAft>
              <a:buFont typeface="Arial" panose="020B0604020202020204" pitchFamily="34" charset="0"/>
              <a:buChar char="•"/>
            </a:pPr>
            <a:r>
              <a:rPr lang="zh-CN" altLang="en-US" sz="1575" dirty="0" smtClean="0"/>
              <a:t>学习《百业经》与《贤愚经》</a:t>
            </a:r>
            <a:endParaRPr lang="zh-CN" altLang="en-US" sz="1575" dirty="0" smtClean="0"/>
          </a:p>
          <a:p>
            <a:pPr marL="342900" lvl="1" indent="-342900" algn="l">
              <a:spcBef>
                <a:spcPts val="900"/>
              </a:spcBef>
              <a:spcAft>
                <a:spcPts val="0"/>
              </a:spcAft>
              <a:buFont typeface="+mj-lt"/>
              <a:buAutoNum type="alphaLcParenR"/>
            </a:pPr>
            <a:r>
              <a:rPr lang="zh-CN" altLang="en-US" sz="1800" dirty="0" smtClean="0"/>
              <a:t>坚信因果</a:t>
            </a:r>
            <a:endParaRPr lang="zh-CN" altLang="en-US" sz="1800" dirty="0" smtClean="0"/>
          </a:p>
          <a:p>
            <a:pPr marL="800100" lvl="2" indent="-342900" algn="l">
              <a:spcBef>
                <a:spcPts val="900"/>
              </a:spcBef>
              <a:spcAft>
                <a:spcPts val="0"/>
              </a:spcAft>
              <a:buFont typeface="Arial" panose="020B0604020202020204" pitchFamily="34" charset="0"/>
              <a:buChar char="•"/>
            </a:pPr>
            <a:r>
              <a:rPr lang="zh-CN" altLang="en-US" sz="1575" dirty="0" smtClean="0"/>
              <a:t>不相信因果是没有任何道理的</a:t>
            </a:r>
            <a:endParaRPr lang="zh-CN" altLang="en-US" sz="1575" dirty="0" smtClean="0"/>
          </a:p>
          <a:p>
            <a:pPr marL="800100" lvl="2" indent="-342900" algn="l">
              <a:spcBef>
                <a:spcPts val="900"/>
              </a:spcBef>
              <a:spcAft>
                <a:spcPts val="0"/>
              </a:spcAft>
              <a:buFont typeface="Arial" panose="020B0604020202020204" pitchFamily="34" charset="0"/>
              <a:buChar char="•"/>
            </a:pPr>
            <a:r>
              <a:rPr lang="zh-CN" altLang="en-US" sz="1575" dirty="0" smtClean="0"/>
              <a:t>善恶因果超越感官的接触范围 </a:t>
            </a:r>
            <a:r>
              <a:rPr lang="en-US" altLang="zh-CN" sz="1575" dirty="0" smtClean="0"/>
              <a:t>-- </a:t>
            </a:r>
            <a:r>
              <a:rPr lang="zh-CN" altLang="en-US" sz="1575" dirty="0" smtClean="0"/>
              <a:t>对缘起法的理解要深入，并有坚定的信心</a:t>
            </a:r>
            <a:endParaRPr lang="zh-CN" altLang="en-US" sz="1575" dirty="0" smtClean="0"/>
          </a:p>
          <a:p>
            <a:pPr marL="800100" lvl="2" indent="-342900" algn="l">
              <a:spcBef>
                <a:spcPts val="900"/>
              </a:spcBef>
              <a:spcAft>
                <a:spcPts val="0"/>
              </a:spcAft>
              <a:buFont typeface="Arial" panose="020B0604020202020204" pitchFamily="34" charset="0"/>
              <a:buChar char="•"/>
            </a:pPr>
            <a:r>
              <a:rPr lang="zh-CN" altLang="en-US" sz="1575" dirty="0" smtClean="0"/>
              <a:t>通过修行提升第六意识的功能后，会有不同的</a:t>
            </a:r>
            <a:r>
              <a:rPr lang="en-US" altLang="zh-CN" sz="1575" dirty="0" smtClean="0"/>
              <a:t>‘</a:t>
            </a:r>
            <a:r>
              <a:rPr lang="zh-CN" altLang="en-US" sz="1575" dirty="0" smtClean="0"/>
              <a:t>所见</a:t>
            </a:r>
            <a:r>
              <a:rPr lang="en-US" altLang="zh-CN" sz="1575" dirty="0" smtClean="0"/>
              <a:t>’</a:t>
            </a:r>
            <a:endParaRPr lang="en-US" altLang="zh-CN" sz="1575" dirty="0" smtClean="0"/>
          </a:p>
          <a:p>
            <a:pPr marL="800100" lvl="2" indent="-342900" algn="l">
              <a:spcBef>
                <a:spcPts val="900"/>
              </a:spcBef>
              <a:spcAft>
                <a:spcPts val="0"/>
              </a:spcAft>
              <a:buFont typeface="Arial" panose="020B0604020202020204" pitchFamily="34" charset="0"/>
              <a:buChar char="•"/>
            </a:pPr>
            <a:r>
              <a:rPr lang="zh-CN" altLang="en-US" sz="1575" dirty="0" smtClean="0"/>
              <a:t>通过闻思修，坚定相信因果不虚、前后世的存在</a:t>
            </a:r>
            <a:endParaRPr lang="zh-CN" altLang="en-US" sz="1575" dirty="0" smtClean="0"/>
          </a:p>
          <a:p>
            <a:pPr marL="800100" lvl="2" indent="-342900" algn="l">
              <a:spcBef>
                <a:spcPts val="900"/>
              </a:spcBef>
              <a:spcAft>
                <a:spcPts val="0"/>
              </a:spcAft>
              <a:buFont typeface="Arial" panose="020B0604020202020204" pitchFamily="34" charset="0"/>
              <a:buChar char="•"/>
            </a:pPr>
            <a:endParaRPr lang="zh-CN" altLang="en-US" sz="1575" dirty="0" smtClean="0"/>
          </a:p>
          <a:p>
            <a:pPr marL="342900" lvl="1" indent="-342900" algn="l">
              <a:spcBef>
                <a:spcPts val="900"/>
              </a:spcBef>
              <a:spcAft>
                <a:spcPts val="0"/>
              </a:spcAft>
              <a:buFont typeface="+mj-lt"/>
              <a:buAutoNum type="alphaLcParenR"/>
            </a:pPr>
            <a:r>
              <a:rPr lang="zh-CN" altLang="en-US" sz="1800" dirty="0" smtClean="0"/>
              <a:t>敬畏因果，积极励力忏悔罪业，高度重视金刚萨埵修法，每日因发露忏悔！</a:t>
            </a:r>
            <a:endParaRPr lang="zh-CN" altLang="en-US" sz="1800" dirty="0" smtClean="0"/>
          </a:p>
          <a:p>
            <a:pPr marL="800100" lvl="2" indent="-342900" algn="l">
              <a:spcBef>
                <a:spcPts val="900"/>
              </a:spcBef>
              <a:spcAft>
                <a:spcPts val="0"/>
              </a:spcAft>
              <a:buFont typeface="Arial" panose="020B0604020202020204" pitchFamily="34" charset="0"/>
              <a:buChar char="•"/>
            </a:pPr>
            <a:r>
              <a:rPr lang="zh-CN" altLang="en-US" sz="1370" dirty="0" smtClean="0"/>
              <a:t>尽量回忆曾经的罪业，针对性的忏悔</a:t>
            </a:r>
            <a:endParaRPr lang="zh-CN" altLang="en-US" sz="1370" dirty="0" smtClean="0"/>
          </a:p>
          <a:p>
            <a:pPr marL="800100" lvl="2" indent="-342900" algn="l">
              <a:spcBef>
                <a:spcPts val="900"/>
              </a:spcBef>
              <a:spcAft>
                <a:spcPts val="0"/>
              </a:spcAft>
              <a:buFont typeface="Arial" panose="020B0604020202020204" pitchFamily="34" charset="0"/>
              <a:buChar char="•"/>
            </a:pPr>
            <a:r>
              <a:rPr lang="zh-CN" altLang="en-US" sz="1370" dirty="0" smtClean="0"/>
              <a:t>每天自我反思当天的罪业，通过百字明和四对治力积极忏悔</a:t>
            </a:r>
            <a:endParaRPr lang="zh-CN" altLang="en-US" sz="1370" dirty="0" smtClean="0"/>
          </a:p>
          <a:p>
            <a:pPr marL="800100" lvl="2" indent="-342900" algn="l">
              <a:spcBef>
                <a:spcPts val="900"/>
              </a:spcBef>
              <a:spcAft>
                <a:spcPts val="0"/>
              </a:spcAft>
              <a:buFont typeface="Arial" panose="020B0604020202020204" pitchFamily="34" charset="0"/>
              <a:buChar char="•"/>
            </a:pPr>
            <a:r>
              <a:rPr lang="zh-CN" altLang="en-US" sz="1370" b="1" dirty="0" smtClean="0"/>
              <a:t>不与罪业相处！</a:t>
            </a:r>
            <a:endParaRPr lang="zh-CN" altLang="en-US" sz="137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1-2</a:t>
            </a:r>
            <a:r>
              <a:rPr kumimoji="1" lang="zh-CN" altLang="en-US" sz="4000" dirty="0"/>
              <a:t>）勿以恶小而为之</a:t>
            </a:r>
            <a:endParaRPr kumimoji="1" lang="zh-CN" altLang="en-US" sz="4000" dirty="0"/>
          </a:p>
        </p:txBody>
      </p:sp>
      <p:sp>
        <p:nvSpPr>
          <p:cNvPr id="3" name="内容占位符 2"/>
          <p:cNvSpPr>
            <a:spLocks noGrp="1"/>
          </p:cNvSpPr>
          <p:nvPr>
            <p:ph idx="1"/>
          </p:nvPr>
        </p:nvSpPr>
        <p:spPr>
          <a:xfrm>
            <a:off x="631190" y="1483995"/>
            <a:ext cx="11088370" cy="5169535"/>
          </a:xfrm>
        </p:spPr>
        <p:txBody>
          <a:bodyPr>
            <a:normAutofit lnSpcReduction="10000"/>
          </a:bodyPr>
          <a:lstStyle/>
          <a:p>
            <a:pPr marL="0" indent="0">
              <a:buNone/>
            </a:pPr>
            <a:r>
              <a:rPr lang="en-US" altLang="zh-CN" sz="2200" dirty="0"/>
              <a:t> </a:t>
            </a:r>
            <a:r>
              <a:rPr lang="en-US" altLang="zh-CN" sz="2200" b="1" dirty="0">
                <a:solidFill>
                  <a:schemeClr val="tx1"/>
                </a:solidFill>
              </a:rPr>
              <a:t>“</a:t>
            </a:r>
            <a:r>
              <a:rPr lang="zh-CN" altLang="en-US" sz="2200" b="1" dirty="0">
                <a:solidFill>
                  <a:schemeClr val="tx1"/>
                </a:solidFill>
              </a:rPr>
              <a:t>相反，即便</a:t>
            </a:r>
            <a:r>
              <a:rPr lang="en-US" altLang="zh-CN" sz="2200" b="1" dirty="0">
                <a:solidFill>
                  <a:schemeClr val="tx1"/>
                </a:solidFill>
              </a:rPr>
              <a:t>是违犯了细微学处，也会导致无穷的后患。”</a:t>
            </a:r>
            <a:endParaRPr lang="en-US" altLang="zh-CN" b="1" dirty="0">
              <a:solidFill>
                <a:schemeClr val="tx1"/>
              </a:solidFill>
            </a:endParaRPr>
          </a:p>
          <a:p>
            <a:pPr marL="160020" lvl="0" indent="-342900">
              <a:buFont typeface="+mj-lt"/>
              <a:buAutoNum type="alphaLcParenR"/>
            </a:pPr>
            <a:r>
              <a:rPr kumimoji="1" lang="en-US" altLang="zh-CN" dirty="0"/>
              <a:t>‘翳罗叶龙王’ </a:t>
            </a:r>
            <a:r>
              <a:rPr kumimoji="1" lang="zh-CN" altLang="en-US" dirty="0"/>
              <a:t>公案说明 ：“设经无量劫，彼业不能坏，果报成熟时，众生决定受。”</a:t>
            </a:r>
            <a:endParaRPr kumimoji="1" lang="zh-CN" altLang="en-US" dirty="0"/>
          </a:p>
          <a:p>
            <a:pPr marL="160020" lvl="0" indent="-342900">
              <a:buFont typeface="+mj-lt"/>
              <a:buAutoNum type="alphaLcParenR"/>
            </a:pPr>
            <a:r>
              <a:rPr kumimoji="1" lang="en-US" altLang="zh-CN" dirty="0"/>
              <a:t>“</a:t>
            </a:r>
            <a:r>
              <a:rPr kumimoji="1" lang="zh-CN" altLang="en-US" dirty="0"/>
              <a:t>在一切善业恶业之中，是黑是白、是轻是重，关键要看人的起心动念。心是恶的话，行为再善也是恶业；心是善的话，行为再恶也是善法。</a:t>
            </a:r>
            <a:r>
              <a:rPr kumimoji="1" lang="en-US" altLang="zh-CN" dirty="0"/>
              <a:t>”</a:t>
            </a:r>
            <a:endParaRPr kumimoji="1" lang="en-US" altLang="zh-CN" dirty="0"/>
          </a:p>
          <a:p>
            <a:pPr marL="160020" lvl="0" indent="-342900">
              <a:buFont typeface="+mj-lt"/>
              <a:buAutoNum type="alphaLcParenR"/>
            </a:pPr>
            <a:r>
              <a:rPr kumimoji="1" lang="en-US" altLang="zh-CN" dirty="0"/>
              <a:t>“</a:t>
            </a:r>
            <a:r>
              <a:rPr kumimoji="1" lang="zh-CN" altLang="en-US" dirty="0"/>
              <a:t>一棵大树，根若是药性，那树干和树叶肯定是药；如果根是毒，树叶和树干也必然是毒，因为毒性十足的树根绝长不出灵丹妙药的枝叶</a:t>
            </a:r>
            <a:r>
              <a:rPr kumimoji="1" lang="en-US" altLang="zh-CN" dirty="0"/>
              <a:t>” </a:t>
            </a:r>
            <a:r>
              <a:rPr kumimoji="1" lang="zh-CN" altLang="en-US" dirty="0"/>
              <a:t>：树根决定树叶的性质</a:t>
            </a:r>
            <a:endParaRPr kumimoji="1" lang="zh-CN" altLang="en-US" dirty="0"/>
          </a:p>
          <a:p>
            <a:pPr marL="160020" lvl="0" indent="-342900">
              <a:buFont typeface="+mj-lt"/>
              <a:buAutoNum type="alphaLcParenR"/>
            </a:pPr>
            <a:r>
              <a:rPr kumimoji="1" lang="en-US" altLang="zh-CN" dirty="0"/>
              <a:t>“同样，一个人若带有贪嗔的动机，居心不良、意乐不净，即使表面上所作所为是善业，实际上也只会变成不善；假设内心清清净净、纯正无瑕，纵然从外观看起来好像在造恶业，事实上也已经成了善举。”</a:t>
            </a:r>
            <a:endParaRPr kumimoji="1" lang="en-US" altLang="zh-CN" dirty="0"/>
          </a:p>
          <a:p>
            <a:pPr marL="0" lvl="0" indent="0">
              <a:buFont typeface="+mj-lt"/>
              <a:buNone/>
            </a:pPr>
            <a:endParaRPr kumimoji="1" lang="zh-CN" altLang="en-US" dirty="0"/>
          </a:p>
          <a:p>
            <a:pPr marL="0" lvl="0" indent="0">
              <a:buFont typeface="+mj-lt"/>
              <a:buNone/>
            </a:pPr>
            <a:r>
              <a:rPr kumimoji="1" lang="zh-CN" altLang="en-US" b="1" dirty="0"/>
              <a:t>《诸法集要经》所云：“若违背佛言，彼为愚痴者，于无量苦恼，长时无解脱。”</a:t>
            </a:r>
            <a:endParaRPr kumimoji="1" lang="zh-CN" altLang="en-US" b="1" dirty="0"/>
          </a:p>
          <a:p>
            <a:pPr marL="0" lvl="0" indent="0">
              <a:buFont typeface="+mj-lt"/>
              <a:buNone/>
            </a:pPr>
            <a:r>
              <a:rPr kumimoji="1" lang="zh-CN" altLang="en-US" b="1" dirty="0"/>
              <a:t>《宝鬘论》中云：“贪嗔痴及彼，所生业不善；无有贪嗔痴，及彼生业善。”</a:t>
            </a:r>
            <a:endParaRPr kumimoji="1" lang="zh-CN" altLang="en-US" b="1" dirty="0"/>
          </a:p>
          <a:p>
            <a:pPr marL="0" lvl="0" indent="0">
              <a:buFont typeface="+mj-lt"/>
              <a:buNone/>
            </a:pPr>
            <a:r>
              <a:rPr kumimoji="1" lang="zh-CN" altLang="en-US" b="1" dirty="0"/>
              <a:t>《功德藏》中也说：“树根为药芽亦药，根为毒芽何用说？唯随善恶意差别，不随善恶像大小。”</a:t>
            </a:r>
            <a:endParaRPr kumimoji="1" lang="zh-CN"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2</a:t>
            </a:r>
            <a:r>
              <a:rPr kumimoji="1" lang="zh-CN" altLang="en-US" sz="4000" dirty="0"/>
              <a:t>）</a:t>
            </a:r>
            <a:r>
              <a:rPr lang="zh-CN" altLang="en-US" sz="4000">
                <a:sym typeface="+mn-ea"/>
              </a:rPr>
              <a:t>菩萨特殊行持</a:t>
            </a:r>
            <a:r>
              <a:rPr altLang="zh-CN" sz="4000">
                <a:sym typeface="+mn-ea"/>
              </a:rPr>
              <a:t>-</a:t>
            </a:r>
            <a:r>
              <a:rPr lang="zh-CN" altLang="en-US" sz="4000">
                <a:sym typeface="+mn-ea"/>
              </a:rPr>
              <a:t>七种开许之</a:t>
            </a:r>
            <a:r>
              <a:rPr altLang="zh-CN" sz="4000">
                <a:sym typeface="+mn-ea"/>
              </a:rPr>
              <a:t>‘</a:t>
            </a:r>
            <a:r>
              <a:rPr lang="zh-CN" altLang="en-US" sz="4000">
                <a:sym typeface="+mn-ea"/>
              </a:rPr>
              <a:t>恶业</a:t>
            </a:r>
            <a:r>
              <a:rPr altLang="zh-CN" sz="4000">
                <a:sym typeface="+mn-ea"/>
              </a:rPr>
              <a:t>’</a:t>
            </a:r>
            <a:endParaRPr kumimoji="1" lang="zh-CN" altLang="en-US" sz="4000" dirty="0"/>
          </a:p>
        </p:txBody>
      </p:sp>
      <p:sp>
        <p:nvSpPr>
          <p:cNvPr id="3" name="内容占位符 2"/>
          <p:cNvSpPr>
            <a:spLocks noGrp="1"/>
          </p:cNvSpPr>
          <p:nvPr>
            <p:ph idx="1"/>
          </p:nvPr>
        </p:nvSpPr>
        <p:spPr>
          <a:xfrm>
            <a:off x="631190" y="1483995"/>
            <a:ext cx="11099800" cy="4551045"/>
          </a:xfrm>
        </p:spPr>
        <p:txBody>
          <a:bodyPr>
            <a:normAutofit fontScale="90000" lnSpcReduction="20000"/>
          </a:bodyPr>
          <a:lstStyle/>
          <a:p>
            <a:pPr marL="0" indent="0">
              <a:buNone/>
            </a:pPr>
            <a:r>
              <a:rPr lang="en-US" altLang="zh-CN" sz="2200" dirty="0"/>
              <a:t> </a:t>
            </a:r>
            <a:r>
              <a:rPr lang="en-US" altLang="zh-CN" sz="2200" b="1" dirty="0">
                <a:solidFill>
                  <a:schemeClr val="tx1"/>
                </a:solidFill>
              </a:rPr>
              <a:t>“</a:t>
            </a:r>
            <a:r>
              <a:rPr sz="2200" b="1" dirty="0">
                <a:solidFill>
                  <a:schemeClr val="tx1"/>
                </a:solidFill>
              </a:rPr>
              <a:t>对没有自私自利、内心清净的菩萨而言，身语七种不善业有直接开许的时候</a:t>
            </a:r>
            <a:r>
              <a:rPr lang="en-US" altLang="zh-CN" sz="2200" b="1" dirty="0">
                <a:solidFill>
                  <a:schemeClr val="tx1"/>
                </a:solidFill>
              </a:rPr>
              <a:t>”</a:t>
            </a:r>
            <a:endParaRPr lang="en-US" altLang="zh-CN" b="1" dirty="0">
              <a:solidFill>
                <a:schemeClr val="tx1"/>
              </a:solidFill>
            </a:endParaRPr>
          </a:p>
          <a:p>
            <a:pPr marL="342900" lvl="0" indent="-342900">
              <a:buFont typeface="+mj-ea"/>
              <a:buAutoNum type="circleNumDbPlain"/>
            </a:pPr>
            <a:r>
              <a:rPr kumimoji="1" lang="zh-CN" altLang="en-US" dirty="0"/>
              <a:t>杀生公案：大悲商主杀短矛黑人 </a:t>
            </a:r>
            <a:endParaRPr kumimoji="1" lang="zh-CN" altLang="en-US" dirty="0"/>
          </a:p>
          <a:p>
            <a:pPr marL="0" lvl="0" indent="0">
              <a:buFont typeface="+mj-ea"/>
              <a:buNone/>
            </a:pPr>
            <a:r>
              <a:rPr kumimoji="1" lang="zh-CN" altLang="en-US" dirty="0"/>
              <a:t>分析：大悲商主根本没有一点自私自利，而且从眼前来看，保护了五百商人的生身性命；从长远而言，把短矛黑人从地狱的痛苦中拯救出来，所以是伟大的善行。</a:t>
            </a:r>
            <a:endParaRPr kumimoji="1" lang="zh-CN" altLang="en-US" dirty="0"/>
          </a:p>
          <a:p>
            <a:pPr marL="0" lvl="0" indent="0">
              <a:buFont typeface="+mj-ea"/>
              <a:buNone/>
            </a:pPr>
            <a:r>
              <a:rPr kumimoji="1" lang="zh-CN" altLang="en-US" dirty="0"/>
              <a:t>同理可知：密宗中常讲的“降伏”，即以方便的大悲、特殊的智慧，在智悲双运的境界中，可以杀害恶业深重、恶趣为主的众生。</a:t>
            </a:r>
            <a:endParaRPr kumimoji="1" lang="zh-CN" altLang="en-US" dirty="0"/>
          </a:p>
          <a:p>
            <a:pPr marL="0" lvl="0" indent="0">
              <a:buFont typeface="+mj-ea"/>
              <a:buNone/>
            </a:pPr>
            <a:endParaRPr kumimoji="1" lang="zh-CN" altLang="en-US" dirty="0"/>
          </a:p>
          <a:p>
            <a:pPr marL="342900" lvl="0" indent="-342900">
              <a:buFont typeface="+mj-ea"/>
              <a:buAutoNum type="circleNumDbPlain" startAt="2"/>
            </a:pPr>
            <a:r>
              <a:rPr kumimoji="1" lang="zh-CN" altLang="en-US" dirty="0"/>
              <a:t>非梵行公案：星宿婆罗门对婆罗门女行不净行以及相似公案</a:t>
            </a:r>
            <a:endParaRPr kumimoji="1" lang="zh-CN" altLang="en-US" dirty="0"/>
          </a:p>
          <a:p>
            <a:pPr marL="0" lvl="0" indent="0">
              <a:buFont typeface="+mj-ea"/>
              <a:buNone/>
            </a:pPr>
            <a:r>
              <a:rPr kumimoji="1" lang="zh-CN" altLang="en-US" dirty="0"/>
              <a:t>分析：大悲心强烈，此举不但没有构成罪业，反而圆满了四万劫的资粮</a:t>
            </a:r>
            <a:endParaRPr kumimoji="1" lang="zh-CN" altLang="en-US" dirty="0"/>
          </a:p>
          <a:p>
            <a:pPr marL="0" lvl="0" indent="0">
              <a:buFont typeface="+mj-ea"/>
              <a:buNone/>
            </a:pPr>
            <a:r>
              <a:rPr kumimoji="1" lang="zh-CN" altLang="en-US" dirty="0"/>
              <a:t>同理可知：密宗有些大成就者娶空行母、行持双运，实际上是积累资粮的方便</a:t>
            </a:r>
            <a:endParaRPr kumimoji="1" lang="zh-CN" altLang="en-US" dirty="0"/>
          </a:p>
          <a:p>
            <a:pPr lvl="0">
              <a:buFont typeface="Arial" panose="020B0604020202020204" pitchFamily="34" charset="0"/>
              <a:buChar char="•"/>
            </a:pPr>
            <a:r>
              <a:rPr kumimoji="1" lang="zh-CN" altLang="en-US" dirty="0"/>
              <a:t>《华严经》中还有个妙德女，因贪爱修菩萨行的威德主太子（释尊前世），求为其妻，而生大功德</a:t>
            </a:r>
            <a:endParaRPr kumimoji="1" lang="zh-CN" altLang="en-US" dirty="0"/>
          </a:p>
          <a:p>
            <a:pPr lvl="0">
              <a:buFont typeface="Arial" panose="020B0604020202020204" pitchFamily="34" charset="0"/>
              <a:buChar char="•"/>
            </a:pPr>
            <a:r>
              <a:rPr kumimoji="1" lang="zh-CN" altLang="en-US" dirty="0"/>
              <a:t>《大般若经》还记载，宣讲般若法门的法涌菩萨（即法胜菩萨），常与六万八千侍女共相娱乐</a:t>
            </a:r>
            <a:endParaRPr kumimoji="1" lang="zh-CN" altLang="en-US" dirty="0"/>
          </a:p>
          <a:p>
            <a:pPr marL="0" lvl="0" indent="0">
              <a:buFont typeface="Arial" panose="020B0604020202020204" pitchFamily="34" charset="0"/>
              <a:buNone/>
            </a:pPr>
            <a:r>
              <a:rPr kumimoji="1" lang="zh-CN" altLang="en-US" b="1" dirty="0">
                <a:solidFill>
                  <a:schemeClr val="tx1"/>
                </a:solidFill>
              </a:rPr>
              <a:t>圣天论师在《中观四百论》亦云：“菩萨由意乐，若善若不善，一切成妙善，以意自在故。”</a:t>
            </a:r>
            <a:endParaRPr kumimoji="1" lang="zh-CN" altLang="en-US" b="1" dirty="0">
              <a:solidFill>
                <a:schemeClr val="tx1"/>
              </a:solidFill>
            </a:endParaRPr>
          </a:p>
          <a:p>
            <a:pPr marL="0" lvl="0" indent="0">
              <a:buFont typeface="Arial" panose="020B0604020202020204" pitchFamily="34" charset="0"/>
              <a:buNone/>
            </a:pPr>
            <a:r>
              <a:rPr kumimoji="1" lang="zh-CN" altLang="en-US" b="1" dirty="0"/>
              <a:t>这些菩萨虽示现为在家身份，但都是以大乘方便在利益众生，</a:t>
            </a:r>
            <a:r>
              <a:rPr kumimoji="1" lang="en-US" altLang="zh-CN" b="1" dirty="0"/>
              <a:t>(</a:t>
            </a:r>
            <a:r>
              <a:rPr kumimoji="1" lang="zh-CN" altLang="en-US" b="1" dirty="0"/>
              <a:t>对此应该以清净心来看待</a:t>
            </a:r>
            <a:r>
              <a:rPr kumimoji="1" lang="en-US" altLang="zh-CN" b="1" dirty="0"/>
              <a:t>)</a:t>
            </a:r>
            <a:endParaRPr kumimoji="1" lang="zh-CN" altLang="en-US" b="1" dirty="0"/>
          </a:p>
          <a:p>
            <a:pPr marL="0" lvl="0" indent="0">
              <a:buFont typeface="Arial" panose="020B0604020202020204" pitchFamily="34" charset="0"/>
              <a:buNone/>
            </a:pPr>
            <a:r>
              <a:rPr kumimoji="1" lang="zh-CN" altLang="en-US" b="1" dirty="0"/>
              <a:t>若为了一己私欲，在贪嗔痴的驱使下行杀生、邪淫，这在何时何地对何人，也没有开许</a:t>
            </a:r>
            <a:r>
              <a:rPr kumimoji="1" lang="en-US" altLang="zh-CN" b="1" dirty="0"/>
              <a:t>!</a:t>
            </a:r>
            <a:endParaRPr kumimoji="1" lang="en-US" altLang="zh-CN"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2</a:t>
            </a:r>
            <a:r>
              <a:rPr kumimoji="1" lang="zh-CN" altLang="en-US" sz="4000" dirty="0"/>
              <a:t>）</a:t>
            </a:r>
            <a:r>
              <a:rPr lang="zh-CN" altLang="en-US" sz="4000">
                <a:sym typeface="+mn-ea"/>
              </a:rPr>
              <a:t>菩萨特殊行持</a:t>
            </a:r>
            <a:r>
              <a:rPr altLang="zh-CN" sz="4000">
                <a:sym typeface="+mn-ea"/>
              </a:rPr>
              <a:t>-</a:t>
            </a:r>
            <a:r>
              <a:rPr lang="zh-CN" altLang="en-US" sz="4000">
                <a:sym typeface="+mn-ea"/>
              </a:rPr>
              <a:t>七种开许之</a:t>
            </a:r>
            <a:r>
              <a:rPr altLang="zh-CN" sz="4000">
                <a:sym typeface="+mn-ea"/>
              </a:rPr>
              <a:t>‘</a:t>
            </a:r>
            <a:r>
              <a:rPr lang="zh-CN" altLang="en-US" sz="4000">
                <a:sym typeface="+mn-ea"/>
              </a:rPr>
              <a:t>恶业</a:t>
            </a:r>
            <a:r>
              <a:rPr altLang="zh-CN" sz="4000">
                <a:sym typeface="+mn-ea"/>
              </a:rPr>
              <a:t>’</a:t>
            </a:r>
            <a:endParaRPr kumimoji="1" lang="zh-CN" altLang="en-US" sz="4000" dirty="0"/>
          </a:p>
        </p:txBody>
      </p:sp>
      <p:sp>
        <p:nvSpPr>
          <p:cNvPr id="3" name="内容占位符 2"/>
          <p:cNvSpPr>
            <a:spLocks noGrp="1"/>
          </p:cNvSpPr>
          <p:nvPr>
            <p:ph idx="1"/>
          </p:nvPr>
        </p:nvSpPr>
        <p:spPr>
          <a:xfrm>
            <a:off x="631190" y="1483995"/>
            <a:ext cx="11099800" cy="4551045"/>
          </a:xfrm>
        </p:spPr>
        <p:txBody>
          <a:bodyPr>
            <a:normAutofit/>
          </a:bodyPr>
          <a:lstStyle/>
          <a:p>
            <a:pPr marL="0" indent="0">
              <a:buNone/>
            </a:pPr>
            <a:r>
              <a:rPr lang="en-US" altLang="zh-CN" sz="2200" dirty="0"/>
              <a:t> </a:t>
            </a:r>
            <a:r>
              <a:rPr lang="en-US" altLang="zh-CN" sz="2200" b="1" dirty="0">
                <a:solidFill>
                  <a:schemeClr val="tx1"/>
                </a:solidFill>
              </a:rPr>
              <a:t>“</a:t>
            </a:r>
            <a:r>
              <a:rPr sz="2200" b="1" dirty="0">
                <a:solidFill>
                  <a:schemeClr val="tx1"/>
                </a:solidFill>
              </a:rPr>
              <a:t>对没有自私自利、内心清净的菩萨而言，身语七种不善业有直接开许的时候</a:t>
            </a:r>
            <a:r>
              <a:rPr lang="en-US" altLang="zh-CN" sz="2200" b="1" dirty="0">
                <a:solidFill>
                  <a:schemeClr val="tx1"/>
                </a:solidFill>
              </a:rPr>
              <a:t>”</a:t>
            </a:r>
            <a:endParaRPr lang="en-US" altLang="zh-CN" b="1" dirty="0">
              <a:solidFill>
                <a:schemeClr val="tx1"/>
              </a:solidFill>
            </a:endParaRPr>
          </a:p>
          <a:p>
            <a:pPr marL="342900" lvl="0" indent="-342900">
              <a:buFont typeface="+mj-ea"/>
              <a:buAutoNum type="circleNumDbPlain" startAt="3"/>
            </a:pPr>
            <a:r>
              <a:rPr kumimoji="1" lang="zh-CN" altLang="en-US" dirty="0"/>
              <a:t>不与取公案：永明延寿禅师 </a:t>
            </a:r>
            <a:endParaRPr kumimoji="1" lang="zh-CN" altLang="en-US" dirty="0"/>
          </a:p>
          <a:p>
            <a:pPr marL="342900" lvl="0" indent="-342900">
              <a:buFont typeface="+mj-ea"/>
              <a:buNone/>
            </a:pPr>
            <a:r>
              <a:rPr kumimoji="1" lang="zh-CN" altLang="en-US" dirty="0"/>
              <a:t>开许之情形：对根本没有私心、大义凛然的菩萨来说，完全是为了帮助众生，如盗取悭吝之人财产用培植起善根等不与取也是开许的</a:t>
            </a:r>
            <a:endParaRPr kumimoji="1" lang="zh-CN" altLang="en-US" dirty="0"/>
          </a:p>
          <a:p>
            <a:pPr lvl="0">
              <a:buFont typeface="Arial" panose="020B0604020202020204" pitchFamily="34" charset="0"/>
              <a:buChar char="•"/>
            </a:pPr>
            <a:r>
              <a:rPr kumimoji="1" lang="zh-CN" altLang="en-US" dirty="0"/>
              <a:t>济公和尚的公案说明：圣者超凡的境界是凡夫无法企及的，不可随意模仿</a:t>
            </a:r>
            <a:endParaRPr kumimoji="1" lang="zh-CN" altLang="en-US" dirty="0"/>
          </a:p>
          <a:p>
            <a:pPr lvl="0">
              <a:buFont typeface="Arial" panose="020B0604020202020204" pitchFamily="34" charset="0"/>
              <a:buChar char="•"/>
            </a:pPr>
            <a:r>
              <a:rPr kumimoji="1" lang="zh-CN" altLang="en-US" dirty="0"/>
              <a:t>明末的破山禅师等高僧大德为了饶益有情而吃肉喝酒也是极少了公案</a:t>
            </a:r>
            <a:endParaRPr kumimoji="1" lang="zh-CN" altLang="en-US" dirty="0"/>
          </a:p>
          <a:p>
            <a:pPr marL="0" lvl="0" indent="0">
              <a:buFont typeface="Arial" panose="020B0604020202020204" pitchFamily="34" charset="0"/>
              <a:buNone/>
            </a:pPr>
            <a:r>
              <a:rPr kumimoji="1" lang="zh-CN" altLang="en-US" dirty="0"/>
              <a:t>所以：</a:t>
            </a:r>
            <a:r>
              <a:rPr kumimoji="1" lang="zh-CN" altLang="en-US" b="1" dirty="0"/>
              <a:t>在没有达到一定境界之前，任何人都不允许做超凡的行为</a:t>
            </a:r>
            <a:endParaRPr kumimoji="1" lang="zh-CN" altLang="en-US" dirty="0"/>
          </a:p>
          <a:p>
            <a:pPr marL="0" lvl="0" indent="0">
              <a:buFont typeface="Arial" panose="020B0604020202020204" pitchFamily="34" charset="0"/>
              <a:buNone/>
            </a:pPr>
            <a:endParaRPr kumimoji="1" lang="zh-CN" altLang="en-US" dirty="0"/>
          </a:p>
          <a:p>
            <a:pPr marL="342900" lvl="0" indent="-342900">
              <a:buFont typeface="+mj-ea"/>
              <a:buAutoNum type="circleNumDbPlain" startAt="4"/>
            </a:pPr>
            <a:r>
              <a:rPr kumimoji="1" lang="zh-CN" altLang="en-US" dirty="0"/>
              <a:t>妄语公案：佛陀以方便语启发失子之母</a:t>
            </a:r>
            <a:endParaRPr kumimoji="1" lang="zh-CN" altLang="en-US" dirty="0"/>
          </a:p>
          <a:p>
            <a:pPr marL="342900" lvl="0" indent="-342900">
              <a:buFont typeface="+mj-ea"/>
              <a:buNone/>
            </a:pPr>
            <a:r>
              <a:rPr kumimoji="1" lang="zh-CN" altLang="en-US" dirty="0"/>
              <a:t>开许之情形：为了保护众生性命、保护三宝财产，以爱心而说（如父母对儿女，医生对患者等）</a:t>
            </a:r>
            <a:endParaRPr kumimoji="1" lang="zh-CN" altLang="en-US" dirty="0"/>
          </a:p>
          <a:p>
            <a:pPr marL="0" lvl="0" indent="0">
              <a:buFont typeface="Arial" panose="020B0604020202020204" pitchFamily="34" charset="0"/>
              <a:buNone/>
            </a:pPr>
            <a:endParaRPr kumimoji="1" lang="zh-CN" altLang="en-US" dirty="0"/>
          </a:p>
          <a:p>
            <a:pPr marL="0" lvl="0" indent="0">
              <a:buFont typeface="Arial" panose="020B0604020202020204" pitchFamily="34" charset="0"/>
              <a:buNone/>
            </a:pPr>
            <a:endParaRPr kumimoji="1" lang="zh-CN" alt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2</a:t>
            </a:r>
            <a:r>
              <a:rPr kumimoji="1" lang="zh-CN" altLang="en-US" sz="4000" dirty="0"/>
              <a:t>）</a:t>
            </a:r>
            <a:r>
              <a:rPr lang="zh-CN" altLang="en-US" sz="4000">
                <a:sym typeface="+mn-ea"/>
              </a:rPr>
              <a:t>菩萨特殊行持</a:t>
            </a:r>
            <a:r>
              <a:rPr altLang="zh-CN" sz="4000">
                <a:sym typeface="+mn-ea"/>
              </a:rPr>
              <a:t>-</a:t>
            </a:r>
            <a:r>
              <a:rPr lang="zh-CN" altLang="en-US" sz="4000">
                <a:sym typeface="+mn-ea"/>
              </a:rPr>
              <a:t>七种开许之</a:t>
            </a:r>
            <a:r>
              <a:rPr altLang="zh-CN" sz="4000">
                <a:sym typeface="+mn-ea"/>
              </a:rPr>
              <a:t>‘</a:t>
            </a:r>
            <a:r>
              <a:rPr lang="zh-CN" altLang="en-US" sz="4000">
                <a:sym typeface="+mn-ea"/>
              </a:rPr>
              <a:t>恶业</a:t>
            </a:r>
            <a:r>
              <a:rPr altLang="zh-CN" sz="4000">
                <a:sym typeface="+mn-ea"/>
              </a:rPr>
              <a:t>’</a:t>
            </a:r>
            <a:endParaRPr kumimoji="1" lang="zh-CN" altLang="en-US" sz="4000" dirty="0"/>
          </a:p>
        </p:txBody>
      </p:sp>
      <p:sp>
        <p:nvSpPr>
          <p:cNvPr id="3" name="内容占位符 2"/>
          <p:cNvSpPr>
            <a:spLocks noGrp="1"/>
          </p:cNvSpPr>
          <p:nvPr>
            <p:ph idx="1"/>
          </p:nvPr>
        </p:nvSpPr>
        <p:spPr>
          <a:xfrm>
            <a:off x="631190" y="1483995"/>
            <a:ext cx="11099800" cy="4551045"/>
          </a:xfrm>
        </p:spPr>
        <p:txBody>
          <a:bodyPr>
            <a:normAutofit lnSpcReduction="20000"/>
          </a:bodyPr>
          <a:lstStyle/>
          <a:p>
            <a:pPr marL="0" indent="0">
              <a:buNone/>
            </a:pPr>
            <a:r>
              <a:rPr lang="en-US" altLang="zh-CN" sz="2200" dirty="0"/>
              <a:t> </a:t>
            </a:r>
            <a:r>
              <a:rPr lang="en-US" altLang="zh-CN" sz="2200" b="1" dirty="0">
                <a:solidFill>
                  <a:schemeClr val="tx1"/>
                </a:solidFill>
              </a:rPr>
              <a:t>“</a:t>
            </a:r>
            <a:r>
              <a:rPr sz="2200" b="1" dirty="0">
                <a:solidFill>
                  <a:schemeClr val="tx1"/>
                </a:solidFill>
              </a:rPr>
              <a:t>对没有自私自利、内心清净的菩萨而言，身语七种不善业有直接开许的时候</a:t>
            </a:r>
            <a:r>
              <a:rPr lang="en-US" altLang="zh-CN" sz="2200" b="1" dirty="0">
                <a:solidFill>
                  <a:schemeClr val="tx1"/>
                </a:solidFill>
              </a:rPr>
              <a:t>”</a:t>
            </a:r>
            <a:endParaRPr lang="en-US" altLang="zh-CN" b="1" dirty="0">
              <a:solidFill>
                <a:schemeClr val="tx1"/>
              </a:solidFill>
            </a:endParaRPr>
          </a:p>
          <a:p>
            <a:pPr marL="342900" lvl="0" indent="-342900">
              <a:buFont typeface="+mj-ea"/>
              <a:buAutoNum type="circleNumDbPlain" startAt="5"/>
            </a:pPr>
            <a:r>
              <a:rPr kumimoji="1" lang="zh-CN" altLang="en-US" dirty="0"/>
              <a:t>离间语</a:t>
            </a:r>
            <a:endParaRPr kumimoji="1" lang="zh-CN" altLang="en-US" dirty="0"/>
          </a:p>
          <a:p>
            <a:pPr marL="342900" lvl="0" indent="-342900">
              <a:buFont typeface="+mj-ea"/>
              <a:buNone/>
            </a:pPr>
            <a:r>
              <a:rPr kumimoji="1" lang="zh-CN" altLang="en-US" dirty="0"/>
              <a:t>开许之情形：使他人远离恶友</a:t>
            </a:r>
            <a:endParaRPr kumimoji="1" lang="zh-CN" altLang="en-US" dirty="0"/>
          </a:p>
          <a:p>
            <a:pPr marL="342900" lvl="0" indent="-342900">
              <a:buFont typeface="+mj-ea"/>
              <a:buNone/>
            </a:pPr>
            <a:r>
              <a:rPr kumimoji="1" lang="zh-CN" altLang="en-US" b="1" dirty="0"/>
              <a:t>《正法念处经》中云：“若人近不善，则为不善人，是故应离恶，莫行不善业。”</a:t>
            </a:r>
            <a:endParaRPr kumimoji="1" lang="zh-CN" altLang="en-US" dirty="0"/>
          </a:p>
          <a:p>
            <a:pPr lvl="0">
              <a:buFont typeface="Arial" panose="020B0604020202020204" pitchFamily="34" charset="0"/>
              <a:buChar char="•"/>
            </a:pPr>
            <a:endParaRPr kumimoji="1" lang="zh-CN" altLang="en-US" dirty="0"/>
          </a:p>
          <a:p>
            <a:pPr marL="342900" lvl="0" indent="-342900">
              <a:buFont typeface="+mj-ea"/>
              <a:buAutoNum type="circleNumDbPlain" startAt="6"/>
            </a:pPr>
            <a:r>
              <a:rPr kumimoji="1" lang="zh-CN" altLang="en-US" dirty="0"/>
              <a:t>恶语</a:t>
            </a:r>
            <a:endParaRPr kumimoji="1" lang="zh-CN" altLang="en-US" dirty="0"/>
          </a:p>
          <a:p>
            <a:pPr marL="0" lvl="0" indent="0">
              <a:buFont typeface="+mj-ea"/>
              <a:buNone/>
            </a:pPr>
            <a:r>
              <a:rPr kumimoji="1" lang="zh-CN" altLang="en-US" dirty="0"/>
              <a:t>开许之情形：以强制性手段或示现忿怒相，才能令其步入正道</a:t>
            </a:r>
            <a:endParaRPr kumimoji="1" lang="zh-CN" altLang="en-US" dirty="0"/>
          </a:p>
          <a:p>
            <a:pPr marL="0" lvl="0" indent="0">
              <a:buFont typeface="+mj-ea"/>
              <a:buNone/>
            </a:pPr>
            <a:r>
              <a:rPr kumimoji="1" lang="zh-CN" altLang="en-US" b="1" dirty="0"/>
              <a:t>阿底峡尊者讲过：“殊胜上师为揭露罪恶，殊胜窍诀为击中要害。”</a:t>
            </a:r>
            <a:endParaRPr kumimoji="1" lang="zh-CN" altLang="en-US" b="1" dirty="0"/>
          </a:p>
          <a:p>
            <a:pPr marL="0" lvl="0" indent="0">
              <a:buFont typeface="+mj-ea"/>
              <a:buNone/>
            </a:pPr>
            <a:endParaRPr kumimoji="1" lang="zh-CN" altLang="en-US" dirty="0"/>
          </a:p>
          <a:p>
            <a:pPr marL="342900" lvl="0" indent="-342900">
              <a:buFont typeface="+mj-ea"/>
              <a:buAutoNum type="circleNumDbPlain" startAt="7"/>
            </a:pPr>
            <a:r>
              <a:rPr kumimoji="1" lang="zh-CN" altLang="en-US" dirty="0"/>
              <a:t>绮语：文殊菩萨去外道中弘扬大乘佛法等案例</a:t>
            </a:r>
            <a:endParaRPr kumimoji="1" lang="zh-CN" altLang="en-US" dirty="0"/>
          </a:p>
          <a:p>
            <a:pPr marL="342900" lvl="0" indent="-342900">
              <a:buFont typeface="+mj-ea"/>
              <a:buNone/>
            </a:pPr>
            <a:r>
              <a:rPr kumimoji="1" lang="zh-CN" altLang="en-US" dirty="0"/>
              <a:t>开许之情形：以善巧之法，为引导他人趣入正法之方便</a:t>
            </a:r>
            <a:endParaRPr kumimoji="1" lang="zh-CN" altLang="en-US" dirty="0"/>
          </a:p>
          <a:p>
            <a:pPr marL="342900" lvl="0" indent="-342900">
              <a:buFont typeface="+mj-ea"/>
              <a:buNone/>
            </a:pPr>
            <a:endParaRPr kumimoji="1" lang="zh-CN" altLang="en-US" dirty="0"/>
          </a:p>
          <a:p>
            <a:pPr marL="0" lvl="0" indent="0">
              <a:buFont typeface="Arial" panose="020B0604020202020204" pitchFamily="34" charset="0"/>
              <a:buNone/>
            </a:pPr>
            <a:r>
              <a:rPr kumimoji="1" lang="zh-CN" altLang="en-US" b="1" dirty="0"/>
              <a:t>以开许的七种身语业，它唯一的前提就是要对众生有利</a:t>
            </a:r>
            <a:endParaRPr kumimoji="1" lang="zh-CN" altLang="en-US" b="1" dirty="0"/>
          </a:p>
          <a:p>
            <a:pPr marL="0" lvl="0" indent="0">
              <a:buFont typeface="Arial" panose="020B0604020202020204" pitchFamily="34" charset="0"/>
              <a:buNone/>
            </a:pPr>
            <a:endParaRPr kumimoji="1" lang="zh-CN" alt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2</a:t>
            </a:r>
            <a:r>
              <a:rPr kumimoji="1" lang="zh-CN" altLang="en-US" sz="4000" dirty="0"/>
              <a:t>）</a:t>
            </a:r>
            <a:r>
              <a:rPr lang="zh-CN" altLang="en-US" sz="4000">
                <a:sym typeface="+mn-ea"/>
              </a:rPr>
              <a:t>菩萨特殊行持</a:t>
            </a:r>
            <a:r>
              <a:rPr altLang="zh-CN" sz="4000">
                <a:sym typeface="+mn-ea"/>
              </a:rPr>
              <a:t>-</a:t>
            </a:r>
            <a:r>
              <a:rPr lang="zh-CN" altLang="en-US" sz="4000">
                <a:sym typeface="+mn-ea"/>
              </a:rPr>
              <a:t>七种开许之</a:t>
            </a:r>
            <a:r>
              <a:rPr altLang="zh-CN" sz="4000">
                <a:sym typeface="+mn-ea"/>
              </a:rPr>
              <a:t>‘</a:t>
            </a:r>
            <a:r>
              <a:rPr lang="zh-CN" altLang="en-US" sz="4000">
                <a:sym typeface="+mn-ea"/>
              </a:rPr>
              <a:t>恶业</a:t>
            </a:r>
            <a:r>
              <a:rPr altLang="zh-CN" sz="4000">
                <a:sym typeface="+mn-ea"/>
              </a:rPr>
              <a:t>’</a:t>
            </a:r>
            <a:endParaRPr kumimoji="1" lang="zh-CN" altLang="en-US" sz="4000" dirty="0"/>
          </a:p>
        </p:txBody>
      </p:sp>
      <p:sp>
        <p:nvSpPr>
          <p:cNvPr id="3" name="内容占位符 2"/>
          <p:cNvSpPr>
            <a:spLocks noGrp="1"/>
          </p:cNvSpPr>
          <p:nvPr>
            <p:ph idx="1"/>
          </p:nvPr>
        </p:nvSpPr>
        <p:spPr>
          <a:xfrm>
            <a:off x="631190" y="1956435"/>
            <a:ext cx="11099800" cy="4078605"/>
          </a:xfrm>
        </p:spPr>
        <p:txBody>
          <a:bodyPr>
            <a:normAutofit lnSpcReduction="20000"/>
          </a:bodyPr>
          <a:lstStyle/>
          <a:p>
            <a:pPr marL="0" indent="0">
              <a:buNone/>
            </a:pPr>
            <a:r>
              <a:rPr kumimoji="1" lang="zh-CN" altLang="en-US" sz="2000" b="1" dirty="0"/>
              <a:t>意三业不开许：</a:t>
            </a:r>
            <a:r>
              <a:rPr kumimoji="1" lang="en-US" altLang="zh-CN" sz="2000" dirty="0"/>
              <a:t>“由于贪、嗔、邪见不可能转变成善妙的动机，只要一生起，就必然是不善业</a:t>
            </a:r>
            <a:r>
              <a:rPr kumimoji="1" lang="zh-CN" altLang="en-US" sz="2000" dirty="0"/>
              <a:t>，因此在任何时候、对任何人也没有开许</a:t>
            </a:r>
            <a:r>
              <a:rPr kumimoji="1" lang="en-US" altLang="zh-CN" sz="2000" dirty="0"/>
              <a:t>”</a:t>
            </a:r>
            <a:endParaRPr kumimoji="1" lang="en-US" altLang="zh-CN" sz="2000" dirty="0"/>
          </a:p>
          <a:p>
            <a:pPr marL="0" indent="0">
              <a:buNone/>
            </a:pPr>
            <a:endParaRPr kumimoji="1" lang="en-US" altLang="zh-CN" dirty="0"/>
          </a:p>
          <a:p>
            <a:pPr marL="0" indent="0">
              <a:buNone/>
            </a:pPr>
            <a:endParaRPr kumimoji="1" lang="en-US" altLang="zh-CN" dirty="0"/>
          </a:p>
          <a:p>
            <a:pPr marL="0" indent="0">
              <a:buNone/>
            </a:pPr>
            <a:r>
              <a:rPr kumimoji="1" lang="en-US" altLang="zh-CN" b="1" dirty="0"/>
              <a:t>《宝鬘论》所言：“贪嗔痴及彼，所生业不善；无有贪嗔痴，及彼生业善。”</a:t>
            </a:r>
            <a:endParaRPr kumimoji="1" lang="en-US" altLang="zh-CN" b="1" dirty="0"/>
          </a:p>
          <a:p>
            <a:pPr marL="0" indent="0">
              <a:buNone/>
            </a:pPr>
            <a:endParaRPr kumimoji="1" lang="en-US" altLang="zh-CN" b="1" dirty="0"/>
          </a:p>
          <a:p>
            <a:pPr marL="0" indent="0">
              <a:buNone/>
            </a:pPr>
            <a:endParaRPr kumimoji="1" lang="en-US" altLang="zh-CN" b="1" dirty="0"/>
          </a:p>
          <a:p>
            <a:pPr marL="0" indent="0">
              <a:buNone/>
            </a:pPr>
            <a:endParaRPr kumimoji="1" lang="zh-CN" altLang="en-US" b="1" dirty="0"/>
          </a:p>
          <a:p>
            <a:pPr marL="0" lvl="0" indent="0">
              <a:buFont typeface="Arial" panose="020B0604020202020204" pitchFamily="34" charset="0"/>
              <a:buNone/>
            </a:pPr>
            <a:endParaRPr kumimoji="1" lang="zh-CN" alt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3</a:t>
            </a:r>
            <a:r>
              <a:rPr kumimoji="1" lang="zh-CN" altLang="en-US" sz="4000" dirty="0"/>
              <a:t>）</a:t>
            </a:r>
            <a:r>
              <a:rPr lang="zh-CN" altLang="en-US" sz="4000">
                <a:sym typeface="+mn-ea"/>
              </a:rPr>
              <a:t>时刻观心善恶、调伏自心</a:t>
            </a:r>
            <a:endParaRPr kumimoji="1" lang="zh-CN" altLang="en-US" sz="4000" dirty="0"/>
          </a:p>
        </p:txBody>
      </p:sp>
      <p:sp>
        <p:nvSpPr>
          <p:cNvPr id="3" name="内容占位符 2"/>
          <p:cNvSpPr>
            <a:spLocks noGrp="1"/>
          </p:cNvSpPr>
          <p:nvPr>
            <p:ph idx="1"/>
          </p:nvPr>
        </p:nvSpPr>
        <p:spPr>
          <a:xfrm>
            <a:off x="631190" y="1483995"/>
            <a:ext cx="11160760" cy="5023485"/>
          </a:xfrm>
        </p:spPr>
        <p:txBody>
          <a:bodyPr>
            <a:normAutofit/>
          </a:bodyPr>
          <a:lstStyle/>
          <a:p>
            <a:pPr marL="342900" indent="-342900">
              <a:buFont typeface="+mj-ea"/>
              <a:buAutoNum type="circleNumDbPlain"/>
            </a:pPr>
            <a:r>
              <a:rPr kumimoji="1" lang="zh-CN" altLang="en-US" dirty="0"/>
              <a:t>一切皆心作：</a:t>
            </a:r>
            <a:endParaRPr kumimoji="1" lang="zh-CN" altLang="en-US" dirty="0"/>
          </a:p>
          <a:p>
            <a:pPr marL="0" indent="0">
              <a:buFont typeface="+mj-ea"/>
              <a:buNone/>
            </a:pPr>
            <a:r>
              <a:rPr kumimoji="1" lang="en-US" altLang="zh-CN" dirty="0"/>
              <a:t>“所有善和恶的作者，唯一是自己的这颗心”“一切业皆依心而起，心的本体也不实如幻，若离开了这样的分别，三界六道就统统灭尽了。”</a:t>
            </a:r>
            <a:endParaRPr kumimoji="1" lang="en-US" altLang="zh-CN" b="1" dirty="0"/>
          </a:p>
          <a:p>
            <a:pPr marL="0" indent="0">
              <a:buNone/>
            </a:pPr>
            <a:r>
              <a:rPr kumimoji="1" lang="en-US" altLang="zh-CN" b="1" dirty="0"/>
              <a:t>《华严经》中也说：“诸业从心生，故说心如幻，若离此分别，普灭诸有趣。”</a:t>
            </a:r>
            <a:endParaRPr kumimoji="1" lang="en-US" altLang="zh-CN" b="1" dirty="0"/>
          </a:p>
          <a:p>
            <a:pPr marL="0" indent="0">
              <a:buNone/>
            </a:pPr>
            <a:r>
              <a:rPr kumimoji="1" lang="en-US" altLang="zh-CN" b="1" dirty="0"/>
              <a:t>《正法念处经》云：“一切皆心作，一切皆因心。”</a:t>
            </a:r>
            <a:endParaRPr kumimoji="1" lang="en-US" altLang="zh-CN" b="1" dirty="0"/>
          </a:p>
          <a:p>
            <a:pPr marL="0" indent="0">
              <a:buNone/>
            </a:pPr>
            <a:r>
              <a:rPr kumimoji="1" lang="en-US" altLang="zh-CN" b="1" dirty="0"/>
              <a:t>《宝鬘论》也说：“不善生诸苦，投转诸恶趣；善业生善趣，世世享安乐。”</a:t>
            </a:r>
            <a:endParaRPr kumimoji="1" lang="en-US" altLang="zh-CN" b="1" dirty="0"/>
          </a:p>
          <a:p>
            <a:pPr marL="0" indent="0">
              <a:buNone/>
            </a:pPr>
            <a:endParaRPr kumimoji="1" lang="en-US" altLang="zh-CN" b="1" dirty="0"/>
          </a:p>
          <a:p>
            <a:pPr marL="342900" indent="-342900">
              <a:buFont typeface="+mj-ea"/>
              <a:buAutoNum type="circleNumDbPlain" startAt="2"/>
            </a:pPr>
            <a:r>
              <a:rPr kumimoji="1" lang="zh-CN" altLang="en-US" dirty="0"/>
              <a:t>闻思佛法，增上善念、调伏自心</a:t>
            </a:r>
            <a:endParaRPr kumimoji="1" lang="zh-CN" altLang="en-US" dirty="0"/>
          </a:p>
          <a:p>
            <a:pPr marL="0" indent="0">
              <a:buFont typeface="+mj-ea"/>
              <a:buNone/>
            </a:pPr>
            <a:r>
              <a:rPr kumimoji="1" lang="en-US" altLang="zh-CN" b="1" dirty="0"/>
              <a:t>《正法念处经》中也讲过：“若闻正法，听受其义，生一念善，能灭无量百千劫生死。”</a:t>
            </a:r>
            <a:endParaRPr kumimoji="1" lang="en-US" altLang="zh-CN" b="1" dirty="0"/>
          </a:p>
          <a:p>
            <a:pPr>
              <a:buFont typeface="Arial" panose="020B0604020202020204" pitchFamily="34" charset="0"/>
              <a:buChar char="•"/>
            </a:pPr>
            <a:r>
              <a:rPr kumimoji="1" lang="en-US" altLang="zh-CN" dirty="0"/>
              <a:t>“应经常观察自己的心，并将其养成一种习惯”</a:t>
            </a:r>
            <a:r>
              <a:rPr kumimoji="1" lang="zh-CN" altLang="en-US" dirty="0"/>
              <a:t>：</a:t>
            </a:r>
            <a:r>
              <a:rPr kumimoji="1" lang="zh-CN" altLang="en-US" dirty="0"/>
              <a:t>时刻串习随喜善念，忏悔谴责自己的恶念</a:t>
            </a:r>
            <a:endParaRPr kumimoji="1" lang="zh-CN" altLang="en-US" dirty="0"/>
          </a:p>
          <a:p>
            <a:pPr>
              <a:buFont typeface="Arial" panose="020B0604020202020204" pitchFamily="34" charset="0"/>
              <a:buChar char="•"/>
            </a:pPr>
            <a:r>
              <a:rPr kumimoji="1" lang="en-US" altLang="zh-CN" dirty="0"/>
              <a:t>“三世如来甚深和广大的一切教理，归根到底就是善心和善行”</a:t>
            </a:r>
            <a:endParaRPr kumimoji="1" lang="en-US" altLang="zh-CN" dirty="0"/>
          </a:p>
          <a:p>
            <a:pPr marL="0" indent="0">
              <a:buFont typeface="Arial" panose="020B0604020202020204" pitchFamily="34" charset="0"/>
              <a:buNone/>
            </a:pPr>
            <a:r>
              <a:rPr kumimoji="1" lang="en-US" altLang="zh-CN" b="1" dirty="0"/>
              <a:t>法王如意宝在《三世佛语合而为一》中也说：“三世诸如来，所有深广理，摄于善心行，有缘者当修。”</a:t>
            </a:r>
            <a:endParaRPr kumimoji="1" lang="en-US" altLang="zh-CN" b="1" dirty="0"/>
          </a:p>
          <a:p>
            <a:pPr marL="0" indent="0">
              <a:buFont typeface="Arial" panose="020B0604020202020204" pitchFamily="34" charset="0"/>
              <a:buNone/>
            </a:pPr>
            <a:endParaRPr kumimoji="1" lang="en-US" altLang="zh-CN" dirty="0"/>
          </a:p>
          <a:p>
            <a:pPr marL="0" indent="0">
              <a:buFont typeface="+mj-ea"/>
              <a:buNone/>
            </a:pPr>
            <a:endParaRPr kumimoji="1" lang="en-US" altLang="zh-CN" dirty="0"/>
          </a:p>
          <a:p>
            <a:pPr marL="0" lvl="0" indent="0">
              <a:buFont typeface="Arial" panose="020B0604020202020204" pitchFamily="34" charset="0"/>
              <a:buNone/>
            </a:pPr>
            <a:endParaRPr kumimoji="1" lang="zh-CN" alt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24"/>
            <a:ext cx="10058400" cy="1371600"/>
          </a:xfrm>
        </p:spPr>
        <p:txBody>
          <a:bodyPr>
            <a:normAutofit/>
          </a:bodyPr>
          <a:lstStyle/>
          <a:p>
            <a:r>
              <a:rPr kumimoji="1" lang="zh-CN" altLang="en-US" sz="4000" dirty="0"/>
              <a:t>（</a:t>
            </a:r>
            <a:r>
              <a:rPr kumimoji="1" altLang="zh-CN" sz="4000" dirty="0"/>
              <a:t>3</a:t>
            </a:r>
            <a:r>
              <a:rPr kumimoji="1" lang="zh-CN" altLang="en-US" sz="4000" dirty="0"/>
              <a:t>）</a:t>
            </a:r>
            <a:r>
              <a:rPr lang="zh-CN" altLang="en-US" sz="4000">
                <a:sym typeface="+mn-ea"/>
              </a:rPr>
              <a:t>时刻观心善恶、调伏自心</a:t>
            </a:r>
            <a:endParaRPr kumimoji="1" lang="zh-CN" altLang="en-US" sz="4000" dirty="0"/>
          </a:p>
        </p:txBody>
      </p:sp>
      <p:sp>
        <p:nvSpPr>
          <p:cNvPr id="3" name="内容占位符 2"/>
          <p:cNvSpPr>
            <a:spLocks noGrp="1"/>
          </p:cNvSpPr>
          <p:nvPr>
            <p:ph idx="1"/>
          </p:nvPr>
        </p:nvSpPr>
        <p:spPr>
          <a:xfrm>
            <a:off x="546100" y="1253490"/>
            <a:ext cx="11099800" cy="2196465"/>
          </a:xfrm>
        </p:spPr>
        <p:txBody>
          <a:bodyPr>
            <a:normAutofit lnSpcReduction="20000"/>
          </a:bodyPr>
          <a:lstStyle/>
          <a:p>
            <a:pPr marL="342900" indent="-342900">
              <a:buFont typeface="+mj-ea"/>
              <a:buAutoNum type="circleNumDbPlain" startAt="3"/>
            </a:pPr>
            <a:r>
              <a:rPr kumimoji="1" lang="zh-CN" altLang="en-US" sz="2000" dirty="0"/>
              <a:t>行善前观察动机：</a:t>
            </a:r>
            <a:endParaRPr kumimoji="1" lang="zh-CN" altLang="en-US" sz="2000" dirty="0"/>
          </a:p>
          <a:p>
            <a:pPr marL="342900" indent="-342900" algn="just">
              <a:buFont typeface="+mj-ea"/>
              <a:buNone/>
            </a:pPr>
            <a:r>
              <a:rPr kumimoji="1" lang="en-US" altLang="zh-CN" sz="2000" dirty="0"/>
              <a:t>     “我们在做一件善事之前，首先要详细观察自己的动机。如果动机是善，那不用问别人就可以去做。倘若是</a:t>
            </a:r>
            <a:r>
              <a:rPr kumimoji="1" lang="zh-CN" altLang="en-US" sz="2000" dirty="0"/>
              <a:t>为</a:t>
            </a:r>
            <a:r>
              <a:rPr kumimoji="1" lang="en-US" altLang="zh-CN" sz="2000" dirty="0"/>
              <a:t>了与人竞争，或者装模作样、贪图名誉，就必须认真加以纠正：能变成善心的话，便可以接着做；假如不论怎样也无法扭转，则还是延缓为好。”</a:t>
            </a:r>
            <a:endParaRPr kumimoji="1" lang="en-US" altLang="zh-CN" sz="2000" dirty="0"/>
          </a:p>
          <a:p>
            <a:pPr marL="342900" indent="-342900" algn="just">
              <a:buFont typeface="+mj-ea"/>
              <a:buNone/>
            </a:pPr>
            <a:endParaRPr kumimoji="1" lang="en-US" altLang="zh-CN" b="1" dirty="0"/>
          </a:p>
          <a:p>
            <a:pPr marL="0" indent="0">
              <a:buFont typeface="Arial" panose="020B0604020202020204" pitchFamily="34" charset="0"/>
              <a:buNone/>
            </a:pPr>
            <a:endParaRPr kumimoji="1" lang="en-US" altLang="zh-CN" dirty="0"/>
          </a:p>
          <a:p>
            <a:pPr marL="0" indent="0">
              <a:buFont typeface="+mj-ea"/>
              <a:buNone/>
            </a:pPr>
            <a:endParaRPr kumimoji="1" lang="en-US" altLang="zh-CN" dirty="0"/>
          </a:p>
          <a:p>
            <a:pPr marL="0" lvl="0" indent="0">
              <a:buFont typeface="Arial" panose="020B0604020202020204" pitchFamily="34" charset="0"/>
              <a:buNone/>
            </a:pPr>
            <a:endParaRPr kumimoji="1" lang="zh-CN" altLang="en-US" b="1" dirty="0"/>
          </a:p>
        </p:txBody>
      </p:sp>
      <p:graphicFrame>
        <p:nvGraphicFramePr>
          <p:cNvPr id="7" name="图示 6"/>
          <p:cNvGraphicFramePr>
            <a:graphicFrameLocks noGrp="1"/>
          </p:cNvGraphicFramePr>
          <p:nvPr/>
        </p:nvGraphicFramePr>
        <p:xfrm>
          <a:off x="1841324" y="2222415"/>
          <a:ext cx="7865514" cy="471082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2277374"/>
            <a:ext cx="9068586" cy="2039984"/>
          </a:xfrm>
        </p:spPr>
        <p:txBody>
          <a:bodyPr/>
          <a:lstStyle/>
          <a:p>
            <a:r>
              <a:rPr lang="zh-CN" altLang="en-US" dirty="0"/>
              <a:t>因果不虚 </a:t>
            </a:r>
            <a:r>
              <a:rPr lang="en-US" altLang="zh-CN" dirty="0"/>
              <a:t>-</a:t>
            </a:r>
            <a:r>
              <a:rPr lang="zh-CN" altLang="en-US" dirty="0"/>
              <a:t> 业之自性</a:t>
            </a:r>
            <a:br>
              <a:rPr lang="zh-CN" altLang="en-US" dirty="0"/>
            </a:br>
            <a:r>
              <a:rPr lang="zh-CN" altLang="en-US" sz="5400" dirty="0"/>
              <a:t>（三）</a:t>
            </a:r>
            <a:endParaRPr lang="zh-CN" altLang="en-US" sz="5400" dirty="0"/>
          </a:p>
        </p:txBody>
      </p:sp>
      <p:sp>
        <p:nvSpPr>
          <p:cNvPr id="3" name="Subtitle 2"/>
          <p:cNvSpPr>
            <a:spLocks noGrp="1"/>
          </p:cNvSpPr>
          <p:nvPr>
            <p:ph type="subTitle" idx="1"/>
          </p:nvPr>
        </p:nvSpPr>
        <p:spPr>
          <a:xfrm>
            <a:off x="1446834" y="4317358"/>
            <a:ext cx="9294472" cy="1122743"/>
          </a:xfrm>
        </p:spPr>
        <p:txBody>
          <a:bodyPr>
            <a:normAutofit/>
          </a:bodyPr>
          <a:lstStyle/>
          <a:p>
            <a:endParaRPr lang="en-CA" altLang="en-US" dirty="0"/>
          </a:p>
          <a:p>
            <a:r>
              <a:rPr lang="en-US" altLang="en-US" sz="2200" dirty="0"/>
              <a:t>慧灯禅修二班</a:t>
            </a:r>
            <a:endParaRPr lang="en-CA" altLang="en-US" sz="2200" dirty="0"/>
          </a:p>
          <a:p>
            <a:r>
              <a:rPr lang="en-US" altLang="en-US" sz="2200" dirty="0" smtClean="0"/>
              <a:t>2018-</a:t>
            </a:r>
            <a:r>
              <a:rPr lang="en-US" altLang="zh-CN" sz="2200" dirty="0" smtClean="0"/>
              <a:t>10</a:t>
            </a:r>
            <a:r>
              <a:rPr lang="en-US" altLang="en-US" sz="2200" dirty="0" smtClean="0"/>
              <a:t>-</a:t>
            </a:r>
            <a:r>
              <a:rPr lang="en-US" sz="2200" dirty="0" smtClean="0"/>
              <a:t>19</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50"/>
            <a:ext cx="10058400" cy="946785"/>
          </a:xfrm>
        </p:spPr>
        <p:txBody>
          <a:bodyPr>
            <a:normAutofit/>
          </a:bodyPr>
          <a:lstStyle/>
          <a:p>
            <a:r>
              <a:rPr kumimoji="1" lang="zh-CN" altLang="en-US" sz="4000" dirty="0"/>
              <a:t>公案学习</a:t>
            </a:r>
            <a:endParaRPr kumimoji="1" lang="zh-CN" altLang="en-US" sz="4000" dirty="0"/>
          </a:p>
        </p:txBody>
      </p:sp>
      <p:sp>
        <p:nvSpPr>
          <p:cNvPr id="3" name="内容占位符 2"/>
          <p:cNvSpPr>
            <a:spLocks noGrp="1"/>
          </p:cNvSpPr>
          <p:nvPr>
            <p:ph idx="1"/>
          </p:nvPr>
        </p:nvSpPr>
        <p:spPr>
          <a:xfrm>
            <a:off x="546735" y="1333500"/>
            <a:ext cx="11184255" cy="4689475"/>
          </a:xfrm>
        </p:spPr>
        <p:txBody>
          <a:bodyPr>
            <a:normAutofit lnSpcReduction="20000"/>
          </a:bodyPr>
          <a:lstStyle/>
          <a:p>
            <a:pPr marL="0" indent="0">
              <a:buNone/>
            </a:pPr>
            <a:r>
              <a:rPr kumimoji="1" lang="en-US" altLang="zh-CN" sz="2800" dirty="0"/>
              <a:t>1</a:t>
            </a:r>
            <a:r>
              <a:rPr kumimoji="1" lang="zh-CN" altLang="en-US" sz="2800" dirty="0"/>
              <a:t>、奔公甲格西公案之一：</a:t>
            </a:r>
            <a:r>
              <a:rPr kumimoji="1" lang="zh-CN" altLang="en-US" sz="2800" b="1" dirty="0"/>
              <a:t>一把灰</a:t>
            </a:r>
            <a:endParaRPr kumimoji="1" lang="zh-CN" altLang="en-US" sz="2800" dirty="0"/>
          </a:p>
          <a:p>
            <a:pPr marL="0" indent="0">
              <a:buNone/>
            </a:pPr>
            <a:r>
              <a:rPr kumimoji="1" lang="en-US" altLang="zh-CN" sz="2800" dirty="0"/>
              <a:t>从前，有许多施主约定去拜访奔公甲格西。当天上午，格西就在三宝所依前，急急忙忙地摆设供品，装饰得极其美观。此时，他观察自己的动机，发现心态很不清净，竟是为了在施主面前显得庄严。于是顺手向三宝所依和供品上撒了一把灰，并自言自语：“你这个比丘，不要这么虚伪好不好？”帕单巴尊者得知此事后，赞叹道：“西藏的所有供品中，要数奔公甲那一把灰尘最好！”</a:t>
            </a:r>
            <a:endParaRPr kumimoji="1" lang="en-US" altLang="zh-CN" sz="2800" dirty="0"/>
          </a:p>
          <a:p>
            <a:pPr marL="0" indent="0">
              <a:buNone/>
            </a:pPr>
            <a:endParaRPr kumimoji="1" lang="en-US" altLang="zh-CN" sz="2800" b="1" dirty="0"/>
          </a:p>
          <a:p>
            <a:pPr marL="0" indent="0">
              <a:buNone/>
            </a:pPr>
            <a:r>
              <a:rPr kumimoji="1" lang="zh-CN" altLang="en-US" sz="2800" dirty="0"/>
              <a:t>总结：随学奔公甲格西，随时随地观察自相续。一旦心术不正，有造罪的苗头出现，就应该马上意识到，立即</a:t>
            </a:r>
            <a:r>
              <a:rPr kumimoji="1" lang="zh-CN" altLang="en-US" sz="2800" b="1" dirty="0"/>
              <a:t>严厉惩罚自己并且加以忏悔</a:t>
            </a:r>
            <a:r>
              <a:rPr kumimoji="1" lang="zh-CN" altLang="en-US" sz="2800" dirty="0"/>
              <a:t>，绝不能让自相续与恶业同流合污。</a:t>
            </a:r>
            <a:endParaRPr kumimoji="1" lang="zh-CN" altLang="en-US" sz="2800" dirty="0"/>
          </a:p>
          <a:p>
            <a:pPr marL="0" indent="0">
              <a:buNone/>
            </a:pPr>
            <a:endParaRPr kumimoji="1" lang="zh-CN" altLang="en-US" b="1" dirty="0"/>
          </a:p>
          <a:p>
            <a:pPr marL="0" lvl="0" indent="0">
              <a:buFont typeface="Arial" panose="020B0604020202020204" pitchFamily="34" charset="0"/>
              <a:buNone/>
            </a:pPr>
            <a:endParaRPr kumimoji="1" lang="zh-CN" alt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50"/>
            <a:ext cx="10058400" cy="946785"/>
          </a:xfrm>
        </p:spPr>
        <p:txBody>
          <a:bodyPr>
            <a:normAutofit/>
          </a:bodyPr>
          <a:lstStyle/>
          <a:p>
            <a:r>
              <a:rPr kumimoji="1" lang="zh-CN" altLang="en-US" sz="4000" dirty="0"/>
              <a:t>公案学习</a:t>
            </a:r>
            <a:endParaRPr kumimoji="1" lang="zh-CN" altLang="en-US" sz="4000" dirty="0"/>
          </a:p>
        </p:txBody>
      </p:sp>
      <p:sp>
        <p:nvSpPr>
          <p:cNvPr id="3" name="内容占位符 2"/>
          <p:cNvSpPr>
            <a:spLocks noGrp="1"/>
          </p:cNvSpPr>
          <p:nvPr>
            <p:ph idx="1"/>
          </p:nvPr>
        </p:nvSpPr>
        <p:spPr>
          <a:xfrm>
            <a:off x="546735" y="1333500"/>
            <a:ext cx="11184255" cy="4689475"/>
          </a:xfrm>
        </p:spPr>
        <p:txBody>
          <a:bodyPr>
            <a:normAutofit lnSpcReduction="20000"/>
          </a:bodyPr>
          <a:lstStyle/>
          <a:p>
            <a:pPr marL="0" indent="0">
              <a:buNone/>
            </a:pPr>
            <a:r>
              <a:rPr kumimoji="1" lang="en-US" altLang="zh-CN" sz="2800" dirty="0"/>
              <a:t>2</a:t>
            </a:r>
            <a:r>
              <a:rPr kumimoji="1" lang="zh-CN" altLang="en-US" sz="2800" dirty="0"/>
              <a:t>、奔公甲格西公案之二：</a:t>
            </a:r>
            <a:r>
              <a:rPr kumimoji="1" lang="zh-CN" altLang="en-US" sz="2800" b="1" dirty="0"/>
              <a:t>抓盗贼</a:t>
            </a:r>
            <a:endParaRPr kumimoji="1" lang="zh-CN" altLang="en-US" sz="2800" dirty="0"/>
          </a:p>
          <a:p>
            <a:pPr marL="0" indent="0">
              <a:buNone/>
            </a:pPr>
            <a:r>
              <a:rPr kumimoji="1" lang="en-US" altLang="zh-CN" sz="2800" dirty="0"/>
              <a:t>有一次，奔公甲到一位施主家念经。当时这家人都出去了，在空无一人的屋里，他心里琢磨：“我回山洞闭关，熬茶的话，茶叶也没有。不如趁机偷一些，留着以后住山修行时用。”他就东看西看，确定没人之后，把手伸进了茶叶袋里。正在这时，他突然提起了正念，于是大声呼喊：“快来人啊，我正在干偷茶的勾当，请</a:t>
            </a:r>
            <a:r>
              <a:rPr kumimoji="1" lang="en-US" altLang="zh-CN" sz="2800" b="1" dirty="0"/>
              <a:t>把这只手从手腕处砍断</a:t>
            </a:r>
            <a:r>
              <a:rPr kumimoji="1" lang="en-US" altLang="zh-CN" sz="2800" dirty="0"/>
              <a:t>！”</a:t>
            </a:r>
            <a:endParaRPr kumimoji="1" lang="en-US" altLang="zh-CN" sz="2800" dirty="0"/>
          </a:p>
          <a:p>
            <a:pPr marL="0" indent="0">
              <a:buNone/>
            </a:pPr>
            <a:endParaRPr kumimoji="1" lang="en-US" altLang="zh-CN" sz="2800" b="1" dirty="0"/>
          </a:p>
          <a:p>
            <a:pPr marL="0" indent="0">
              <a:buNone/>
            </a:pPr>
            <a:r>
              <a:rPr kumimoji="1" lang="zh-CN" altLang="en-US" sz="2800" dirty="0"/>
              <a:t>总结：时时能发现自己的错误，确实相当难得。以前孔子的弟子颜回，也是能够“不迁怒，不二过”，及时改正善莫大焉。</a:t>
            </a:r>
            <a:endParaRPr kumimoji="1" lang="zh-CN" altLang="en-US" sz="2800" dirty="0"/>
          </a:p>
          <a:p>
            <a:pPr marL="0" indent="0">
              <a:buNone/>
            </a:pPr>
            <a:endParaRPr kumimoji="1" lang="zh-CN" altLang="en-US" b="1" dirty="0"/>
          </a:p>
          <a:p>
            <a:pPr marL="0" lvl="0" indent="0">
              <a:buFont typeface="Arial" panose="020B0604020202020204" pitchFamily="34" charset="0"/>
              <a:buNone/>
            </a:pPr>
            <a:r>
              <a:rPr kumimoji="1" lang="zh-CN" altLang="en-US" b="1" dirty="0"/>
              <a:t>《大般涅槃经》讲过：“世有二人，甚为希有，如优昙花。一者不行恶法，二者有罪能悔。如是之人，甚为希有。”</a:t>
            </a:r>
            <a:endParaRPr kumimoji="1" lang="zh-CN" alt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50"/>
            <a:ext cx="10058400" cy="946785"/>
          </a:xfrm>
        </p:spPr>
        <p:txBody>
          <a:bodyPr>
            <a:normAutofit/>
          </a:bodyPr>
          <a:lstStyle/>
          <a:p>
            <a:r>
              <a:rPr kumimoji="1" lang="zh-CN" altLang="en-US" sz="4000" dirty="0"/>
              <a:t>公案学习</a:t>
            </a:r>
            <a:endParaRPr kumimoji="1" lang="zh-CN" altLang="en-US" sz="4000" dirty="0"/>
          </a:p>
        </p:txBody>
      </p:sp>
      <p:sp>
        <p:nvSpPr>
          <p:cNvPr id="3" name="内容占位符 2"/>
          <p:cNvSpPr>
            <a:spLocks noGrp="1"/>
          </p:cNvSpPr>
          <p:nvPr>
            <p:ph idx="1"/>
          </p:nvPr>
        </p:nvSpPr>
        <p:spPr>
          <a:xfrm>
            <a:off x="546735" y="1333500"/>
            <a:ext cx="11184255" cy="4689475"/>
          </a:xfrm>
        </p:spPr>
        <p:txBody>
          <a:bodyPr>
            <a:normAutofit fontScale="90000" lnSpcReduction="10000"/>
          </a:bodyPr>
          <a:lstStyle/>
          <a:p>
            <a:pPr marL="0" indent="0">
              <a:buNone/>
            </a:pPr>
            <a:r>
              <a:rPr kumimoji="1" lang="en-US" altLang="zh-CN" sz="2800" dirty="0"/>
              <a:t>3</a:t>
            </a:r>
            <a:r>
              <a:rPr kumimoji="1" lang="zh-CN" altLang="en-US" sz="2800" dirty="0"/>
              <a:t>、奔公甲格西公案之三：酸奶</a:t>
            </a:r>
            <a:endParaRPr kumimoji="1" lang="zh-CN" altLang="en-US" sz="2800" dirty="0"/>
          </a:p>
          <a:p>
            <a:pPr marL="0" indent="0">
              <a:buNone/>
            </a:pPr>
            <a:r>
              <a:rPr kumimoji="1" lang="en-US" altLang="zh-CN" sz="2800" dirty="0"/>
              <a:t>有一次，施主在众多格西的行列中供养酸奶。当时，奔公甲格西也在其中。他看到施主给前面的人供奉了大量酸奶，不由得心想：“这么好的酸奶，轮到我这里，可能都没有了。当萌生这样的念头时，奔公甲紧接着提起正念，认识到自己不对，于是暗暗自责：“你这位比丘，对上师三宝的信心不大，却对吃酸奶有这么大的信心。”随即把碗扣下。当供养者来到他面前时，他因为生起了恶念，就说：“谢谢，我已经吃过了，实在不想再享用。”</a:t>
            </a:r>
            <a:endParaRPr kumimoji="1" lang="en-US" altLang="zh-CN" sz="2800" dirty="0"/>
          </a:p>
          <a:p>
            <a:pPr marL="0" indent="0">
              <a:buNone/>
            </a:pPr>
            <a:endParaRPr kumimoji="1" lang="en-US" altLang="zh-CN" sz="2800" dirty="0"/>
          </a:p>
          <a:p>
            <a:pPr marL="0" indent="0">
              <a:buNone/>
            </a:pPr>
            <a:r>
              <a:rPr kumimoji="1" lang="zh-CN" altLang="en-US" sz="2800" dirty="0"/>
              <a:t>总结：</a:t>
            </a:r>
            <a:r>
              <a:rPr kumimoji="1" lang="zh-CN" altLang="en-US" sz="2800" dirty="0">
                <a:sym typeface="+mn-ea"/>
              </a:rPr>
              <a:t>我们作为修行人，应该像奔公甲格西一样</a:t>
            </a:r>
            <a:r>
              <a:rPr kumimoji="1" lang="zh-CN" altLang="en-US" sz="2800" dirty="0"/>
              <a:t>，一定要与烦恼搏斗，经常审视自己的心，尽管刚开始的时候烦恼特别强盛，经常此起彼伏。但只要毫不气馁长期对治，随时随地断恶从善、调柔自心，久而久之，烦恼的力量就会逐渐削弱，自相续就会完全充满善业。</a:t>
            </a:r>
            <a:endParaRPr kumimoji="1" lang="zh-CN" altLang="en-US" sz="2800" dirty="0"/>
          </a:p>
          <a:p>
            <a:pPr marL="0" indent="0">
              <a:buNone/>
            </a:pPr>
            <a:endParaRPr kumimoji="1" lang="en-US" altLang="zh-CN"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50"/>
            <a:ext cx="10058400" cy="946785"/>
          </a:xfrm>
        </p:spPr>
        <p:txBody>
          <a:bodyPr>
            <a:normAutofit/>
          </a:bodyPr>
          <a:lstStyle/>
          <a:p>
            <a:r>
              <a:rPr kumimoji="1" lang="zh-CN" altLang="en-US" sz="4000" dirty="0"/>
              <a:t>修行窍诀</a:t>
            </a:r>
            <a:endParaRPr kumimoji="1" lang="zh-CN" altLang="en-US" sz="4000" dirty="0"/>
          </a:p>
        </p:txBody>
      </p:sp>
      <p:sp>
        <p:nvSpPr>
          <p:cNvPr id="3" name="内容占位符 2"/>
          <p:cNvSpPr>
            <a:spLocks noGrp="1"/>
          </p:cNvSpPr>
          <p:nvPr>
            <p:ph idx="1"/>
          </p:nvPr>
        </p:nvSpPr>
        <p:spPr>
          <a:xfrm>
            <a:off x="546735" y="1333500"/>
            <a:ext cx="11184255" cy="4689475"/>
          </a:xfrm>
        </p:spPr>
        <p:txBody>
          <a:bodyPr>
            <a:normAutofit/>
          </a:bodyPr>
          <a:lstStyle/>
          <a:p>
            <a:pPr marL="0" indent="0">
              <a:buNone/>
            </a:pPr>
            <a:r>
              <a:rPr kumimoji="1" lang="en-US" altLang="zh-CN" sz="2800" dirty="0"/>
              <a:t>        </a:t>
            </a:r>
            <a:r>
              <a:rPr kumimoji="1" lang="zh-CN" altLang="en-US" sz="2800" dirty="0"/>
              <a:t>我们在一切时处，皆要以正知正念来摄持，尽量生起善的对治，力求连细微罪业也不沾染。为了达到这一点，大家应该</a:t>
            </a:r>
            <a:r>
              <a:rPr kumimoji="1" lang="zh-CN" altLang="en-US" sz="2800" b="1" dirty="0"/>
              <a:t>经常祈祷上师三宝及护法神</a:t>
            </a:r>
            <a:r>
              <a:rPr kumimoji="1" lang="zh-CN" altLang="en-US" sz="2800" dirty="0"/>
              <a:t>，毕竟我们的心是有为法，上师三宝的加持不可思议，若能时时不忘祈祷，自己的心肯定会有所转变。</a:t>
            </a:r>
            <a:endParaRPr kumimoji="1" lang="zh-CN" altLang="en-US" sz="2800" dirty="0"/>
          </a:p>
          <a:p>
            <a:pPr marL="0" indent="0">
              <a:buNone/>
            </a:pPr>
            <a:endParaRPr kumimoji="1" lang="en-US" altLang="zh-CN" sz="2800" dirty="0"/>
          </a:p>
          <a:p>
            <a:pPr marL="0" indent="0">
              <a:buNone/>
            </a:pPr>
            <a:r>
              <a:rPr kumimoji="1" lang="en-US" altLang="zh-CN" sz="2800" dirty="0"/>
              <a:t>       假如你</a:t>
            </a:r>
            <a:r>
              <a:rPr kumimoji="1" lang="en-US" altLang="zh-CN" sz="2800" b="1" dirty="0">
                <a:solidFill>
                  <a:schemeClr val="tx1"/>
                </a:solidFill>
              </a:rPr>
              <a:t>时时以正知正念观察自己</a:t>
            </a:r>
            <a:r>
              <a:rPr kumimoji="1" lang="en-US" altLang="zh-CN" sz="2800" dirty="0"/>
              <a:t>，</a:t>
            </a:r>
            <a:r>
              <a:rPr kumimoji="1" lang="en-US" altLang="zh-CN" sz="2800" b="1" dirty="0"/>
              <a:t>有一颗帮助别人的利他心</a:t>
            </a:r>
            <a:r>
              <a:rPr kumimoji="1" lang="en-US" altLang="zh-CN" sz="2800" dirty="0"/>
              <a:t>，</a:t>
            </a:r>
            <a:r>
              <a:rPr kumimoji="1" lang="en-US" altLang="zh-CN" sz="2800" b="1" dirty="0"/>
              <a:t>行为也是如理如法</a:t>
            </a:r>
            <a:r>
              <a:rPr kumimoji="1" lang="en-US" altLang="zh-CN" sz="2800" dirty="0"/>
              <a:t>，那就会像《水木格言》所言，人们自然而然会集聚到你的身边，犹如悦意的水池，可以吸引无数飞禽。而且在生生世世中，你</a:t>
            </a:r>
            <a:r>
              <a:rPr kumimoji="1" lang="en-US" altLang="zh-CN" sz="2800" b="1" dirty="0"/>
              <a:t>暂时会趋入善趣，究竟会获得涅槃</a:t>
            </a:r>
            <a:r>
              <a:rPr kumimoji="1" lang="en-US" altLang="zh-CN" sz="2800" dirty="0"/>
              <a:t>。因此，我们每个人应依靠佛法，对治烦恼、行持善法，走上光明之道！</a:t>
            </a:r>
            <a:endParaRPr kumimoji="1" lang="en-US" altLang="zh-CN"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87350"/>
            <a:ext cx="10058400" cy="946785"/>
          </a:xfrm>
        </p:spPr>
        <p:txBody>
          <a:bodyPr>
            <a:normAutofit/>
          </a:bodyPr>
          <a:lstStyle/>
          <a:p>
            <a:r>
              <a:rPr kumimoji="1" lang="zh-CN" altLang="en-US" sz="4000" dirty="0"/>
              <a:t>互动交流</a:t>
            </a:r>
            <a:endParaRPr kumimoji="1" lang="zh-CN" altLang="en-US" sz="4000" dirty="0"/>
          </a:p>
        </p:txBody>
      </p:sp>
      <p:sp>
        <p:nvSpPr>
          <p:cNvPr id="3" name="内容占位符 2"/>
          <p:cNvSpPr>
            <a:spLocks noGrp="1"/>
          </p:cNvSpPr>
          <p:nvPr>
            <p:ph idx="1"/>
          </p:nvPr>
        </p:nvSpPr>
        <p:spPr>
          <a:xfrm>
            <a:off x="546735" y="1333500"/>
            <a:ext cx="11184255" cy="4689475"/>
          </a:xfrm>
        </p:spPr>
        <p:txBody>
          <a:bodyPr>
            <a:normAutofit/>
          </a:bodyPr>
          <a:lstStyle/>
          <a:p>
            <a:pPr marL="0" indent="0">
              <a:buNone/>
            </a:pPr>
            <a:r>
              <a:rPr kumimoji="1" lang="en-US" altLang="zh-CN" sz="2800" dirty="0"/>
              <a:t>   1</a:t>
            </a:r>
            <a:r>
              <a:rPr kumimoji="1" lang="zh-CN" altLang="en-US" sz="2800" dirty="0"/>
              <a:t>、</a:t>
            </a:r>
            <a:r>
              <a:rPr kumimoji="1" lang="zh-CN" altLang="en-US" sz="2800" dirty="0">
                <a:sym typeface="+mn-ea"/>
              </a:rPr>
              <a:t>上师告诫我们要敬畏因果，励力忏悔。请分享一下您每天或者定期的忏悔修法的经验。</a:t>
            </a:r>
            <a:endParaRPr kumimoji="1" lang="zh-CN" altLang="en-US" sz="2800" dirty="0">
              <a:sym typeface="+mn-ea"/>
            </a:endParaRPr>
          </a:p>
          <a:p>
            <a:pPr marL="0" indent="0">
              <a:buNone/>
            </a:pPr>
            <a:endParaRPr kumimoji="1" lang="zh-CN" altLang="en-US" sz="2800" dirty="0"/>
          </a:p>
          <a:p>
            <a:pPr marL="0" indent="0">
              <a:buNone/>
            </a:pPr>
            <a:r>
              <a:rPr kumimoji="1" lang="zh-CN" altLang="en-US" sz="2800" dirty="0"/>
              <a:t>   </a:t>
            </a:r>
            <a:r>
              <a:rPr kumimoji="1" lang="en-US" altLang="zh-CN" sz="2800" dirty="0"/>
              <a:t>2</a:t>
            </a:r>
            <a:r>
              <a:rPr kumimoji="1" lang="zh-CN" altLang="en-US" sz="2800" dirty="0"/>
              <a:t>、修持佛法的过程中，什么才是最重要的？谈谈您的理解。</a:t>
            </a:r>
            <a:endParaRPr kumimoji="1" lang="zh-CN" altLang="en-US" sz="2800" dirty="0"/>
          </a:p>
          <a:p>
            <a:pPr marL="0" indent="0">
              <a:buNone/>
            </a:pPr>
            <a:endParaRPr kumimoji="1" lang="zh-CN" altLang="en-US" sz="2800" dirty="0"/>
          </a:p>
          <a:p>
            <a:pPr marL="0" indent="0">
              <a:buNone/>
            </a:pPr>
            <a:r>
              <a:rPr kumimoji="1" lang="zh-CN" altLang="en-US" sz="2800" dirty="0"/>
              <a:t>   </a:t>
            </a:r>
            <a:r>
              <a:rPr kumimoji="1" lang="en-US" altLang="zh-CN" sz="2800" dirty="0"/>
              <a:t>3</a:t>
            </a:r>
            <a:r>
              <a:rPr kumimoji="1" lang="zh-CN" altLang="en-US" sz="2800" dirty="0"/>
              <a:t>、</a:t>
            </a:r>
            <a:r>
              <a:rPr kumimoji="1" lang="zh-CN" altLang="en-US" sz="2800" dirty="0">
                <a:sym typeface="+mn-ea"/>
              </a:rPr>
              <a:t>请简单谈谈自己平时如何对治烦恼的？学习了奔公甲格西的公案，对您有什么启发？</a:t>
            </a:r>
            <a:endParaRPr kumimoji="1" lang="zh-CN" alt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共修一座</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491915" y="952500"/>
            <a:ext cx="3866147" cy="531813"/>
          </a:xfrm>
        </p:spPr>
        <p:txBody>
          <a:bodyPr>
            <a:normAutofit/>
          </a:bodyPr>
          <a:lstStyle/>
          <a:p>
            <a:pPr algn="ctr"/>
            <a:r>
              <a:rPr lang="en-US" altLang="en-US" sz="2800" b="1" dirty="0">
                <a:latin typeface="+mj-ea"/>
              </a:rPr>
              <a:t>回向偈</a:t>
            </a:r>
            <a:endParaRPr lang="en-US" sz="2800" b="1" dirty="0">
              <a:latin typeface="+mj-ea"/>
            </a:endParaRPr>
          </a:p>
        </p:txBody>
      </p:sp>
      <p:pic>
        <p:nvPicPr>
          <p:cNvPr id="16" name="Content Placeholder 15"/>
          <p:cNvPicPr>
            <a:picLocks noGrp="1" noChangeAspect="1"/>
          </p:cNvPicPr>
          <p:nvPr>
            <p:ph idx="4294967295"/>
          </p:nvPr>
        </p:nvPicPr>
        <p:blipFill>
          <a:blip r:embed="rId1"/>
          <a:stretch>
            <a:fillRect/>
          </a:stretch>
        </p:blipFill>
        <p:spPr>
          <a:xfrm>
            <a:off x="9534525" y="2257425"/>
            <a:ext cx="2657475" cy="2482850"/>
          </a:xfrm>
          <a:effectLst>
            <a:softEdge rad="635000"/>
          </a:effectLst>
        </p:spPr>
      </p:pic>
      <p:sp>
        <p:nvSpPr>
          <p:cNvPr id="9" name="Text Placeholder 8"/>
          <p:cNvSpPr>
            <a:spLocks noGrp="1"/>
          </p:cNvSpPr>
          <p:nvPr>
            <p:ph type="body" sz="half" idx="4294967295"/>
          </p:nvPr>
        </p:nvSpPr>
        <p:spPr>
          <a:xfrm>
            <a:off x="1491916" y="1944688"/>
            <a:ext cx="3866147" cy="4041775"/>
          </a:xfrm>
        </p:spPr>
        <p:txBody>
          <a:bodyPr>
            <a:normAutofit/>
          </a:bodyPr>
          <a:lstStyle/>
          <a:p>
            <a:pPr marL="0" indent="0" algn="ctr">
              <a:buNone/>
            </a:pPr>
            <a:r>
              <a:rPr kumimoji="1" lang="zh-CN" altLang="en-US" sz="2400" dirty="0">
                <a:latin typeface="+mn-ea"/>
                <a:cs typeface="华文隶书" panose="02010800040101010101" charset="-122"/>
              </a:rPr>
              <a:t>文殊师利勇猛智</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普贤慧行亦复然</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随彼一切常修学</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三世诸佛所称叹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如是最胜诸大愿</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为得普贤殊胜行</a:t>
            </a:r>
            <a:endParaRPr kumimoji="1" lang="en-US" altLang="zh-CN" sz="2400" dirty="0">
              <a:latin typeface="+mn-ea"/>
              <a:cs typeface="华文隶书" panose="02010800040101010101" charset="-122"/>
            </a:endParaRPr>
          </a:p>
          <a:p>
            <a:pPr marL="0" indent="0">
              <a:buNone/>
            </a:pPr>
            <a:endParaRPr lang="en-US" dirty="0"/>
          </a:p>
        </p:txBody>
      </p:sp>
      <p:pic>
        <p:nvPicPr>
          <p:cNvPr id="3" name="Picture 2"/>
          <p:cNvPicPr>
            <a:picLocks noChangeAspect="1"/>
          </p:cNvPicPr>
          <p:nvPr/>
        </p:nvPicPr>
        <p:blipFill>
          <a:blip r:embed="rId2">
            <a:alphaModFix amt="85000"/>
          </a:blip>
          <a:stretch>
            <a:fillRect/>
          </a:stretch>
        </p:blipFill>
        <p:spPr>
          <a:xfrm>
            <a:off x="6545179" y="1484312"/>
            <a:ext cx="3737810" cy="4242720"/>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6203" y="2430684"/>
            <a:ext cx="8738886" cy="1736202"/>
          </a:xfrm>
        </p:spPr>
        <p:txBody>
          <a:bodyPr/>
          <a:lstStyle/>
          <a:p>
            <a:r>
              <a:rPr lang="zh-CN" altLang="en-US" sz="4000" dirty="0"/>
              <a:t>因果</a:t>
            </a:r>
            <a:r>
              <a:rPr lang="zh-CN" altLang="en-US" sz="4000" dirty="0" smtClean="0"/>
              <a:t>不虚 </a:t>
            </a:r>
            <a:r>
              <a:rPr lang="en-US" altLang="zh-CN" sz="4000" dirty="0"/>
              <a:t>-</a:t>
            </a:r>
            <a:r>
              <a:rPr lang="zh-CN" altLang="en-US" sz="4000" dirty="0"/>
              <a:t> 业之</a:t>
            </a:r>
            <a:r>
              <a:rPr lang="zh-CN" altLang="en-US" sz="4000" dirty="0" smtClean="0"/>
              <a:t>自性</a:t>
            </a:r>
            <a:r>
              <a:rPr lang="zh-CN" altLang="en-US" sz="3200" dirty="0" smtClean="0"/>
              <a:t>（二）</a:t>
            </a:r>
            <a:br>
              <a:rPr lang="en-US" altLang="zh-CN" sz="4000" dirty="0" smtClean="0"/>
            </a:br>
            <a:br>
              <a:rPr lang="en-US" altLang="zh-CN" sz="4000" dirty="0" smtClean="0"/>
            </a:br>
            <a:r>
              <a:rPr lang="zh-CN" altLang="en-US" sz="3200" dirty="0" smtClean="0"/>
              <a:t>修法要点回顾</a:t>
            </a:r>
            <a:endParaRPr altLang="zh-CN" sz="3200" dirty="0"/>
          </a:p>
        </p:txBody>
      </p:sp>
      <p:sp>
        <p:nvSpPr>
          <p:cNvPr id="5" name="Text Placeholder 4"/>
          <p:cNvSpPr>
            <a:spLocks noGrp="1"/>
          </p:cNvSpPr>
          <p:nvPr>
            <p:ph type="body" idx="1"/>
          </p:nvPr>
        </p:nvSpPr>
        <p:spPr>
          <a:xfrm>
            <a:off x="1563624" y="4444678"/>
            <a:ext cx="9070848" cy="636608"/>
          </a:xfrm>
        </p:spPr>
        <p:txBody>
          <a:bodyPr>
            <a:normAutofit/>
          </a:bodyPr>
          <a:lstStyle/>
          <a:p>
            <a:r>
              <a:rPr lang="zh-CN" sz="2400" dirty="0"/>
              <a:t>《大圆满前行普贤上师言教》</a:t>
            </a:r>
            <a:r>
              <a:rPr lang="en-US" altLang="zh-CN" sz="2400" dirty="0"/>
              <a:t>-- </a:t>
            </a:r>
            <a:r>
              <a:rPr lang="zh-CN" altLang="en-US" sz="2400" dirty="0"/>
              <a:t>圣者异熟果报篇</a:t>
            </a:r>
            <a:endParaRPr lang="zh-CN"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600" dirty="0" smtClean="0"/>
              <a:t>业之自性</a:t>
            </a:r>
            <a:endParaRPr kumimoji="1" lang="zh-CN" altLang="en-US" sz="3600" dirty="0"/>
          </a:p>
        </p:txBody>
      </p:sp>
      <p:sp>
        <p:nvSpPr>
          <p:cNvPr id="3" name="内容占位符 2"/>
          <p:cNvSpPr>
            <a:spLocks noGrp="1"/>
          </p:cNvSpPr>
          <p:nvPr>
            <p:ph idx="1"/>
          </p:nvPr>
        </p:nvSpPr>
        <p:spPr>
          <a:xfrm>
            <a:off x="617855" y="1763395"/>
            <a:ext cx="11102340" cy="4841875"/>
          </a:xfrm>
        </p:spPr>
        <p:txBody>
          <a:bodyPr/>
          <a:lstStyle/>
          <a:p>
            <a:r>
              <a:rPr lang="en-US" altLang="zh-CN" sz="1600" dirty="0" smtClean="0"/>
              <a:t> </a:t>
            </a:r>
            <a:r>
              <a:rPr lang="zh-CN" altLang="zh-CN" sz="1600" dirty="0" smtClean="0"/>
              <a:t>我们在世俗谛</a:t>
            </a:r>
            <a:r>
              <a:rPr lang="zh-CN" altLang="zh-CN" sz="1600" dirty="0"/>
              <a:t>中的六道时要思维因果的规律，“一切是业的自性”。就是不管是有情世界还是器世界，作者都是业，心为本体，心造业而由业显现有情世界和器世界，故说一切为业之自性</a:t>
            </a:r>
            <a:r>
              <a:rPr lang="zh-CN" altLang="zh-CN" sz="1600" dirty="0" smtClean="0"/>
              <a:t>。</a:t>
            </a:r>
            <a:endParaRPr lang="en-US" altLang="zh-CN" sz="1600" dirty="0" smtClean="0"/>
          </a:p>
          <a:p>
            <a:r>
              <a:rPr lang="zh-CN" altLang="zh-CN" sz="1600" dirty="0" smtClean="0"/>
              <a:t>业有一个</a:t>
            </a:r>
            <a:r>
              <a:rPr lang="zh-CN" altLang="zh-CN" sz="1600" dirty="0"/>
              <a:t>特点：业之所以雷厉，它可以改变，这是它的</a:t>
            </a:r>
            <a:r>
              <a:rPr lang="zh-CN" altLang="zh-CN" sz="1600" dirty="0" smtClean="0"/>
              <a:t>特性</a:t>
            </a:r>
            <a:r>
              <a:rPr lang="zh-CN" altLang="zh-CN" sz="1600" dirty="0"/>
              <a:t>。虽然一切都是业形成的，但业本身也是因缘法、有为法，可以被改变。所以我们尽量不要造恶业，尽量修善业。思维一切都是业的自性是否意味着束手就擒反正一切都是业，前世造的业今生没办法改变了？不，业是可以改变的</a:t>
            </a:r>
            <a:r>
              <a:rPr lang="zh-CN" altLang="zh-CN" sz="1600" dirty="0" smtClean="0"/>
              <a:t>。</a:t>
            </a:r>
            <a:endParaRPr lang="en-US" altLang="zh-CN" sz="1600" dirty="0" smtClean="0"/>
          </a:p>
          <a:p>
            <a:r>
              <a:rPr lang="zh-CN" altLang="en-US" sz="1600" dirty="0" smtClean="0"/>
              <a:t>所以</a:t>
            </a:r>
            <a:r>
              <a:rPr lang="zh-CN" altLang="zh-CN" sz="1600" dirty="0" smtClean="0"/>
              <a:t>我们在学习</a:t>
            </a:r>
            <a:r>
              <a:rPr lang="zh-CN" altLang="zh-CN" sz="1600" dirty="0"/>
              <a:t>的时候要避免极端。一个极端是认为既然一切都是业，自己做任何努力都是无谓的挣扎，所以就放弃</a:t>
            </a:r>
            <a:r>
              <a:rPr lang="zh-CN" altLang="zh-CN" sz="1600" dirty="0" smtClean="0"/>
              <a:t>了。</a:t>
            </a:r>
            <a:r>
              <a:rPr lang="zh-CN" altLang="zh-CN" sz="1600" dirty="0"/>
              <a:t>业的本性是有为法</a:t>
            </a:r>
            <a:r>
              <a:rPr lang="zh-CN" altLang="zh-CN" sz="1600" dirty="0" smtClean="0"/>
              <a:t>，可以被改变</a:t>
            </a:r>
            <a:r>
              <a:rPr lang="zh-CN" altLang="zh-CN" sz="1600" dirty="0"/>
              <a:t>。另一种极端是认为业随随便便就可以改变</a:t>
            </a:r>
            <a:r>
              <a:rPr lang="zh-CN" altLang="zh-CN" sz="1600" dirty="0" smtClean="0"/>
              <a:t>。</a:t>
            </a:r>
            <a:r>
              <a:rPr lang="en-US" altLang="zh-CN" sz="1600" dirty="0" smtClean="0"/>
              <a:t>…….</a:t>
            </a:r>
            <a:r>
              <a:rPr lang="zh-CN" altLang="zh-CN" sz="1600" dirty="0" smtClean="0"/>
              <a:t>业尤</a:t>
            </a:r>
            <a:r>
              <a:rPr lang="zh-CN" altLang="zh-CN" sz="1600" dirty="0"/>
              <a:t>其是今生造的业，形成势力之后力量强大，才能显现当前的样子，相当于又有业又有果的状态。对于这种业想随便造点善业就改变，是不现实的</a:t>
            </a:r>
            <a:r>
              <a:rPr lang="zh-CN" altLang="zh-CN" sz="1600" dirty="0" smtClean="0"/>
              <a:t>。</a:t>
            </a:r>
            <a:endParaRPr lang="en-US" altLang="zh-CN" sz="1600" dirty="0" smtClean="0"/>
          </a:p>
          <a:p>
            <a:r>
              <a:rPr lang="zh-CN" altLang="zh-CN" sz="1600" dirty="0"/>
              <a:t>因缘具足之后，逐渐可以改变业的走向</a:t>
            </a:r>
            <a:r>
              <a:rPr lang="zh-CN" altLang="zh-CN" sz="1600" dirty="0" smtClean="0"/>
              <a:t>。</a:t>
            </a:r>
            <a:endParaRPr lang="en-US" altLang="zh-CN" sz="1600" dirty="0" smtClean="0"/>
          </a:p>
          <a:p>
            <a:r>
              <a:rPr lang="zh-CN" altLang="zh-CN" sz="1600" dirty="0" smtClean="0"/>
              <a:t>第一</a:t>
            </a:r>
            <a:r>
              <a:rPr lang="zh-CN" altLang="zh-CN" sz="1600" dirty="0"/>
              <a:t>，</a:t>
            </a:r>
            <a:r>
              <a:rPr lang="zh-CN" altLang="zh-CN" sz="1600" dirty="0" smtClean="0"/>
              <a:t>知道业可以改。</a:t>
            </a:r>
            <a:endParaRPr lang="en-US" altLang="zh-CN" sz="1600" dirty="0" smtClean="0"/>
          </a:p>
          <a:p>
            <a:r>
              <a:rPr lang="zh-CN" altLang="zh-CN" sz="1600" dirty="0" smtClean="0"/>
              <a:t>第二</a:t>
            </a:r>
            <a:r>
              <a:rPr lang="zh-CN" altLang="zh-CN" sz="1600" dirty="0"/>
              <a:t>，必须要精进、勤奋，才可以把已经具有能力的业改变。</a:t>
            </a:r>
            <a:r>
              <a:rPr lang="en-US" altLang="zh-CN" sz="1600" dirty="0"/>
              <a:t> </a:t>
            </a:r>
            <a:endParaRPr lang="en-US" altLang="zh-CN" sz="1600" dirty="0"/>
          </a:p>
          <a:p>
            <a:endParaRPr lang="en-US" altLang="zh-CN" sz="1600" dirty="0"/>
          </a:p>
          <a:p>
            <a:pPr marL="0" indent="0">
              <a:buNone/>
            </a:pPr>
            <a:endParaRPr lang="en-US" altLang="zh-CN"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4000" dirty="0"/>
              <a:t>业之自性</a:t>
            </a:r>
            <a:endParaRPr kumimoji="1" lang="zh-CN" altLang="en-US" sz="4000" dirty="0"/>
          </a:p>
        </p:txBody>
      </p:sp>
      <p:sp>
        <p:nvSpPr>
          <p:cNvPr id="3" name="内容占位符 2"/>
          <p:cNvSpPr>
            <a:spLocks noGrp="1"/>
          </p:cNvSpPr>
          <p:nvPr>
            <p:ph idx="1"/>
          </p:nvPr>
        </p:nvSpPr>
        <p:spPr/>
        <p:txBody>
          <a:bodyPr/>
          <a:lstStyle/>
          <a:p>
            <a:r>
              <a:rPr lang="zh-CN" altLang="en-US" sz="2000" b="1" dirty="0" smtClean="0"/>
              <a:t>公案：</a:t>
            </a:r>
            <a:endParaRPr lang="en-US" altLang="zh-CN" sz="2000" b="1" dirty="0" smtClean="0"/>
          </a:p>
          <a:p>
            <a:r>
              <a:rPr lang="zh-CN" altLang="zh-CN" dirty="0" smtClean="0"/>
              <a:t>今天我们</a:t>
            </a:r>
            <a:r>
              <a:rPr lang="zh-CN" altLang="en-US" dirty="0" smtClean="0"/>
              <a:t>继续学习</a:t>
            </a:r>
            <a:r>
              <a:rPr lang="zh-CN" altLang="zh-CN" dirty="0" smtClean="0"/>
              <a:t>关于圣者受报的案例，前面讲到了佛陀成佛之后也感受了以前造业的果报。今天讲其他的圣者，有阿罗汉的两个事例</a:t>
            </a:r>
            <a:r>
              <a:rPr lang="zh-CN" altLang="en-US" dirty="0" smtClean="0"/>
              <a:t>（</a:t>
            </a:r>
            <a:r>
              <a:rPr lang="zh-CN" altLang="zh-CN" dirty="0"/>
              <a:t>阿罗汉受业报的例子有很多，《百业经》、《贤愚经》等也有很</a:t>
            </a:r>
            <a:r>
              <a:rPr lang="zh-CN" altLang="zh-CN" dirty="0" smtClean="0"/>
              <a:t>多。</a:t>
            </a:r>
            <a:r>
              <a:rPr lang="zh-CN" altLang="en-US" dirty="0" smtClean="0"/>
              <a:t>）</a:t>
            </a:r>
            <a:r>
              <a:rPr lang="zh-CN" altLang="zh-CN" dirty="0" smtClean="0"/>
              <a:t>还有一个菩萨的事例，总共三个事例。</a:t>
            </a:r>
            <a:endParaRPr lang="en-US" altLang="zh-CN" dirty="0" smtClean="0"/>
          </a:p>
          <a:p>
            <a:endParaRPr lang="en-US" altLang="zh-CN" dirty="0" smtClean="0"/>
          </a:p>
          <a:p>
            <a:pPr marL="342900" indent="-342900">
              <a:buFont typeface="+mj-lt"/>
              <a:buAutoNum type="arabicPeriod"/>
            </a:pPr>
            <a:r>
              <a:rPr lang="zh-CN" altLang="zh-CN" dirty="0"/>
              <a:t>世尊的声闻弟子神通第一的</a:t>
            </a:r>
            <a:r>
              <a:rPr lang="zh-CN" altLang="zh-CN" dirty="0" smtClean="0"/>
              <a:t>目犍连是由于业力所感被遍行外道杀害的。</a:t>
            </a:r>
            <a:endParaRPr lang="en-US" altLang="zh-CN" dirty="0" smtClean="0"/>
          </a:p>
          <a:p>
            <a:pPr marL="342900" indent="-342900">
              <a:buFont typeface="+mj-lt"/>
              <a:buAutoNum type="arabicPeriod"/>
            </a:pPr>
            <a:r>
              <a:rPr lang="zh-CN" altLang="zh-CN" dirty="0" smtClean="0"/>
              <a:t>阿罗汉离越</a:t>
            </a:r>
            <a:r>
              <a:rPr lang="zh-CN" altLang="en-US" dirty="0" smtClean="0"/>
              <a:t>受报的公案。</a:t>
            </a:r>
            <a:r>
              <a:rPr lang="en-US" altLang="zh-CN" dirty="0" smtClean="0"/>
              <a:t> </a:t>
            </a:r>
            <a:endParaRPr lang="en-US" altLang="zh-CN" dirty="0" smtClean="0"/>
          </a:p>
          <a:p>
            <a:pPr marL="342900" indent="-342900">
              <a:buFont typeface="+mj-lt"/>
              <a:buAutoNum type="arabicPeriod"/>
            </a:pPr>
            <a:r>
              <a:rPr lang="zh-CN" altLang="zh-CN" dirty="0" smtClean="0"/>
              <a:t>菩萨受报</a:t>
            </a:r>
            <a:r>
              <a:rPr lang="zh-CN" altLang="zh-CN" dirty="0"/>
              <a:t>的事例讲</a:t>
            </a:r>
            <a:r>
              <a:rPr lang="zh-CN" altLang="zh-CN" dirty="0" smtClean="0"/>
              <a:t>的是龙树菩萨</a:t>
            </a:r>
            <a:r>
              <a:rPr lang="zh-CN" altLang="en-US" dirty="0" smtClean="0"/>
              <a:t>。</a:t>
            </a:r>
            <a:r>
              <a:rPr lang="en-US" altLang="zh-CN" dirty="0" smtClean="0"/>
              <a:t> </a:t>
            </a:r>
            <a:endParaRPr lang="en-US" altLang="zh-CN" dirty="0" smtClean="0"/>
          </a:p>
          <a:p>
            <a:pPr marL="0" indent="0">
              <a:buNone/>
            </a:pPr>
            <a:endParaRPr lang="en-US" altLang="zh-CN" dirty="0"/>
          </a:p>
          <a:p>
            <a:pPr marL="342900" indent="-342900">
              <a:buFont typeface="+mj-lt"/>
              <a:buAutoNum type="arabicPeriod"/>
            </a:pPr>
            <a:endParaRPr lang="en-US" altLang="zh-CN" dirty="0" smtClean="0"/>
          </a:p>
          <a:p>
            <a:endParaRPr lang="en-US" altLang="zh-CN" dirty="0" smtClean="0"/>
          </a:p>
          <a:p>
            <a:pPr marL="0" indent="0">
              <a:buNone/>
            </a:pPr>
            <a:endParaRPr lang="en-US" altLang="zh-CN" dirty="0" smtClean="0"/>
          </a:p>
          <a:p>
            <a:endParaRPr lang="en-US" altLang="zh-CN" dirty="0"/>
          </a:p>
          <a:p>
            <a:endParaRPr kumimoji="1"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zh-CN" altLang="en-US" sz="3600" b="1" dirty="0"/>
              <a:t>业之自性</a:t>
            </a:r>
            <a:endParaRPr kumimoji="1" lang="zh-CN" altLang="en-US" sz="3600" b="1" dirty="0"/>
          </a:p>
        </p:txBody>
      </p:sp>
      <p:sp>
        <p:nvSpPr>
          <p:cNvPr id="3" name="内容占位符 2"/>
          <p:cNvSpPr>
            <a:spLocks noGrp="1"/>
          </p:cNvSpPr>
          <p:nvPr>
            <p:ph idx="1"/>
          </p:nvPr>
        </p:nvSpPr>
        <p:spPr/>
        <p:txBody>
          <a:bodyPr/>
          <a:lstStyle/>
          <a:p>
            <a:r>
              <a:rPr kumimoji="1" lang="zh-CN" altLang="en-US" dirty="0" smtClean="0"/>
              <a:t>从</a:t>
            </a:r>
            <a:r>
              <a:rPr kumimoji="1" lang="zh-CN" altLang="en-US" b="1" dirty="0" smtClean="0"/>
              <a:t>第一公案</a:t>
            </a:r>
            <a:r>
              <a:rPr kumimoji="1" lang="zh-CN" altLang="en-US" dirty="0" smtClean="0"/>
              <a:t>里让我们看到：</a:t>
            </a:r>
            <a:endParaRPr kumimoji="1" lang="en-US" altLang="zh-CN" dirty="0" smtClean="0"/>
          </a:p>
          <a:p>
            <a:pPr marL="342900" indent="-342900">
              <a:buFont typeface="+mj-lt"/>
              <a:buAutoNum type="arabicPeriod"/>
            </a:pPr>
            <a:r>
              <a:rPr lang="zh-CN" altLang="zh-CN" dirty="0" smtClean="0"/>
              <a:t>我们平时讲</a:t>
            </a:r>
            <a:r>
              <a:rPr lang="zh-CN" altLang="zh-CN" dirty="0"/>
              <a:t>的“神通不敌业力”</a:t>
            </a:r>
            <a:r>
              <a:rPr lang="zh-CN" altLang="zh-CN" dirty="0" smtClean="0"/>
              <a:t>的</a:t>
            </a:r>
            <a:r>
              <a:rPr lang="zh-CN" altLang="en-US" dirty="0" smtClean="0"/>
              <a:t>典型例子</a:t>
            </a:r>
            <a:r>
              <a:rPr lang="zh-CN" altLang="zh-CN" dirty="0" smtClean="0"/>
              <a:t>。</a:t>
            </a:r>
            <a:r>
              <a:rPr lang="zh-CN" altLang="zh-CN" dirty="0"/>
              <a:t>目犍连尊者的神通那么大，但是业力成熟的时候，神通也根本没办法</a:t>
            </a:r>
            <a:r>
              <a:rPr lang="zh-CN" altLang="zh-CN" dirty="0" smtClean="0"/>
              <a:t>。</a:t>
            </a:r>
            <a:endParaRPr lang="en-US" altLang="zh-CN" dirty="0" smtClean="0"/>
          </a:p>
          <a:p>
            <a:pPr marL="342900" indent="-342900">
              <a:buFont typeface="+mj-lt"/>
              <a:buAutoNum type="arabicPeriod"/>
            </a:pPr>
            <a:r>
              <a:rPr lang="zh-CN" altLang="zh-CN" dirty="0"/>
              <a:t>阿罗汉也会受报，何况是我们呢？</a:t>
            </a:r>
            <a:r>
              <a:rPr lang="en-US" altLang="zh-CN" dirty="0"/>
              <a:t> </a:t>
            </a:r>
            <a:r>
              <a:rPr lang="en-US" altLang="zh-CN" dirty="0" smtClean="0"/>
              <a:t> </a:t>
            </a:r>
            <a:endParaRPr lang="en-US" altLang="zh-CN" dirty="0" smtClean="0"/>
          </a:p>
          <a:p>
            <a:r>
              <a:rPr lang="zh-CN" altLang="zh-CN" dirty="0"/>
              <a:t>作为凡夫人来讲，无论如何我们的目标要盯着出离道、解脱道，或者救度一切众生的菩提心</a:t>
            </a:r>
            <a:r>
              <a:rPr lang="en-US" altLang="zh-CN" dirty="0"/>
              <a:t> </a:t>
            </a:r>
            <a:r>
              <a:rPr lang="zh-CN" altLang="en-US" dirty="0" smtClean="0"/>
              <a:t>。</a:t>
            </a:r>
            <a:endParaRPr lang="en-US" altLang="zh-CN" dirty="0" smtClean="0"/>
          </a:p>
          <a:p>
            <a:endParaRPr kumimoji="1" lang="en-US" altLang="zh-CN" dirty="0"/>
          </a:p>
          <a:p>
            <a:r>
              <a:rPr kumimoji="1" lang="zh-CN" altLang="en-US" dirty="0" smtClean="0"/>
              <a:t>从</a:t>
            </a:r>
            <a:r>
              <a:rPr kumimoji="1" lang="zh-CN" altLang="en-US" b="1" dirty="0" smtClean="0"/>
              <a:t>第二个公案</a:t>
            </a:r>
            <a:r>
              <a:rPr kumimoji="1" lang="zh-CN" altLang="en-US" dirty="0" smtClean="0"/>
              <a:t>里我们要学会思考：</a:t>
            </a:r>
            <a:endParaRPr kumimoji="1" lang="en-US" altLang="zh-CN" dirty="0" smtClean="0"/>
          </a:p>
          <a:p>
            <a:r>
              <a:rPr lang="zh-CN" altLang="zh-CN" dirty="0" smtClean="0"/>
              <a:t>远因和近因是我们在思维业</a:t>
            </a:r>
            <a:r>
              <a:rPr lang="zh-CN" altLang="zh-CN" dirty="0"/>
              <a:t>因果的时候，要考虑的两方面。当我们习惯性地认为这个事情我没有错、自己是被冤枉的时候，也应该习惯性地去思维一下远因。任何一件事情不会无因无缘，现在看起来是无因无缘，比如明明是在煮法衣却变成一锅牛肉。从这个侧面来讲的确没做任何错事儿；但是从远因来讲，业力成熟之后，自然而然就变成这样。</a:t>
            </a:r>
            <a:endParaRPr lang="en-US" altLang="zh-CN" dirty="0"/>
          </a:p>
          <a:p>
            <a:endParaRPr kumimoji="1"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189899"/>
          </a:xfrm>
        </p:spPr>
        <p:txBody>
          <a:bodyPr>
            <a:normAutofit/>
          </a:bodyPr>
          <a:lstStyle/>
          <a:p>
            <a:r>
              <a:rPr kumimoji="1" lang="zh-CN" altLang="en-US" sz="3600" b="1" dirty="0"/>
              <a:t>业之自性</a:t>
            </a:r>
            <a:endParaRPr kumimoji="1" lang="zh-CN" altLang="en-US" sz="3600" dirty="0"/>
          </a:p>
        </p:txBody>
      </p:sp>
      <p:sp>
        <p:nvSpPr>
          <p:cNvPr id="3" name="内容占位符 2"/>
          <p:cNvSpPr>
            <a:spLocks noGrp="1"/>
          </p:cNvSpPr>
          <p:nvPr>
            <p:ph idx="1"/>
          </p:nvPr>
        </p:nvSpPr>
        <p:spPr>
          <a:xfrm>
            <a:off x="1066800" y="1960342"/>
            <a:ext cx="10058400" cy="4074698"/>
          </a:xfrm>
        </p:spPr>
        <p:txBody>
          <a:bodyPr/>
          <a:lstStyle/>
          <a:p>
            <a:r>
              <a:rPr kumimoji="1" lang="zh-CN" altLang="en-US" dirty="0" smtClean="0"/>
              <a:t>第三个公案说明：</a:t>
            </a:r>
            <a:endParaRPr kumimoji="1" lang="en-US" altLang="zh-CN" dirty="0" smtClean="0"/>
          </a:p>
          <a:p>
            <a:r>
              <a:rPr lang="zh-CN" altLang="zh-CN" dirty="0" smtClean="0"/>
              <a:t>龙猛菩萨虽为一地菩萨</a:t>
            </a:r>
            <a:r>
              <a:rPr lang="zh-CN" altLang="zh-CN" dirty="0"/>
              <a:t>，但他的圆寂也跟前世业力有关。所以，我们平时不论遭遇什么，哪怕是两个人在打架时，一个人拿石头把你头砸个窟窿，鲜血喷涌而出，这肯定也跟前世脱不了干系。</a:t>
            </a:r>
            <a:endParaRPr lang="en-US" altLang="zh-CN" dirty="0"/>
          </a:p>
          <a:p>
            <a:endParaRPr kumimoji="1" lang="en-US" altLang="zh-CN" dirty="0" smtClean="0"/>
          </a:p>
          <a:p>
            <a:r>
              <a:rPr kumimoji="1" lang="zh-CN" altLang="en-US" b="1" u="sng" dirty="0" smtClean="0"/>
              <a:t>总结</a:t>
            </a:r>
            <a:endParaRPr kumimoji="1" lang="en-US" altLang="zh-CN" b="1" u="sng" dirty="0" smtClean="0"/>
          </a:p>
          <a:p>
            <a:r>
              <a:rPr lang="zh-CN" altLang="zh-CN" dirty="0"/>
              <a:t>大家要好好地想一想：像圣者尚且要感受业力的果报，我们无始以来漂泊在轮回中，所造的恶业不计其数，那以后要受的报应更不用说了。况且我们现在仍执迷不悟地积累恶业，真不知何时才能从轮回中解脱。不要说解脱，仅仅是脱离恶趣，恐怕也不太容易。</a:t>
            </a:r>
            <a:endParaRPr lang="en-US" altLang="zh-CN" dirty="0"/>
          </a:p>
          <a:p>
            <a:endParaRPr kumimoji="1" lang="en-US" altLang="zh-CN" b="1" u="sng" dirty="0" smtClean="0"/>
          </a:p>
          <a:p>
            <a:r>
              <a:rPr lang="zh-CN" altLang="zh-CN" dirty="0" smtClean="0"/>
              <a:t>我们作为</a:t>
            </a:r>
            <a:r>
              <a:rPr lang="zh-CN" altLang="zh-CN" dirty="0"/>
              <a:t>修行人，先要通过闻思明白什么是善、什么是恶，然后随时随地要谨小慎微，即使是微乎其微的罪业，也要尽心尽力予以杜绝；哪怕是微不足道的善事，也要悉心毕力加以成办。</a:t>
            </a:r>
            <a:r>
              <a:rPr lang="en-US" altLang="zh-CN" dirty="0"/>
              <a:t> </a:t>
            </a:r>
            <a:endParaRPr kumimoji="1" lang="zh-CN" altLang="en-US" b="1"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111170"/>
            <a:ext cx="10058400" cy="903024"/>
          </a:xfrm>
        </p:spPr>
        <p:txBody>
          <a:bodyPr/>
          <a:lstStyle/>
          <a:p>
            <a:r>
              <a:rPr lang="zh-CN" altLang="en-US" dirty="0"/>
              <a:t>思考讨论：</a:t>
            </a:r>
            <a:endParaRPr lang="en-US" dirty="0"/>
          </a:p>
        </p:txBody>
      </p:sp>
      <p:sp>
        <p:nvSpPr>
          <p:cNvPr id="3" name="Content Placeholder 2"/>
          <p:cNvSpPr>
            <a:spLocks noGrp="1"/>
          </p:cNvSpPr>
          <p:nvPr>
            <p:ph idx="1"/>
          </p:nvPr>
        </p:nvSpPr>
        <p:spPr>
          <a:xfrm>
            <a:off x="1261640" y="2488557"/>
            <a:ext cx="9306045" cy="2766349"/>
          </a:xfrm>
        </p:spPr>
        <p:txBody>
          <a:bodyPr>
            <a:normAutofit lnSpcReduction="10000"/>
          </a:bodyPr>
          <a:lstStyle/>
          <a:p>
            <a:pPr marL="457200" indent="-457200">
              <a:buFont typeface="+mj-lt"/>
              <a:buAutoNum type="arabicPeriod"/>
            </a:pPr>
            <a:r>
              <a:rPr lang="zh-CN" altLang="zh-CN" sz="2000" dirty="0" smtClean="0"/>
              <a:t>“</a:t>
            </a:r>
            <a:r>
              <a:rPr lang="zh-CN" altLang="zh-CN" sz="2000" dirty="0"/>
              <a:t>神通第一”的目犍连会被外道打死，这说明了什么？它是什么业缘所导致的？这对你理解“神通抵不过业力”有哪些帮助</a:t>
            </a:r>
            <a:r>
              <a:rPr lang="zh-CN" altLang="zh-CN" sz="2000" dirty="0" smtClean="0"/>
              <a:t>？</a:t>
            </a:r>
            <a:endParaRPr lang="en-US" altLang="zh-CN" sz="2000" dirty="0" smtClean="0"/>
          </a:p>
          <a:p>
            <a:pPr marL="457200" indent="-457200">
              <a:buFont typeface="+mj-lt"/>
              <a:buAutoNum type="arabicPeriod"/>
            </a:pPr>
            <a:endParaRPr lang="en-US" altLang="zh-CN" sz="2000" dirty="0"/>
          </a:p>
          <a:p>
            <a:pPr marL="457200" indent="-457200">
              <a:buFont typeface="+mj-lt"/>
              <a:buAutoNum type="arabicPeriod"/>
            </a:pPr>
            <a:r>
              <a:rPr lang="zh-CN" altLang="zh-CN" sz="2000" dirty="0" smtClean="0"/>
              <a:t>有些人认为</a:t>
            </a:r>
            <a:r>
              <a:rPr lang="zh-CN" altLang="zh-CN" sz="2000" dirty="0"/>
              <a:t>，佛菩萨感受果报只是显现，并不是真实的，故无法证明因果不虚。你认为这种观点对吗？为什么</a:t>
            </a:r>
            <a:r>
              <a:rPr lang="zh-CN" altLang="zh-CN" sz="2000" dirty="0" smtClean="0"/>
              <a:t>？</a:t>
            </a:r>
            <a:endParaRPr lang="en-US" altLang="zh-CN" sz="2000" dirty="0" smtClean="0"/>
          </a:p>
          <a:p>
            <a:pPr marL="457200" indent="-457200">
              <a:buFont typeface="+mj-lt"/>
              <a:buAutoNum type="arabicPeriod"/>
            </a:pPr>
            <a:endParaRPr lang="en-US" altLang="zh-CN" sz="2000" dirty="0"/>
          </a:p>
          <a:p>
            <a:pPr marL="457200" indent="-457200">
              <a:buFont typeface="+mj-lt"/>
              <a:buAutoNum type="arabicPeriod"/>
            </a:pPr>
            <a:r>
              <a:rPr lang="zh-CN" altLang="zh-CN" sz="2000" dirty="0" smtClean="0"/>
              <a:t>明白一切都是业</a:t>
            </a:r>
            <a:r>
              <a:rPr lang="zh-CN" altLang="zh-CN" sz="2000" dirty="0"/>
              <a:t>的自性后，对你在日常生活中处理问题有什么助益？请具体举例说明。</a:t>
            </a:r>
            <a:endParaRPr lang="en-US" altLang="zh-CN" sz="2000" dirty="0"/>
          </a:p>
          <a:p>
            <a:pPr>
              <a:buFont typeface="Wingdings" panose="05000000000000000000" pitchFamily="2" charset="2"/>
              <a:buChar char="q"/>
            </a:pP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6678" y="2103024"/>
            <a:ext cx="8738886" cy="1736202"/>
          </a:xfrm>
        </p:spPr>
        <p:txBody>
          <a:bodyPr/>
          <a:lstStyle/>
          <a:p>
            <a:r>
              <a:rPr lang="zh-CN" altLang="en-US" sz="4000" dirty="0"/>
              <a:t>因果</a:t>
            </a:r>
            <a:r>
              <a:rPr lang="zh-CN" altLang="en-US" sz="4000" dirty="0" smtClean="0"/>
              <a:t>不虚 </a:t>
            </a:r>
            <a:r>
              <a:rPr lang="en-US" altLang="zh-CN" sz="4000" dirty="0"/>
              <a:t>-</a:t>
            </a:r>
            <a:r>
              <a:rPr lang="zh-CN" altLang="en-US" sz="4000" dirty="0"/>
              <a:t> 业之</a:t>
            </a:r>
            <a:r>
              <a:rPr lang="zh-CN" altLang="en-US" sz="4000" dirty="0" smtClean="0"/>
              <a:t>自性</a:t>
            </a:r>
            <a:r>
              <a:rPr lang="zh-CN" altLang="en-US" sz="3200" dirty="0" smtClean="0"/>
              <a:t>（三）</a:t>
            </a:r>
            <a:br>
              <a:rPr lang="en-US" altLang="zh-CN" sz="4000" dirty="0" smtClean="0"/>
            </a:br>
            <a:endParaRPr altLang="zh-CN" sz="3200" dirty="0"/>
          </a:p>
        </p:txBody>
      </p:sp>
      <p:sp>
        <p:nvSpPr>
          <p:cNvPr id="5" name="Text Placeholder 4"/>
          <p:cNvSpPr>
            <a:spLocks noGrp="1"/>
          </p:cNvSpPr>
          <p:nvPr>
            <p:ph type="body" idx="1"/>
          </p:nvPr>
        </p:nvSpPr>
        <p:spPr>
          <a:xfrm>
            <a:off x="1563370" y="3474085"/>
            <a:ext cx="9070975" cy="1607185"/>
          </a:xfrm>
        </p:spPr>
        <p:txBody>
          <a:bodyPr>
            <a:normAutofit fontScale="90000"/>
          </a:bodyPr>
          <a:lstStyle/>
          <a:p>
            <a:r>
              <a:rPr lang="zh-CN" sz="2400" dirty="0"/>
              <a:t>《大圆满前行普贤上师言教》</a:t>
            </a:r>
            <a:endParaRPr lang="zh-CN" sz="2400" dirty="0"/>
          </a:p>
          <a:p>
            <a:pPr algn="ctr"/>
            <a:r>
              <a:rPr lang="zh-CN" altLang="en-US" sz="2000" dirty="0"/>
              <a:t>（</a:t>
            </a:r>
            <a:r>
              <a:rPr lang="en-US" altLang="zh-CN" sz="2000" dirty="0"/>
              <a:t>1</a:t>
            </a:r>
            <a:r>
              <a:rPr lang="zh-CN" altLang="en-US" sz="2000" dirty="0"/>
              <a:t>）勿以善小而不为，勿以恶小而为之</a:t>
            </a:r>
            <a:endParaRPr lang="zh-CN" altLang="en-US" sz="2000" dirty="0"/>
          </a:p>
          <a:p>
            <a:pPr algn="ctr"/>
            <a:r>
              <a:rPr lang="zh-CN" altLang="en-US" sz="2000" dirty="0"/>
              <a:t>（</a:t>
            </a:r>
            <a:r>
              <a:rPr lang="en-US" altLang="zh-CN" sz="2000" dirty="0"/>
              <a:t>2</a:t>
            </a:r>
            <a:r>
              <a:rPr lang="zh-CN" altLang="en-US" sz="2000" dirty="0"/>
              <a:t>）菩萨特殊行持</a:t>
            </a:r>
            <a:r>
              <a:rPr lang="en-US" altLang="zh-CN" sz="2000" dirty="0"/>
              <a:t>-</a:t>
            </a:r>
            <a:r>
              <a:rPr lang="zh-CN" altLang="en-US" sz="2000" dirty="0"/>
              <a:t>七种开许之</a:t>
            </a:r>
            <a:r>
              <a:rPr lang="en-US" altLang="zh-CN" sz="2000" dirty="0"/>
              <a:t>‘</a:t>
            </a:r>
            <a:r>
              <a:rPr lang="zh-CN" altLang="en-US" sz="2000" dirty="0"/>
              <a:t>恶业</a:t>
            </a:r>
            <a:r>
              <a:rPr lang="en-US" altLang="zh-CN" sz="2000" dirty="0"/>
              <a:t>’</a:t>
            </a:r>
            <a:endParaRPr lang="en-US" altLang="zh-CN" sz="2000" dirty="0"/>
          </a:p>
          <a:p>
            <a:pPr algn="ctr"/>
            <a:r>
              <a:rPr lang="zh-CN" altLang="en-US" sz="2000" dirty="0"/>
              <a:t>（</a:t>
            </a:r>
            <a:r>
              <a:rPr lang="en-US" altLang="zh-CN" sz="2000" dirty="0"/>
              <a:t>3</a:t>
            </a:r>
            <a:r>
              <a:rPr lang="zh-CN" altLang="en-US" sz="2000" dirty="0"/>
              <a:t>）时刻观心善恶、调伏自心</a:t>
            </a:r>
            <a:endParaRPr lang="en-US" altLang="zh-CN" sz="2000" dirty="0"/>
          </a:p>
          <a:p>
            <a:pPr algn="just"/>
            <a:endParaRPr lang="en-US" altLang="zh-CN"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{E47054B2-005C-5B4C-B500-9243F8059589}tf10001067</Template>
  <TotalTime>0</TotalTime>
  <Words>5841</Words>
  <Application>WPS 演示</Application>
  <PresentationFormat>自定义</PresentationFormat>
  <Paragraphs>287</Paragraphs>
  <Slides>26</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26</vt:i4>
      </vt:variant>
    </vt:vector>
  </HeadingPairs>
  <TitlesOfParts>
    <vt:vector size="39" baseType="lpstr">
      <vt:lpstr>Arial</vt:lpstr>
      <vt:lpstr>宋体</vt:lpstr>
      <vt:lpstr>Wingdings</vt:lpstr>
      <vt:lpstr>Garamond</vt:lpstr>
      <vt:lpstr>华文隶书</vt:lpstr>
      <vt:lpstr>微软雅黑</vt:lpstr>
      <vt:lpstr>Arial Unicode MS</vt:lpstr>
      <vt:lpstr>Calibri</vt:lpstr>
      <vt:lpstr>Wingdings</vt:lpstr>
      <vt:lpstr>华文楷体</vt:lpstr>
      <vt:lpstr>楷体_GB2312</vt:lpstr>
      <vt:lpstr>新宋体</vt:lpstr>
      <vt:lpstr>Savon</vt:lpstr>
      <vt:lpstr>发心偈</vt:lpstr>
      <vt:lpstr>因果不虚 - 业之自性</vt:lpstr>
      <vt:lpstr>因果不虚 - 业之自性（一）  修法回顾</vt:lpstr>
      <vt:lpstr>业之自性</vt:lpstr>
      <vt:lpstr>业之自性</vt:lpstr>
      <vt:lpstr>业之自性</vt:lpstr>
      <vt:lpstr>业之自性</vt:lpstr>
      <vt:lpstr>思考讨论：</vt:lpstr>
      <vt:lpstr>因果不虚 - 业之自性（二）  修法要点回顾</vt:lpstr>
      <vt:lpstr>（1）勿以善小而不为，勿以恶小而为之</vt:lpstr>
      <vt:lpstr>业之自性</vt:lpstr>
      <vt:lpstr>（1-2）勿以恶小而为之</vt:lpstr>
      <vt:lpstr>（1）勿以善小而不为，勿以恶小而为之</vt:lpstr>
      <vt:lpstr>（2）菩萨特殊行持-七种开许之‘恶业’</vt:lpstr>
      <vt:lpstr>（1-2）勿以恶小而为之</vt:lpstr>
      <vt:lpstr>（2）菩萨特殊行持-七种开许之‘恶业’</vt:lpstr>
      <vt:lpstr>（2）菩萨特殊行持-七种开许之‘恶业’</vt:lpstr>
      <vt:lpstr>（2）菩萨特殊行持-七种开许之‘恶业’</vt:lpstr>
      <vt:lpstr>（3）时刻观心善恶、调伏自心</vt:lpstr>
      <vt:lpstr>（2）菩萨特殊行持-七种开许之‘恶业’</vt:lpstr>
      <vt:lpstr>公案学习</vt:lpstr>
      <vt:lpstr>公案学习</vt:lpstr>
      <vt:lpstr>公案学习</vt:lpstr>
      <vt:lpstr>修行窍诀</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赵娟</cp:lastModifiedBy>
  <cp:revision>54</cp:revision>
  <dcterms:created xsi:type="dcterms:W3CDTF">2018-10-04T19:59:00Z</dcterms:created>
  <dcterms:modified xsi:type="dcterms:W3CDTF">2018-10-18T20:20:06Z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2052-10.1.0.7469</vt:lpwstr>
  </property>
</Properties>
</file>