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79" r:id="rId2"/>
    <p:sldId id="256" r:id="rId3"/>
    <p:sldId id="257" r:id="rId4"/>
    <p:sldId id="392" r:id="rId5"/>
    <p:sldId id="277" r:id="rId6"/>
    <p:sldId id="366" r:id="rId7"/>
    <p:sldId id="375" r:id="rId8"/>
    <p:sldId id="373" r:id="rId9"/>
    <p:sldId id="376" r:id="rId10"/>
    <p:sldId id="367" r:id="rId11"/>
    <p:sldId id="381" r:id="rId12"/>
    <p:sldId id="377" r:id="rId13"/>
    <p:sldId id="378" r:id="rId14"/>
    <p:sldId id="379" r:id="rId15"/>
    <p:sldId id="382" r:id="rId16"/>
    <p:sldId id="384" r:id="rId17"/>
    <p:sldId id="385" r:id="rId18"/>
    <p:sldId id="386" r:id="rId19"/>
    <p:sldId id="387" r:id="rId20"/>
    <p:sldId id="388" r:id="rId21"/>
    <p:sldId id="371" r:id="rId22"/>
    <p:sldId id="370" r:id="rId23"/>
    <p:sldId id="389" r:id="rId24"/>
    <p:sldId id="390" r:id="rId25"/>
    <p:sldId id="391" r:id="rId26"/>
    <p:sldId id="393" r:id="rId27"/>
    <p:sldId id="372" r:id="rId28"/>
  </p:sldIdLst>
  <p:sldSz cx="9144000" cy="6858000" type="screen4x3"/>
  <p:notesSz cx="6858000" cy="9144000"/>
  <p:defaultTextStyle>
    <a:defPPr>
      <a:defRPr lang="zh-CN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14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u guang zhang" userId="e5c7b8d3772097b1" providerId="LiveId" clId="{BF112739-3F9C-4214-921A-CA7D2187718E}"/>
    <pc:docChg chg="undo custSel addSld delSld modSld sldOrd">
      <pc:chgData name="yu guang zhang" userId="e5c7b8d3772097b1" providerId="LiveId" clId="{BF112739-3F9C-4214-921A-CA7D2187718E}" dt="2018-07-12T20:03:01.362" v="5517"/>
      <pc:docMkLst>
        <pc:docMk/>
      </pc:docMkLst>
      <pc:sldChg chg="modSp">
        <pc:chgData name="yu guang zhang" userId="e5c7b8d3772097b1" providerId="LiveId" clId="{BF112739-3F9C-4214-921A-CA7D2187718E}" dt="2018-07-11T16:34:41.273" v="65" actId="20577"/>
        <pc:sldMkLst>
          <pc:docMk/>
          <pc:sldMk cId="3515514805" sldId="256"/>
        </pc:sldMkLst>
        <pc:spChg chg="mod">
          <ac:chgData name="yu guang zhang" userId="e5c7b8d3772097b1" providerId="LiveId" clId="{BF112739-3F9C-4214-921A-CA7D2187718E}" dt="2018-07-11T16:34:41.273" v="65" actId="20577"/>
          <ac:spMkLst>
            <pc:docMk/>
            <pc:sldMk cId="3515514805" sldId="256"/>
            <ac:spMk id="6" creationId="{00000000-0000-0000-0000-000000000000}"/>
          </ac:spMkLst>
        </pc:spChg>
      </pc:sldChg>
      <pc:sldChg chg="modSp">
        <pc:chgData name="yu guang zhang" userId="e5c7b8d3772097b1" providerId="LiveId" clId="{BF112739-3F9C-4214-921A-CA7D2187718E}" dt="2018-07-12T01:33:05.198" v="1905" actId="20577"/>
        <pc:sldMkLst>
          <pc:docMk/>
          <pc:sldMk cId="2125868432" sldId="259"/>
        </pc:sldMkLst>
        <pc:spChg chg="mod">
          <ac:chgData name="yu guang zhang" userId="e5c7b8d3772097b1" providerId="LiveId" clId="{BF112739-3F9C-4214-921A-CA7D2187718E}" dt="2018-07-12T01:33:05.198" v="1905" actId="20577"/>
          <ac:spMkLst>
            <pc:docMk/>
            <pc:sldMk cId="2125868432" sldId="259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00:31:06.667" v="1622" actId="20577"/>
          <ac:spMkLst>
            <pc:docMk/>
            <pc:sldMk cId="2125868432" sldId="259"/>
            <ac:spMk id="3" creationId="{00000000-0000-0000-0000-000000000000}"/>
          </ac:spMkLst>
        </pc:spChg>
      </pc:sldChg>
      <pc:sldChg chg="modSp">
        <pc:chgData name="yu guang zhang" userId="e5c7b8d3772097b1" providerId="LiveId" clId="{BF112739-3F9C-4214-921A-CA7D2187718E}" dt="2018-07-11T16:39:20.108" v="216" actId="20577"/>
        <pc:sldMkLst>
          <pc:docMk/>
          <pc:sldMk cId="2392023965" sldId="277"/>
        </pc:sldMkLst>
        <pc:spChg chg="mod">
          <ac:chgData name="yu guang zhang" userId="e5c7b8d3772097b1" providerId="LiveId" clId="{BF112739-3F9C-4214-921A-CA7D2187718E}" dt="2018-07-11T16:39:20.108" v="216" actId="20577"/>
          <ac:spMkLst>
            <pc:docMk/>
            <pc:sldMk cId="2392023965" sldId="277"/>
            <ac:spMk id="3" creationId="{00000000-0000-0000-0000-000000000000}"/>
          </ac:spMkLst>
        </pc:spChg>
      </pc:sldChg>
      <pc:sldChg chg="del">
        <pc:chgData name="yu guang zhang" userId="e5c7b8d3772097b1" providerId="LiveId" clId="{BF112739-3F9C-4214-921A-CA7D2187718E}" dt="2018-07-12T19:38:52.106" v="4700" actId="2696"/>
        <pc:sldMkLst>
          <pc:docMk/>
          <pc:sldMk cId="3900747083" sldId="289"/>
        </pc:sldMkLst>
      </pc:sldChg>
      <pc:sldChg chg="del">
        <pc:chgData name="yu guang zhang" userId="e5c7b8d3772097b1" providerId="LiveId" clId="{BF112739-3F9C-4214-921A-CA7D2187718E}" dt="2018-07-12T01:35:10.651" v="1918" actId="2696"/>
        <pc:sldMkLst>
          <pc:docMk/>
          <pc:sldMk cId="0" sldId="290"/>
        </pc:sldMkLst>
      </pc:sldChg>
      <pc:sldChg chg="del">
        <pc:chgData name="yu guang zhang" userId="e5c7b8d3772097b1" providerId="LiveId" clId="{BF112739-3F9C-4214-921A-CA7D2187718E}" dt="2018-07-12T00:39:38.595" v="1623" actId="2696"/>
        <pc:sldMkLst>
          <pc:docMk/>
          <pc:sldMk cId="1189250896" sldId="325"/>
        </pc:sldMkLst>
      </pc:sldChg>
      <pc:sldChg chg="del">
        <pc:chgData name="yu guang zhang" userId="e5c7b8d3772097b1" providerId="LiveId" clId="{BF112739-3F9C-4214-921A-CA7D2187718E}" dt="2018-07-12T00:39:58.042" v="1625" actId="2696"/>
        <pc:sldMkLst>
          <pc:docMk/>
          <pc:sldMk cId="1053250179" sldId="326"/>
        </pc:sldMkLst>
      </pc:sldChg>
      <pc:sldChg chg="modSp">
        <pc:chgData name="yu guang zhang" userId="e5c7b8d3772097b1" providerId="LiveId" clId="{BF112739-3F9C-4214-921A-CA7D2187718E}" dt="2018-07-12T01:57:33.295" v="2187"/>
        <pc:sldMkLst>
          <pc:docMk/>
          <pc:sldMk cId="2391520613" sldId="327"/>
        </pc:sldMkLst>
        <pc:spChg chg="mod">
          <ac:chgData name="yu guang zhang" userId="e5c7b8d3772097b1" providerId="LiveId" clId="{BF112739-3F9C-4214-921A-CA7D2187718E}" dt="2018-07-12T01:57:33.295" v="2187"/>
          <ac:spMkLst>
            <pc:docMk/>
            <pc:sldMk cId="2391520613" sldId="327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01:11:18.019" v="1804"/>
          <ac:spMkLst>
            <pc:docMk/>
            <pc:sldMk cId="2391520613" sldId="327"/>
            <ac:spMk id="3" creationId="{00000000-0000-0000-0000-000000000000}"/>
          </ac:spMkLst>
        </pc:spChg>
      </pc:sldChg>
      <pc:sldChg chg="del">
        <pc:chgData name="yu guang zhang" userId="e5c7b8d3772097b1" providerId="LiveId" clId="{BF112739-3F9C-4214-921A-CA7D2187718E}" dt="2018-07-12T17:32:29.412" v="4307" actId="2696"/>
        <pc:sldMkLst>
          <pc:docMk/>
          <pc:sldMk cId="745358420" sldId="328"/>
        </pc:sldMkLst>
      </pc:sldChg>
      <pc:sldChg chg="del">
        <pc:chgData name="yu guang zhang" userId="e5c7b8d3772097b1" providerId="LiveId" clId="{BF112739-3F9C-4214-921A-CA7D2187718E}" dt="2018-07-12T17:32:33.157" v="4308" actId="2696"/>
        <pc:sldMkLst>
          <pc:docMk/>
          <pc:sldMk cId="30814781" sldId="329"/>
        </pc:sldMkLst>
      </pc:sldChg>
      <pc:sldChg chg="del">
        <pc:chgData name="yu guang zhang" userId="e5c7b8d3772097b1" providerId="LiveId" clId="{BF112739-3F9C-4214-921A-CA7D2187718E}" dt="2018-07-12T17:32:36.621" v="4309" actId="2696"/>
        <pc:sldMkLst>
          <pc:docMk/>
          <pc:sldMk cId="3719871861" sldId="330"/>
        </pc:sldMkLst>
      </pc:sldChg>
      <pc:sldChg chg="del">
        <pc:chgData name="yu guang zhang" userId="e5c7b8d3772097b1" providerId="LiveId" clId="{BF112739-3F9C-4214-921A-CA7D2187718E}" dt="2018-07-12T17:32:39.642" v="4310" actId="2696"/>
        <pc:sldMkLst>
          <pc:docMk/>
          <pc:sldMk cId="219264446" sldId="331"/>
        </pc:sldMkLst>
      </pc:sldChg>
      <pc:sldChg chg="modSp">
        <pc:chgData name="yu guang zhang" userId="e5c7b8d3772097b1" providerId="LiveId" clId="{BF112739-3F9C-4214-921A-CA7D2187718E}" dt="2018-07-12T19:59:18.398" v="5348" actId="20577"/>
        <pc:sldMkLst>
          <pc:docMk/>
          <pc:sldMk cId="1931366876" sldId="332"/>
        </pc:sldMkLst>
        <pc:spChg chg="mod">
          <ac:chgData name="yu guang zhang" userId="e5c7b8d3772097b1" providerId="LiveId" clId="{BF112739-3F9C-4214-921A-CA7D2187718E}" dt="2018-07-12T19:57:12.699" v="5201" actId="27636"/>
          <ac:spMkLst>
            <pc:docMk/>
            <pc:sldMk cId="1931366876" sldId="332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19:59:18.398" v="5348" actId="20577"/>
          <ac:spMkLst>
            <pc:docMk/>
            <pc:sldMk cId="1931366876" sldId="332"/>
            <ac:spMk id="3" creationId="{00000000-0000-0000-0000-000000000000}"/>
          </ac:spMkLst>
        </pc:spChg>
      </pc:sldChg>
      <pc:sldChg chg="del">
        <pc:chgData name="yu guang zhang" userId="e5c7b8d3772097b1" providerId="LiveId" clId="{BF112739-3F9C-4214-921A-CA7D2187718E}" dt="2018-07-12T01:32:33.743" v="1900" actId="2696"/>
        <pc:sldMkLst>
          <pc:docMk/>
          <pc:sldMk cId="3343455340" sldId="333"/>
        </pc:sldMkLst>
      </pc:sldChg>
      <pc:sldChg chg="addSp delSp modSp">
        <pc:chgData name="yu guang zhang" userId="e5c7b8d3772097b1" providerId="LiveId" clId="{BF112739-3F9C-4214-921A-CA7D2187718E}" dt="2018-07-12T18:07:55.994" v="4519" actId="14100"/>
        <pc:sldMkLst>
          <pc:docMk/>
          <pc:sldMk cId="442619972" sldId="334"/>
        </pc:sldMkLst>
        <pc:spChg chg="mod">
          <ac:chgData name="yu guang zhang" userId="e5c7b8d3772097b1" providerId="LiveId" clId="{BF112739-3F9C-4214-921A-CA7D2187718E}" dt="2018-07-12T18:07:55.994" v="4519" actId="14100"/>
          <ac:spMkLst>
            <pc:docMk/>
            <pc:sldMk cId="442619972" sldId="334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01:38:31.799" v="2000"/>
          <ac:spMkLst>
            <pc:docMk/>
            <pc:sldMk cId="442619972" sldId="334"/>
            <ac:spMk id="3" creationId="{00000000-0000-0000-0000-000000000000}"/>
          </ac:spMkLst>
        </pc:spChg>
        <pc:spChg chg="add del mod">
          <ac:chgData name="yu guang zhang" userId="e5c7b8d3772097b1" providerId="LiveId" clId="{BF112739-3F9C-4214-921A-CA7D2187718E}" dt="2018-07-12T01:22:53.960" v="1821" actId="478"/>
          <ac:spMkLst>
            <pc:docMk/>
            <pc:sldMk cId="442619972" sldId="334"/>
            <ac:spMk id="4" creationId="{81ED8DC9-8B6E-45DE-8B02-4BBFF8872D0C}"/>
          </ac:spMkLst>
        </pc:spChg>
        <pc:spChg chg="add mod">
          <ac:chgData name="yu guang zhang" userId="e5c7b8d3772097b1" providerId="LiveId" clId="{BF112739-3F9C-4214-921A-CA7D2187718E}" dt="2018-07-12T01:26:37.388" v="1823" actId="14100"/>
          <ac:spMkLst>
            <pc:docMk/>
            <pc:sldMk cId="442619972" sldId="334"/>
            <ac:spMk id="5" creationId="{7982E5F1-6562-4CAE-9555-A0CC05162A77}"/>
          </ac:spMkLst>
        </pc:spChg>
        <pc:spChg chg="add mod">
          <ac:chgData name="yu guang zhang" userId="e5c7b8d3772097b1" providerId="LiveId" clId="{BF112739-3F9C-4214-921A-CA7D2187718E}" dt="2018-07-12T01:28:59.141" v="1876" actId="255"/>
          <ac:spMkLst>
            <pc:docMk/>
            <pc:sldMk cId="442619972" sldId="334"/>
            <ac:spMk id="6" creationId="{8AF8744B-E3F4-4B33-9D14-5F89BAA77FAE}"/>
          </ac:spMkLst>
        </pc:spChg>
      </pc:sldChg>
      <pc:sldChg chg="del">
        <pc:chgData name="yu guang zhang" userId="e5c7b8d3772097b1" providerId="LiveId" clId="{BF112739-3F9C-4214-921A-CA7D2187718E}" dt="2018-07-12T17:48:05.628" v="4362" actId="2696"/>
        <pc:sldMkLst>
          <pc:docMk/>
          <pc:sldMk cId="4029988011" sldId="335"/>
        </pc:sldMkLst>
      </pc:sldChg>
      <pc:sldChg chg="del">
        <pc:chgData name="yu guang zhang" userId="e5c7b8d3772097b1" providerId="LiveId" clId="{BF112739-3F9C-4214-921A-CA7D2187718E}" dt="2018-07-12T19:36:38.188" v="4547" actId="2696"/>
        <pc:sldMkLst>
          <pc:docMk/>
          <pc:sldMk cId="1590594949" sldId="336"/>
        </pc:sldMkLst>
      </pc:sldChg>
      <pc:sldChg chg="modSp add">
        <pc:chgData name="yu guang zhang" userId="e5c7b8d3772097b1" providerId="LiveId" clId="{BF112739-3F9C-4214-921A-CA7D2187718E}" dt="2018-07-12T01:33:18.207" v="1908" actId="20577"/>
        <pc:sldMkLst>
          <pc:docMk/>
          <pc:sldMk cId="596824056" sldId="337"/>
        </pc:sldMkLst>
        <pc:spChg chg="mod">
          <ac:chgData name="yu guang zhang" userId="e5c7b8d3772097b1" providerId="LiveId" clId="{BF112739-3F9C-4214-921A-CA7D2187718E}" dt="2018-07-12T01:33:18.207" v="1908" actId="20577"/>
          <ac:spMkLst>
            <pc:docMk/>
            <pc:sldMk cId="596824056" sldId="337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00:53:02.382" v="1731" actId="20577"/>
          <ac:spMkLst>
            <pc:docMk/>
            <pc:sldMk cId="596824056" sldId="337"/>
            <ac:spMk id="3" creationId="{00000000-0000-0000-0000-000000000000}"/>
          </ac:spMkLst>
        </pc:spChg>
      </pc:sldChg>
      <pc:sldChg chg="modSp add">
        <pc:chgData name="yu guang zhang" userId="e5c7b8d3772097b1" providerId="LiveId" clId="{BF112739-3F9C-4214-921A-CA7D2187718E}" dt="2018-07-12T01:33:37.331" v="1911" actId="20577"/>
        <pc:sldMkLst>
          <pc:docMk/>
          <pc:sldMk cId="3531860531" sldId="338"/>
        </pc:sldMkLst>
        <pc:spChg chg="mod">
          <ac:chgData name="yu guang zhang" userId="e5c7b8d3772097b1" providerId="LiveId" clId="{BF112739-3F9C-4214-921A-CA7D2187718E}" dt="2018-07-12T01:33:37.331" v="1911" actId="20577"/>
          <ac:spMkLst>
            <pc:docMk/>
            <pc:sldMk cId="3531860531" sldId="338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00:56:27.003" v="1738" actId="20577"/>
          <ac:spMkLst>
            <pc:docMk/>
            <pc:sldMk cId="3531860531" sldId="338"/>
            <ac:spMk id="3" creationId="{00000000-0000-0000-0000-000000000000}"/>
          </ac:spMkLst>
        </pc:spChg>
      </pc:sldChg>
      <pc:sldChg chg="delSp modSp add">
        <pc:chgData name="yu guang zhang" userId="e5c7b8d3772097b1" providerId="LiveId" clId="{BF112739-3F9C-4214-921A-CA7D2187718E}" dt="2018-07-12T02:20:51.624" v="4276" actId="478"/>
        <pc:sldMkLst>
          <pc:docMk/>
          <pc:sldMk cId="194824389" sldId="339"/>
        </pc:sldMkLst>
        <pc:spChg chg="mod">
          <ac:chgData name="yu guang zhang" userId="e5c7b8d3772097b1" providerId="LiveId" clId="{BF112739-3F9C-4214-921A-CA7D2187718E}" dt="2018-07-12T01:36:04.257" v="1923" actId="20577"/>
          <ac:spMkLst>
            <pc:docMk/>
            <pc:sldMk cId="194824389" sldId="339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01:35:49.925" v="1919"/>
          <ac:spMkLst>
            <pc:docMk/>
            <pc:sldMk cId="194824389" sldId="339"/>
            <ac:spMk id="3" creationId="{00000000-0000-0000-0000-000000000000}"/>
          </ac:spMkLst>
        </pc:spChg>
        <pc:spChg chg="del">
          <ac:chgData name="yu guang zhang" userId="e5c7b8d3772097b1" providerId="LiveId" clId="{BF112739-3F9C-4214-921A-CA7D2187718E}" dt="2018-07-12T02:20:51.624" v="4276" actId="478"/>
          <ac:spMkLst>
            <pc:docMk/>
            <pc:sldMk cId="194824389" sldId="339"/>
            <ac:spMk id="5" creationId="{7982E5F1-6562-4CAE-9555-A0CC05162A77}"/>
          </ac:spMkLst>
        </pc:spChg>
        <pc:spChg chg="del mod">
          <ac:chgData name="yu guang zhang" userId="e5c7b8d3772097b1" providerId="LiveId" clId="{BF112739-3F9C-4214-921A-CA7D2187718E}" dt="2018-07-12T01:35:56.980" v="1921" actId="478"/>
          <ac:spMkLst>
            <pc:docMk/>
            <pc:sldMk cId="194824389" sldId="339"/>
            <ac:spMk id="6" creationId="{8AF8744B-E3F4-4B33-9D14-5F89BAA77FAE}"/>
          </ac:spMkLst>
        </pc:spChg>
      </pc:sldChg>
      <pc:sldChg chg="modSp add">
        <pc:chgData name="yu guang zhang" userId="e5c7b8d3772097b1" providerId="LiveId" clId="{BF112739-3F9C-4214-921A-CA7D2187718E}" dt="2018-07-12T01:40:30.148" v="2081"/>
        <pc:sldMkLst>
          <pc:docMk/>
          <pc:sldMk cId="2822152362" sldId="340"/>
        </pc:sldMkLst>
        <pc:spChg chg="mod">
          <ac:chgData name="yu guang zhang" userId="e5c7b8d3772097b1" providerId="LiveId" clId="{BF112739-3F9C-4214-921A-CA7D2187718E}" dt="2018-07-12T01:37:14.400" v="1926" actId="20577"/>
          <ac:spMkLst>
            <pc:docMk/>
            <pc:sldMk cId="2822152362" sldId="340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01:40:11.616" v="2061"/>
          <ac:spMkLst>
            <pc:docMk/>
            <pc:sldMk cId="2822152362" sldId="340"/>
            <ac:spMk id="3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01:40:30.148" v="2081"/>
          <ac:spMkLst>
            <pc:docMk/>
            <pc:sldMk cId="2822152362" sldId="340"/>
            <ac:spMk id="6" creationId="{8AF8744B-E3F4-4B33-9D14-5F89BAA77FAE}"/>
          </ac:spMkLst>
        </pc:spChg>
      </pc:sldChg>
      <pc:sldChg chg="delSp modSp add">
        <pc:chgData name="yu guang zhang" userId="e5c7b8d3772097b1" providerId="LiveId" clId="{BF112739-3F9C-4214-921A-CA7D2187718E}" dt="2018-07-12T18:09:40.427" v="4544" actId="14100"/>
        <pc:sldMkLst>
          <pc:docMk/>
          <pc:sldMk cId="992551047" sldId="341"/>
        </pc:sldMkLst>
        <pc:spChg chg="mod">
          <ac:chgData name="yu guang zhang" userId="e5c7b8d3772097b1" providerId="LiveId" clId="{BF112739-3F9C-4214-921A-CA7D2187718E}" dt="2018-07-12T18:09:40.427" v="4544" actId="14100"/>
          <ac:spMkLst>
            <pc:docMk/>
            <pc:sldMk cId="992551047" sldId="341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17:45:37.488" v="4361" actId="27636"/>
          <ac:spMkLst>
            <pc:docMk/>
            <pc:sldMk cId="992551047" sldId="341"/>
            <ac:spMk id="3" creationId="{00000000-0000-0000-0000-000000000000}"/>
          </ac:spMkLst>
        </pc:spChg>
        <pc:spChg chg="del">
          <ac:chgData name="yu guang zhang" userId="e5c7b8d3772097b1" providerId="LiveId" clId="{BF112739-3F9C-4214-921A-CA7D2187718E}" dt="2018-07-12T01:44:46.273" v="2093" actId="478"/>
          <ac:spMkLst>
            <pc:docMk/>
            <pc:sldMk cId="992551047" sldId="341"/>
            <ac:spMk id="5" creationId="{7982E5F1-6562-4CAE-9555-A0CC05162A77}"/>
          </ac:spMkLst>
        </pc:spChg>
        <pc:spChg chg="del mod">
          <ac:chgData name="yu guang zhang" userId="e5c7b8d3772097b1" providerId="LiveId" clId="{BF112739-3F9C-4214-921A-CA7D2187718E}" dt="2018-07-12T01:44:44.267" v="2092" actId="478"/>
          <ac:spMkLst>
            <pc:docMk/>
            <pc:sldMk cId="992551047" sldId="341"/>
            <ac:spMk id="6" creationId="{8AF8744B-E3F4-4B33-9D14-5F89BAA77FAE}"/>
          </ac:spMkLst>
        </pc:spChg>
      </pc:sldChg>
      <pc:sldChg chg="modSp add ord">
        <pc:chgData name="yu guang zhang" userId="e5c7b8d3772097b1" providerId="LiveId" clId="{BF112739-3F9C-4214-921A-CA7D2187718E}" dt="2018-07-12T02:07:01.400" v="2957"/>
        <pc:sldMkLst>
          <pc:docMk/>
          <pc:sldMk cId="3498068021" sldId="342"/>
        </pc:sldMkLst>
        <pc:spChg chg="mod">
          <ac:chgData name="yu guang zhang" userId="e5c7b8d3772097b1" providerId="LiveId" clId="{BF112739-3F9C-4214-921A-CA7D2187718E}" dt="2018-07-12T01:58:51.114" v="2192"/>
          <ac:spMkLst>
            <pc:docMk/>
            <pc:sldMk cId="3498068021" sldId="342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02:07:01.400" v="2957"/>
          <ac:spMkLst>
            <pc:docMk/>
            <pc:sldMk cId="3498068021" sldId="342"/>
            <ac:spMk id="3" creationId="{00000000-0000-0000-0000-000000000000}"/>
          </ac:spMkLst>
        </pc:spChg>
      </pc:sldChg>
      <pc:sldChg chg="modSp add">
        <pc:chgData name="yu guang zhang" userId="e5c7b8d3772097b1" providerId="LiveId" clId="{BF112739-3F9C-4214-921A-CA7D2187718E}" dt="2018-07-12T19:52:31.618" v="4984"/>
        <pc:sldMkLst>
          <pc:docMk/>
          <pc:sldMk cId="617147563" sldId="343"/>
        </pc:sldMkLst>
        <pc:spChg chg="mod">
          <ac:chgData name="yu guang zhang" userId="e5c7b8d3772097b1" providerId="LiveId" clId="{BF112739-3F9C-4214-921A-CA7D2187718E}" dt="2018-07-12T02:19:31.977" v="4141" actId="14100"/>
          <ac:spMkLst>
            <pc:docMk/>
            <pc:sldMk cId="617147563" sldId="343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19:52:31.618" v="4984"/>
          <ac:spMkLst>
            <pc:docMk/>
            <pc:sldMk cId="617147563" sldId="343"/>
            <ac:spMk id="3" creationId="{00000000-0000-0000-0000-000000000000}"/>
          </ac:spMkLst>
        </pc:spChg>
      </pc:sldChg>
      <pc:sldChg chg="add del">
        <pc:chgData name="yu guang zhang" userId="e5c7b8d3772097b1" providerId="LiveId" clId="{BF112739-3F9C-4214-921A-CA7D2187718E}" dt="2018-07-12T17:38:48.637" v="4312" actId="2696"/>
        <pc:sldMkLst>
          <pc:docMk/>
          <pc:sldMk cId="2798965708" sldId="344"/>
        </pc:sldMkLst>
      </pc:sldChg>
      <pc:sldChg chg="modSp add ord">
        <pc:chgData name="yu guang zhang" userId="e5c7b8d3772097b1" providerId="LiveId" clId="{BF112739-3F9C-4214-921A-CA7D2187718E}" dt="2018-07-12T18:08:37.786" v="4535"/>
        <pc:sldMkLst>
          <pc:docMk/>
          <pc:sldMk cId="3456258694" sldId="344"/>
        </pc:sldMkLst>
        <pc:spChg chg="mod">
          <ac:chgData name="yu guang zhang" userId="e5c7b8d3772097b1" providerId="LiveId" clId="{BF112739-3F9C-4214-921A-CA7D2187718E}" dt="2018-07-12T18:06:51.491" v="4508"/>
          <ac:spMkLst>
            <pc:docMk/>
            <pc:sldMk cId="3456258694" sldId="344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18:08:37.786" v="4535"/>
          <ac:spMkLst>
            <pc:docMk/>
            <pc:sldMk cId="3456258694" sldId="344"/>
            <ac:spMk id="3" creationId="{00000000-0000-0000-0000-000000000000}"/>
          </ac:spMkLst>
        </pc:spChg>
      </pc:sldChg>
      <pc:sldChg chg="modSp add">
        <pc:chgData name="yu guang zhang" userId="e5c7b8d3772097b1" providerId="LiveId" clId="{BF112739-3F9C-4214-921A-CA7D2187718E}" dt="2018-07-12T18:10:02.261" v="4546" actId="5793"/>
        <pc:sldMkLst>
          <pc:docMk/>
          <pc:sldMk cId="3877496555" sldId="345"/>
        </pc:sldMkLst>
        <pc:spChg chg="mod">
          <ac:chgData name="yu guang zhang" userId="e5c7b8d3772097b1" providerId="LiveId" clId="{BF112739-3F9C-4214-921A-CA7D2187718E}" dt="2018-07-12T18:09:09.976" v="4539" actId="14100"/>
          <ac:spMkLst>
            <pc:docMk/>
            <pc:sldMk cId="3877496555" sldId="345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18:10:02.261" v="4546" actId="5793"/>
          <ac:spMkLst>
            <pc:docMk/>
            <pc:sldMk cId="3877496555" sldId="345"/>
            <ac:spMk id="3" creationId="{00000000-0000-0000-0000-000000000000}"/>
          </ac:spMkLst>
        </pc:spChg>
      </pc:sldChg>
      <pc:sldChg chg="modSp add">
        <pc:chgData name="yu guang zhang" userId="e5c7b8d3772097b1" providerId="LiveId" clId="{BF112739-3F9C-4214-921A-CA7D2187718E}" dt="2018-07-12T18:05:25.738" v="4505"/>
        <pc:sldMkLst>
          <pc:docMk/>
          <pc:sldMk cId="2760881335" sldId="346"/>
        </pc:sldMkLst>
        <pc:spChg chg="mod">
          <ac:chgData name="yu guang zhang" userId="e5c7b8d3772097b1" providerId="LiveId" clId="{BF112739-3F9C-4214-921A-CA7D2187718E}" dt="2018-07-12T18:03:14.973" v="4389"/>
          <ac:spMkLst>
            <pc:docMk/>
            <pc:sldMk cId="2760881335" sldId="346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18:05:25.738" v="4505"/>
          <ac:spMkLst>
            <pc:docMk/>
            <pc:sldMk cId="2760881335" sldId="346"/>
            <ac:spMk id="3" creationId="{00000000-0000-0000-0000-000000000000}"/>
          </ac:spMkLst>
        </pc:spChg>
      </pc:sldChg>
      <pc:sldChg chg="modSp add">
        <pc:chgData name="yu guang zhang" userId="e5c7b8d3772097b1" providerId="LiveId" clId="{BF112739-3F9C-4214-921A-CA7D2187718E}" dt="2018-07-12T20:03:01.362" v="5517"/>
        <pc:sldMkLst>
          <pc:docMk/>
          <pc:sldMk cId="414343346" sldId="347"/>
        </pc:sldMkLst>
        <pc:spChg chg="mod">
          <ac:chgData name="yu guang zhang" userId="e5c7b8d3772097b1" providerId="LiveId" clId="{BF112739-3F9C-4214-921A-CA7D2187718E}" dt="2018-07-12T20:03:01.362" v="5517"/>
          <ac:spMkLst>
            <pc:docMk/>
            <pc:sldMk cId="414343346" sldId="347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AD1B6D9-F978-2B4E-A7E0-E5FBE950B7C1}" type="datetimeFigureOut">
              <a:rPr kumimoji="1" lang="zh-CN" altLang="en-US" smtClean="0"/>
              <a:pPr/>
              <a:t>2018/11/27</a:t>
            </a:fld>
            <a:endParaRPr kumimoji="1" lang="zh-CN" alt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2018/11/27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2018/11/27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2018/11/27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2018/11/27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2018/11/27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2018/11/27</a:t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2018/11/27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2018/11/27</a:t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2018/11/27</a:t>
            </a:fld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kumimoji="1"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将图片拖动到占位符，或单击添加图标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2018/11/27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AD1B6D9-F978-2B4E-A7E0-E5FBE950B7C1}" type="datetimeFigureOut">
              <a:rPr kumimoji="1" lang="zh-CN" altLang="en-US" smtClean="0"/>
              <a:pPr/>
              <a:t>2018/11/27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739833" y="655420"/>
            <a:ext cx="3304572" cy="518872"/>
          </a:xfrm>
        </p:spPr>
        <p:txBody>
          <a:bodyPr/>
          <a:lstStyle/>
          <a:p>
            <a:pPr algn="ctr"/>
            <a:r>
              <a:rPr kumimoji="1" lang="zh-CN" altLang="en-US" dirty="0"/>
              <a:t>发心偈</a:t>
            </a:r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2"/>
          </p:nvPr>
        </p:nvSpPr>
        <p:spPr>
          <a:xfrm>
            <a:off x="4736592" y="1447382"/>
            <a:ext cx="3298784" cy="4207515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顶礼本师释迦牟尼佛！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顶礼文殊智慧勇识</a:t>
            </a:r>
            <a:r>
              <a:rPr kumimoji="1" lang="zh-CN" altLang="zh-CN" sz="2000" dirty="0">
                <a:latin typeface="+mn-ea"/>
                <a:cs typeface="华文隶书"/>
              </a:rPr>
              <a:t>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顶礼传承大恩上师！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无上甚深微妙法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百千万劫难遭遇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我今见闻得受持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愿解如来真实义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为度化一切众生，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请大家发无上殊胜的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菩提心！</a:t>
            </a:r>
          </a:p>
          <a:p>
            <a:endParaRPr kumimoji="1" lang="zh-CN" altLang="en-US" sz="2000" dirty="0"/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454" y="519493"/>
            <a:ext cx="3629260" cy="573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527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52917" y="530765"/>
            <a:ext cx="7024744" cy="665669"/>
          </a:xfrm>
        </p:spPr>
        <p:txBody>
          <a:bodyPr/>
          <a:lstStyle/>
          <a:p>
            <a:r>
              <a:rPr kumimoji="1" lang="zh-CN" altLang="en-US" sz="3200" dirty="0"/>
              <a:t>无常的第五个修法</a:t>
            </a:r>
            <a:endParaRPr kumimoji="1" lang="en-CA" altLang="zh-CN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32178" y="1433689"/>
            <a:ext cx="7902222" cy="4741333"/>
          </a:xfrm>
        </p:spPr>
        <p:txBody>
          <a:bodyPr>
            <a:noAutofit/>
          </a:bodyPr>
          <a:lstStyle/>
          <a:p>
            <a:pPr marL="68580" indent="0">
              <a:lnSpc>
                <a:spcPct val="120000"/>
              </a:lnSpc>
              <a:buNone/>
            </a:pPr>
            <a:r>
              <a:rPr lang="zh-CN" altLang="en-US" sz="3200" dirty="0"/>
              <a:t>思考各种比喻和各种事情</a:t>
            </a:r>
            <a:endParaRPr lang="en-CA" altLang="zh-CN" sz="3200" dirty="0"/>
          </a:p>
          <a:p>
            <a:pPr marL="68580" indent="0">
              <a:lnSpc>
                <a:spcPct val="120000"/>
              </a:lnSpc>
              <a:buNone/>
            </a:pPr>
            <a:r>
              <a:rPr lang="zh-CN" altLang="en-US" dirty="0"/>
              <a:t>内容：</a:t>
            </a:r>
          </a:p>
          <a:p>
            <a:r>
              <a:rPr lang="zh-CN" altLang="en-US" dirty="0"/>
              <a:t>身边发生的所有事情的变化和无常</a:t>
            </a:r>
            <a:endParaRPr lang="en-CA" altLang="zh-CN" dirty="0"/>
          </a:p>
          <a:p>
            <a:r>
              <a:rPr lang="zh-CN" altLang="en-US" dirty="0"/>
              <a:t>从新闻中听到看到的世界，人类，动植物，气候等等的变化</a:t>
            </a:r>
            <a:endParaRPr lang="en-CA" altLang="zh-CN" dirty="0"/>
          </a:p>
          <a:p>
            <a:r>
              <a:rPr lang="zh-CN" altLang="en-US" dirty="0"/>
              <a:t>历史的，现在的变化</a:t>
            </a:r>
            <a:endParaRPr lang="en-CA" altLang="zh-CN" dirty="0"/>
          </a:p>
          <a:p>
            <a:r>
              <a:rPr lang="zh-CN" altLang="en-US" dirty="0"/>
              <a:t>各种各样无常的比喻</a:t>
            </a:r>
            <a:endParaRPr lang="en-CA" altLang="zh-CN" dirty="0"/>
          </a:p>
          <a:p>
            <a:pPr marL="68580" indent="0">
              <a:buNone/>
            </a:pPr>
            <a:endParaRPr lang="en-CA" altLang="zh-CN" dirty="0"/>
          </a:p>
          <a:p>
            <a:pPr marL="68580" indent="0">
              <a:buNone/>
            </a:pPr>
            <a:r>
              <a:rPr lang="zh-CN" altLang="en-US" dirty="0"/>
              <a:t>思考的范围很广，非常丰富，没有局限性。</a:t>
            </a:r>
            <a:endParaRPr lang="en-CA" altLang="zh-CN" dirty="0"/>
          </a:p>
          <a:p>
            <a:pPr marL="68580" indent="0">
              <a:buNone/>
            </a:pPr>
            <a:r>
              <a:rPr lang="zh-CN" altLang="en-US" dirty="0"/>
              <a:t>所有我们想到的都是变化的东西，都是我们修无常的资料。</a:t>
            </a: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218414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52917" y="530765"/>
            <a:ext cx="7024744" cy="665669"/>
          </a:xfrm>
        </p:spPr>
        <p:txBody>
          <a:bodyPr/>
          <a:lstStyle/>
          <a:p>
            <a:r>
              <a:rPr kumimoji="1" lang="zh-CN" altLang="en-US" sz="3200" dirty="0"/>
              <a:t>无常的第五个修法</a:t>
            </a:r>
            <a:endParaRPr kumimoji="1" lang="en-CA" altLang="zh-CN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22488" y="1399821"/>
            <a:ext cx="7518401" cy="4775201"/>
          </a:xfrm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zh-CN" altLang="en-US" dirty="0"/>
              <a:t>作用 ：</a:t>
            </a:r>
            <a:endParaRPr lang="en-CA" altLang="zh-CN" dirty="0"/>
          </a:p>
          <a:p>
            <a:pPr marL="525780" indent="-457200">
              <a:buFont typeface="+mj-lt"/>
              <a:buAutoNum type="arabicPeriod"/>
            </a:pPr>
            <a:r>
              <a:rPr lang="zh-CN" altLang="en-US" dirty="0"/>
              <a:t>对世俗的东西不会有强烈的欲望。</a:t>
            </a:r>
            <a:endParaRPr lang="en-CA" altLang="zh-CN" dirty="0"/>
          </a:p>
          <a:p>
            <a:pPr marL="525780" indent="-457200">
              <a:buFont typeface="+mj-lt"/>
              <a:buAutoNum type="arabicPeriod"/>
            </a:pPr>
            <a:r>
              <a:rPr lang="zh-CN" altLang="en-US" dirty="0"/>
              <a:t>当我们失去这些东西后，会比较淡定，没有太大的痛苦。</a:t>
            </a:r>
            <a:endParaRPr lang="en-CA" altLang="zh-CN" dirty="0"/>
          </a:p>
          <a:p>
            <a:endParaRPr lang="en-CA" altLang="zh-CN" dirty="0"/>
          </a:p>
          <a:p>
            <a:pPr marL="68580" indent="0">
              <a:buNone/>
            </a:pPr>
            <a:r>
              <a:rPr lang="zh-CN" altLang="en-US" dirty="0"/>
              <a:t>乔布斯：</a:t>
            </a:r>
            <a:endParaRPr lang="en-CA" altLang="zh-CN" dirty="0"/>
          </a:p>
          <a:p>
            <a:r>
              <a:rPr lang="zh-CN" altLang="en-US" sz="2200" dirty="0"/>
              <a:t>经常记住自己会死亡，是面临人生重大抉择时最好最好的工具。</a:t>
            </a:r>
            <a:endParaRPr lang="en-CA" altLang="zh-CN" sz="2200" dirty="0"/>
          </a:p>
          <a:p>
            <a:r>
              <a:rPr lang="zh-CN" altLang="en-US" sz="2200" dirty="0"/>
              <a:t>对失败和落入陷阱的恐慌，成功以后产生的傲慢，在知道自己会死亡面前会烟消云散，不存在了。</a:t>
            </a:r>
            <a:endParaRPr lang="en-CA" altLang="zh-CN" sz="2200" dirty="0"/>
          </a:p>
          <a:p>
            <a:r>
              <a:rPr lang="zh-CN" altLang="en-US" sz="2200" dirty="0"/>
              <a:t>在想到死亡时，不必要的东西会烟消云散，剩下来的是真正对自己重要的东西。</a:t>
            </a:r>
            <a:endParaRPr lang="en-CA" altLang="zh-CN" sz="2200" dirty="0"/>
          </a:p>
        </p:txBody>
      </p:sp>
    </p:spTree>
    <p:extLst>
      <p:ext uri="{BB962C8B-B14F-4D97-AF65-F5344CB8AC3E}">
        <p14:creationId xmlns:p14="http://schemas.microsoft.com/office/powerpoint/2010/main" val="4290055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52917" y="530765"/>
            <a:ext cx="7024744" cy="665669"/>
          </a:xfrm>
        </p:spPr>
        <p:txBody>
          <a:bodyPr/>
          <a:lstStyle/>
          <a:p>
            <a:r>
              <a:rPr kumimoji="1" lang="zh-CN" altLang="en-US" sz="3200" dirty="0"/>
              <a:t>无常的第五个修法</a:t>
            </a:r>
            <a:endParaRPr kumimoji="1" lang="en-CA" altLang="zh-CN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32178" y="1478843"/>
            <a:ext cx="7902222" cy="4696179"/>
          </a:xfrm>
        </p:spPr>
        <p:txBody>
          <a:bodyPr>
            <a:noAutofit/>
          </a:bodyPr>
          <a:lstStyle/>
          <a:p>
            <a:pPr marL="68580" indent="0">
              <a:lnSpc>
                <a:spcPct val="120000"/>
              </a:lnSpc>
              <a:buNone/>
            </a:pPr>
            <a:r>
              <a:rPr lang="zh-CN" altLang="en-US" dirty="0"/>
              <a:t>方法：</a:t>
            </a:r>
          </a:p>
          <a:p>
            <a:r>
              <a:rPr lang="zh-CN" altLang="en-US" dirty="0"/>
              <a:t>开始需要看书，按书讲的方法，依靠佛的指点来思考。</a:t>
            </a:r>
            <a:endParaRPr lang="en-CA" altLang="zh-CN" dirty="0"/>
          </a:p>
          <a:p>
            <a:r>
              <a:rPr lang="zh-CN" altLang="en-US" dirty="0"/>
              <a:t>在一定的训练后有一定的无常感受后，就不是看书了，我们就可以观察思考外面的变化。对无常的理解会更加深入，感受会更加强烈。</a:t>
            </a:r>
            <a:endParaRPr lang="en-CA" altLang="zh-CN" dirty="0"/>
          </a:p>
          <a:p>
            <a:r>
              <a:rPr lang="zh-CN" altLang="en-US" dirty="0"/>
              <a:t>思考最后的结论一定要是体会性的感受。深深地强烈地体会到一切都是变化，特别地变化无常。保持并安住在这种感受中。在这种感受淡化要结束时停下，然后进一步思维另外一种变化。</a:t>
            </a: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724295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52917" y="530765"/>
            <a:ext cx="7024744" cy="665669"/>
          </a:xfrm>
        </p:spPr>
        <p:txBody>
          <a:bodyPr/>
          <a:lstStyle/>
          <a:p>
            <a:r>
              <a:rPr kumimoji="1" lang="zh-CN" altLang="en-US" sz="3200" dirty="0"/>
              <a:t>无常的第五个修法</a:t>
            </a:r>
            <a:endParaRPr kumimoji="1" lang="en-CA" altLang="zh-CN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32178" y="1433689"/>
            <a:ext cx="7902222" cy="4741333"/>
          </a:xfrm>
        </p:spPr>
        <p:txBody>
          <a:bodyPr>
            <a:noAutofit/>
          </a:bodyPr>
          <a:lstStyle/>
          <a:p>
            <a:pPr marL="68580" indent="0">
              <a:lnSpc>
                <a:spcPct val="120000"/>
              </a:lnSpc>
              <a:buNone/>
            </a:pPr>
            <a:r>
              <a:rPr lang="zh-CN" altLang="en-US" dirty="0"/>
              <a:t>例子：</a:t>
            </a:r>
          </a:p>
          <a:p>
            <a:r>
              <a:rPr lang="zh-CN" altLang="en-US" dirty="0"/>
              <a:t>美国一个大会计公司总裁生命的无常以及他的书</a:t>
            </a:r>
            <a:r>
              <a:rPr lang="en-US" altLang="zh-CN" dirty="0"/>
              <a:t>《</a:t>
            </a:r>
            <a:r>
              <a:rPr lang="zh-CN" altLang="en-US" dirty="0"/>
              <a:t>追逐日光</a:t>
            </a:r>
            <a:r>
              <a:rPr lang="en-US" altLang="zh-CN" dirty="0"/>
              <a:t>》</a:t>
            </a:r>
            <a:r>
              <a:rPr lang="zh-CN" altLang="en-US" dirty="0"/>
              <a:t>（</a:t>
            </a:r>
            <a:r>
              <a:rPr lang="en-US" altLang="zh-CN" dirty="0"/>
              <a:t>Chasing Daylight)</a:t>
            </a:r>
            <a:endParaRPr lang="en-CA" altLang="zh-CN" dirty="0"/>
          </a:p>
          <a:p>
            <a:r>
              <a:rPr lang="zh-CN" altLang="en-US" dirty="0"/>
              <a:t>人即使活到一百岁，也不是很多时间。</a:t>
            </a:r>
            <a:endParaRPr lang="en-CA" altLang="zh-CN" dirty="0"/>
          </a:p>
          <a:p>
            <a:r>
              <a:rPr lang="zh-CN" altLang="en-US" dirty="0"/>
              <a:t>了解我们身体死亡后变化的四个阶段。然后照镜子，看自己的身体，思考自己的身体有一天经历这些很糟糕，很恶心的阶段</a:t>
            </a:r>
            <a:endParaRPr lang="en-CA" altLang="zh-CN" dirty="0"/>
          </a:p>
          <a:p>
            <a:r>
              <a:rPr lang="zh-CN" altLang="en-US" dirty="0"/>
              <a:t>寿命的变化</a:t>
            </a:r>
            <a:endParaRPr lang="en-CA" altLang="zh-CN" dirty="0"/>
          </a:p>
          <a:p>
            <a:r>
              <a:rPr lang="zh-CN" altLang="en-US" dirty="0"/>
              <a:t>其他各种各样的变化。特别是一些平时自己听到看到的变化中对自己触动最大，感触最深的。比如自己和他人身上的婚姻，感情，家庭等。</a:t>
            </a: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3579600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52917" y="530765"/>
            <a:ext cx="7024744" cy="665669"/>
          </a:xfrm>
        </p:spPr>
        <p:txBody>
          <a:bodyPr/>
          <a:lstStyle/>
          <a:p>
            <a:r>
              <a:rPr kumimoji="1" lang="zh-CN" altLang="en-US" sz="3200" dirty="0"/>
              <a:t>无常的第六个修法</a:t>
            </a:r>
            <a:endParaRPr kumimoji="1" lang="en-CA" altLang="zh-CN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32178" y="1433689"/>
            <a:ext cx="7902222" cy="4741333"/>
          </a:xfrm>
        </p:spPr>
        <p:txBody>
          <a:bodyPr>
            <a:noAutofit/>
          </a:bodyPr>
          <a:lstStyle/>
          <a:p>
            <a:pPr marL="68580" indent="0">
              <a:lnSpc>
                <a:spcPct val="120000"/>
              </a:lnSpc>
              <a:buNone/>
            </a:pPr>
            <a:r>
              <a:rPr lang="zh-CN" altLang="en-US" sz="3200" dirty="0"/>
              <a:t>死因不定</a:t>
            </a:r>
            <a:endParaRPr lang="en-CA" altLang="zh-CN" sz="3200" dirty="0"/>
          </a:p>
          <a:p>
            <a:pPr marL="68580" indent="0">
              <a:lnSpc>
                <a:spcPct val="120000"/>
              </a:lnSpc>
              <a:buNone/>
            </a:pPr>
            <a:endParaRPr lang="en-CA" altLang="zh-CN" dirty="0"/>
          </a:p>
          <a:p>
            <a:pPr marL="68580" indent="0">
              <a:lnSpc>
                <a:spcPct val="120000"/>
              </a:lnSpc>
              <a:buNone/>
            </a:pPr>
            <a:r>
              <a:rPr lang="zh-CN" altLang="en-US" dirty="0"/>
              <a:t>我们能活到现在是一个偶然的机会，不是必然的。但是我们有一天面对死亡是必然的。必然的到来随时都有可能，每一天，每一个月都有可能。</a:t>
            </a:r>
            <a:endParaRPr lang="en-CA" altLang="zh-CN" dirty="0"/>
          </a:p>
          <a:p>
            <a:pPr marL="68580" indent="0">
              <a:lnSpc>
                <a:spcPct val="120000"/>
              </a:lnSpc>
              <a:buNone/>
            </a:pPr>
            <a:endParaRPr lang="en-CA" altLang="zh-CN" dirty="0"/>
          </a:p>
          <a:p>
            <a:pPr marL="68580" indent="0">
              <a:buNone/>
            </a:pP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2755269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52917" y="530765"/>
            <a:ext cx="7024744" cy="665669"/>
          </a:xfrm>
        </p:spPr>
        <p:txBody>
          <a:bodyPr/>
          <a:lstStyle/>
          <a:p>
            <a:r>
              <a:rPr kumimoji="1" lang="zh-CN" altLang="en-US" sz="3200" dirty="0"/>
              <a:t>无常的第六个修法</a:t>
            </a:r>
            <a:endParaRPr kumimoji="1" lang="en-CA" altLang="zh-CN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32178" y="1343379"/>
            <a:ext cx="7902222" cy="4831644"/>
          </a:xfrm>
        </p:spPr>
        <p:txBody>
          <a:bodyPr>
            <a:noAutofit/>
          </a:bodyPr>
          <a:lstStyle/>
          <a:p>
            <a:pPr marL="68580" indent="0">
              <a:lnSpc>
                <a:spcPct val="120000"/>
              </a:lnSpc>
              <a:buNone/>
            </a:pPr>
            <a:r>
              <a:rPr lang="zh-CN" altLang="en-US" dirty="0"/>
              <a:t>和佛陀时代相比，现在的死因更加是特别多</a:t>
            </a:r>
            <a:endParaRPr lang="en-CA" altLang="zh-CN" dirty="0"/>
          </a:p>
          <a:p>
            <a:pPr>
              <a:lnSpc>
                <a:spcPct val="120000"/>
              </a:lnSpc>
            </a:pPr>
            <a:r>
              <a:rPr lang="zh-CN" altLang="en-US" sz="2000" dirty="0"/>
              <a:t>过度破坏环境导致各种自然灾害越来越多</a:t>
            </a:r>
            <a:endParaRPr lang="en-CA" altLang="zh-CN" sz="2000" dirty="0"/>
          </a:p>
          <a:p>
            <a:pPr>
              <a:lnSpc>
                <a:spcPct val="120000"/>
              </a:lnSpc>
            </a:pPr>
            <a:r>
              <a:rPr lang="zh-CN" altLang="en-US" sz="2000" dirty="0"/>
              <a:t>饮水，空气，食物，辐射等导致不健康，癌症</a:t>
            </a:r>
            <a:endParaRPr lang="en-CA" altLang="zh-CN" sz="2000" dirty="0"/>
          </a:p>
          <a:p>
            <a:pPr>
              <a:lnSpc>
                <a:spcPct val="120000"/>
              </a:lnSpc>
            </a:pPr>
            <a:r>
              <a:rPr lang="zh-CN" altLang="en-US" sz="2000" dirty="0"/>
              <a:t>艾滋病</a:t>
            </a:r>
            <a:endParaRPr lang="en-CA" altLang="zh-CN" sz="2000" dirty="0"/>
          </a:p>
          <a:p>
            <a:pPr>
              <a:lnSpc>
                <a:spcPct val="120000"/>
              </a:lnSpc>
            </a:pPr>
            <a:r>
              <a:rPr lang="zh-CN" altLang="en-US" sz="2000" dirty="0"/>
              <a:t>抑郁症（有可能导致死亡）</a:t>
            </a:r>
            <a:endParaRPr lang="en-CA" altLang="zh-CN" sz="2000" dirty="0"/>
          </a:p>
          <a:p>
            <a:pPr>
              <a:lnSpc>
                <a:spcPct val="120000"/>
              </a:lnSpc>
            </a:pPr>
            <a:r>
              <a:rPr lang="zh-CN" altLang="en-US" sz="2000" dirty="0"/>
              <a:t>交通工具导致很大风险。每天用的其他工具，比如电器。</a:t>
            </a:r>
            <a:endParaRPr lang="en-CA" altLang="zh-CN" sz="2000" dirty="0"/>
          </a:p>
          <a:p>
            <a:pPr>
              <a:lnSpc>
                <a:spcPct val="120000"/>
              </a:lnSpc>
            </a:pPr>
            <a:r>
              <a:rPr lang="zh-CN" altLang="en-US" sz="2000" dirty="0"/>
              <a:t>药品</a:t>
            </a:r>
            <a:endParaRPr lang="en-CA" altLang="zh-CN" sz="2000" dirty="0"/>
          </a:p>
          <a:p>
            <a:pPr>
              <a:lnSpc>
                <a:spcPct val="120000"/>
              </a:lnSpc>
            </a:pPr>
            <a:endParaRPr lang="en-CA" altLang="zh-CN" sz="2000" dirty="0"/>
          </a:p>
          <a:p>
            <a:pPr marL="68580" indent="0">
              <a:lnSpc>
                <a:spcPct val="120000"/>
              </a:lnSpc>
              <a:buNone/>
            </a:pPr>
            <a:r>
              <a:rPr lang="zh-CN" altLang="en-US" dirty="0"/>
              <a:t>人的生活中充满了死亡的因素，任何一个东西都可以变成死亡的原因。任何一个东西都有正面和负面的。正面是我们生存的条件，负面就是死亡的因素。</a:t>
            </a:r>
          </a:p>
          <a:p>
            <a:pPr marL="68580" indent="0">
              <a:lnSpc>
                <a:spcPct val="120000"/>
              </a:lnSpc>
              <a:buNone/>
            </a:pPr>
            <a:endParaRPr lang="en-CA" altLang="zh-CN" dirty="0"/>
          </a:p>
          <a:p>
            <a:pPr marL="68580" indent="0">
              <a:buNone/>
            </a:pP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3654010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52917" y="530765"/>
            <a:ext cx="7024744" cy="665669"/>
          </a:xfrm>
        </p:spPr>
        <p:txBody>
          <a:bodyPr/>
          <a:lstStyle/>
          <a:p>
            <a:r>
              <a:rPr kumimoji="1" lang="zh-CN" altLang="en-US" sz="3200" dirty="0"/>
              <a:t>无常的第六个修法</a:t>
            </a:r>
            <a:endParaRPr kumimoji="1" lang="en-CA" altLang="zh-CN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32178" y="1433689"/>
            <a:ext cx="7902222" cy="4741333"/>
          </a:xfrm>
        </p:spPr>
        <p:txBody>
          <a:bodyPr>
            <a:noAutofit/>
          </a:bodyPr>
          <a:lstStyle/>
          <a:p>
            <a:pPr marL="68580" indent="0">
              <a:lnSpc>
                <a:spcPct val="120000"/>
              </a:lnSpc>
              <a:buNone/>
            </a:pPr>
            <a:r>
              <a:rPr lang="zh-CN" altLang="en-US" dirty="0"/>
              <a:t>更大的问题是：</a:t>
            </a:r>
            <a:endParaRPr lang="en-CA" altLang="zh-CN" dirty="0"/>
          </a:p>
          <a:p>
            <a:pPr marL="68580" indent="0">
              <a:lnSpc>
                <a:spcPct val="120000"/>
              </a:lnSpc>
              <a:buNone/>
            </a:pPr>
            <a:r>
              <a:rPr lang="zh-CN" altLang="en-US" dirty="0"/>
              <a:t>我们本身寿命总的长短是由我们过去造的业来决定的。一旦总的寿命要结束了，任何方法都没有用，即使佛来到面前都没有办法。我们的寿命有多长，我们也没有办法知道和掌握，只能顺其自然。</a:t>
            </a:r>
            <a:endParaRPr lang="en-CA" altLang="zh-CN" dirty="0"/>
          </a:p>
          <a:p>
            <a:pPr marL="68580" indent="0">
              <a:lnSpc>
                <a:spcPct val="120000"/>
              </a:lnSpc>
              <a:buNone/>
            </a:pPr>
            <a:endParaRPr lang="en-CA" altLang="zh-CN" dirty="0"/>
          </a:p>
          <a:p>
            <a:pPr marL="68580" indent="0">
              <a:lnSpc>
                <a:spcPct val="120000"/>
              </a:lnSpc>
              <a:buNone/>
            </a:pPr>
            <a:r>
              <a:rPr lang="zh-CN" altLang="en-US" dirty="0"/>
              <a:t>命运和寿命是由因果来定的。若想改变果，就要先改变因。如果想要控制它们，就要修，超越轮回，这样才可以的。</a:t>
            </a: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3717401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52917" y="530765"/>
            <a:ext cx="7024744" cy="665669"/>
          </a:xfrm>
        </p:spPr>
        <p:txBody>
          <a:bodyPr/>
          <a:lstStyle/>
          <a:p>
            <a:r>
              <a:rPr kumimoji="1" lang="zh-CN" altLang="en-US" sz="3200" dirty="0"/>
              <a:t>无常的第六个修法</a:t>
            </a:r>
            <a:endParaRPr kumimoji="1" lang="en-CA" altLang="zh-CN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32178" y="1196435"/>
            <a:ext cx="7902222" cy="4978588"/>
          </a:xfrm>
        </p:spPr>
        <p:txBody>
          <a:bodyPr>
            <a:noAutofit/>
          </a:bodyPr>
          <a:lstStyle/>
          <a:p>
            <a:pPr marL="68580" indent="0">
              <a:lnSpc>
                <a:spcPct val="120000"/>
              </a:lnSpc>
              <a:buNone/>
            </a:pPr>
            <a:r>
              <a:rPr lang="zh-CN" altLang="en-US" dirty="0"/>
              <a:t>体会：</a:t>
            </a:r>
            <a:endParaRPr lang="en-CA" altLang="zh-CN" dirty="0"/>
          </a:p>
          <a:p>
            <a:pPr marL="68580" indent="0">
              <a:lnSpc>
                <a:spcPct val="120000"/>
              </a:lnSpc>
              <a:spcAft>
                <a:spcPts val="1200"/>
              </a:spcAft>
              <a:buNone/>
            </a:pPr>
            <a:r>
              <a:rPr lang="zh-CN" altLang="en-US" dirty="0"/>
              <a:t>思考后我们深深体会到，我们活下来是非常不容易，非常坚强的。人的生命是脆弱的，在这么多死亡的因素中，我们活到现在是非常不容易的。</a:t>
            </a:r>
            <a:endParaRPr lang="en-CA" altLang="zh-CN" dirty="0"/>
          </a:p>
          <a:p>
            <a:pPr marL="68580" indent="0">
              <a:lnSpc>
                <a:spcPct val="120000"/>
              </a:lnSpc>
              <a:buNone/>
            </a:pPr>
            <a:r>
              <a:rPr lang="zh-CN" altLang="en-US" dirty="0"/>
              <a:t>结论：</a:t>
            </a:r>
            <a:endParaRPr lang="en-CA" altLang="zh-CN" dirty="0"/>
          </a:p>
          <a:p>
            <a:pPr marL="68580" indent="0">
              <a:lnSpc>
                <a:spcPct val="120000"/>
              </a:lnSpc>
              <a:buNone/>
            </a:pPr>
            <a:r>
              <a:rPr lang="zh-CN" altLang="en-US" dirty="0"/>
              <a:t>第一会对无常的深深体会。但随后陷入消极悲观是我们不需要的。我们需要的是第二个结果，即非常积极乐观的人生观，懂得珍惜当下的每一分钟，每一刻。让我们把其它的放下，追求真正需要的东西。我们就会懂得精进地去修行，每一天都要去修，不浪费时间，挤出时间来修。</a:t>
            </a: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3366192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52917" y="530765"/>
            <a:ext cx="7024744" cy="665669"/>
          </a:xfrm>
        </p:spPr>
        <p:txBody>
          <a:bodyPr/>
          <a:lstStyle/>
          <a:p>
            <a:r>
              <a:rPr kumimoji="1" lang="zh-CN" altLang="en-US" sz="3200" dirty="0"/>
              <a:t>无常的第七个修法</a:t>
            </a:r>
            <a:endParaRPr kumimoji="1" lang="en-CA" altLang="zh-CN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24088" y="1433689"/>
            <a:ext cx="7360355" cy="4741333"/>
          </a:xfrm>
        </p:spPr>
        <p:txBody>
          <a:bodyPr>
            <a:noAutofit/>
          </a:bodyPr>
          <a:lstStyle/>
          <a:p>
            <a:pPr marL="68580" indent="0">
              <a:lnSpc>
                <a:spcPct val="120000"/>
              </a:lnSpc>
              <a:buNone/>
            </a:pPr>
            <a:r>
              <a:rPr lang="zh-CN" altLang="en-US" sz="3200" dirty="0"/>
              <a:t>强烈地思维（无常）</a:t>
            </a:r>
            <a:endParaRPr lang="en-CA" altLang="zh-CN" sz="3200" dirty="0"/>
          </a:p>
          <a:p>
            <a:pPr marL="68580" indent="0">
              <a:lnSpc>
                <a:spcPct val="120000"/>
              </a:lnSpc>
              <a:buNone/>
            </a:pPr>
            <a:endParaRPr lang="en-CA" altLang="zh-CN" dirty="0"/>
          </a:p>
          <a:p>
            <a:pPr marL="68580" indent="0">
              <a:lnSpc>
                <a:spcPct val="120000"/>
              </a:lnSpc>
              <a:buNone/>
            </a:pPr>
            <a:r>
              <a:rPr lang="zh-CN" altLang="en-US" dirty="0"/>
              <a:t>经常在生活当中，随时随地的，很专注很认真的思考死亡。</a:t>
            </a:r>
            <a:endParaRPr lang="en-CA" altLang="zh-CN" dirty="0"/>
          </a:p>
          <a:p>
            <a:pPr marL="68580" indent="0">
              <a:buNone/>
            </a:pPr>
            <a:endParaRPr lang="en-CA" altLang="zh-CN" dirty="0"/>
          </a:p>
          <a:p>
            <a:pPr marL="68580" indent="0">
              <a:buNone/>
            </a:pPr>
            <a:r>
              <a:rPr lang="zh-CN" altLang="en-US" dirty="0"/>
              <a:t>在一段时间当中，这是特别特别的重要。</a:t>
            </a: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371548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52917" y="530765"/>
            <a:ext cx="7024744" cy="665669"/>
          </a:xfrm>
        </p:spPr>
        <p:txBody>
          <a:bodyPr/>
          <a:lstStyle/>
          <a:p>
            <a:r>
              <a:rPr kumimoji="1" lang="zh-CN" altLang="en-US" sz="3200" dirty="0"/>
              <a:t>无常的第七个修法</a:t>
            </a:r>
            <a:endParaRPr kumimoji="1" lang="en-CA" altLang="zh-CN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32178" y="1433689"/>
            <a:ext cx="7902222" cy="4741333"/>
          </a:xfrm>
        </p:spPr>
        <p:txBody>
          <a:bodyPr>
            <a:noAutofit/>
          </a:bodyPr>
          <a:lstStyle/>
          <a:p>
            <a:pPr marL="68580" indent="0">
              <a:lnSpc>
                <a:spcPct val="120000"/>
              </a:lnSpc>
              <a:buNone/>
            </a:pPr>
            <a:r>
              <a:rPr lang="zh-CN" altLang="en-US" dirty="0"/>
              <a:t>例子：</a:t>
            </a:r>
            <a:endParaRPr lang="en-CA" altLang="zh-CN" dirty="0"/>
          </a:p>
          <a:p>
            <a:pPr>
              <a:lnSpc>
                <a:spcPct val="120000"/>
              </a:lnSpc>
            </a:pPr>
            <a:r>
              <a:rPr lang="zh-CN" altLang="en-US" dirty="0"/>
              <a:t>早上第一个念头就去思考今天有可能死。</a:t>
            </a:r>
            <a:endParaRPr lang="en-CA" altLang="zh-CN" dirty="0"/>
          </a:p>
          <a:p>
            <a:pPr>
              <a:lnSpc>
                <a:spcPct val="120000"/>
              </a:lnSpc>
            </a:pPr>
            <a:r>
              <a:rPr lang="zh-CN" altLang="en-US" dirty="0"/>
              <a:t>出差，旅游去某地离开时思维这一生当中再也不会回来。</a:t>
            </a:r>
            <a:endParaRPr lang="en-CA" altLang="zh-CN" dirty="0"/>
          </a:p>
          <a:p>
            <a:pPr>
              <a:lnSpc>
                <a:spcPct val="120000"/>
              </a:lnSpc>
            </a:pPr>
            <a:r>
              <a:rPr lang="zh-CN" altLang="en-US" dirty="0"/>
              <a:t>见到人也要这么想（这是最后一次见面）</a:t>
            </a:r>
            <a:endParaRPr lang="en-CA" altLang="zh-CN" dirty="0"/>
          </a:p>
          <a:p>
            <a:pPr>
              <a:lnSpc>
                <a:spcPct val="120000"/>
              </a:lnSpc>
            </a:pPr>
            <a:endParaRPr lang="en-CA" altLang="zh-CN" dirty="0"/>
          </a:p>
          <a:p>
            <a:pPr marL="68580" indent="0">
              <a:lnSpc>
                <a:spcPct val="120000"/>
              </a:lnSpc>
              <a:buNone/>
            </a:pPr>
            <a:r>
              <a:rPr lang="zh-CN" altLang="en-US" dirty="0"/>
              <a:t>大家可以参考书，书是指方向而已，具体大家在书的基础上去思考。生活中充满了无常，任何一个都是无常。</a:t>
            </a: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3110167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pic>
        <p:nvPicPr>
          <p:cNvPr id="4" name="图片 3" descr="09bOOOPIC8b_102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3285174" y="989739"/>
            <a:ext cx="1200329" cy="487852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kumimoji="1" lang="zh-CN" altLang="en-US" sz="6600" dirty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寿命无常三</a:t>
            </a:r>
            <a:r>
              <a:rPr kumimoji="1" lang="zh-CN" altLang="en-US" sz="4000" dirty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         </a:t>
            </a:r>
            <a:endParaRPr kumimoji="1" lang="zh-CN" altLang="en-US" sz="2800" dirty="0">
              <a:solidFill>
                <a:srgbClr val="4F6228"/>
              </a:solidFill>
              <a:latin typeface="+mj-ea"/>
              <a:ea typeface="+mj-ea"/>
              <a:cs typeface="华文隶书"/>
            </a:endParaRPr>
          </a:p>
        </p:txBody>
      </p:sp>
    </p:spTree>
    <p:extLst>
      <p:ext uri="{BB962C8B-B14F-4D97-AF65-F5344CB8AC3E}">
        <p14:creationId xmlns:p14="http://schemas.microsoft.com/office/powerpoint/2010/main" val="3515514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52917" y="530765"/>
            <a:ext cx="7024744" cy="665669"/>
          </a:xfrm>
        </p:spPr>
        <p:txBody>
          <a:bodyPr/>
          <a:lstStyle/>
          <a:p>
            <a:r>
              <a:rPr kumimoji="1" lang="zh-CN" altLang="en-US" sz="3200" dirty="0"/>
              <a:t>无常的第七个修法</a:t>
            </a:r>
            <a:endParaRPr kumimoji="1" lang="en-CA" altLang="zh-CN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32178" y="1433689"/>
            <a:ext cx="7902222" cy="4741333"/>
          </a:xfrm>
        </p:spPr>
        <p:txBody>
          <a:bodyPr>
            <a:noAutofit/>
          </a:bodyPr>
          <a:lstStyle/>
          <a:p>
            <a:pPr marL="68580" indent="0">
              <a:lnSpc>
                <a:spcPct val="120000"/>
              </a:lnSpc>
              <a:buNone/>
            </a:pPr>
            <a:r>
              <a:rPr lang="zh-CN" altLang="en-US" dirty="0"/>
              <a:t>这样思考对我们的帮助是非常非常大：</a:t>
            </a:r>
            <a:endParaRPr lang="en-CA" altLang="zh-CN" dirty="0"/>
          </a:p>
          <a:p>
            <a:pPr>
              <a:lnSpc>
                <a:spcPct val="120000"/>
              </a:lnSpc>
            </a:pPr>
            <a:r>
              <a:rPr lang="zh-CN" altLang="en-US" dirty="0"/>
              <a:t>我们就不会去做没有必要的事。做一件事前会考虑它的重要性和必要性。</a:t>
            </a:r>
            <a:endParaRPr lang="en-CA" altLang="zh-CN" dirty="0"/>
          </a:p>
          <a:p>
            <a:pPr>
              <a:lnSpc>
                <a:spcPct val="120000"/>
              </a:lnSpc>
            </a:pPr>
            <a:r>
              <a:rPr lang="zh-CN" altLang="en-US" dirty="0"/>
              <a:t>生活上花钱时会考虑，不随便。</a:t>
            </a:r>
            <a:endParaRPr lang="en-CA" altLang="zh-CN" dirty="0"/>
          </a:p>
          <a:p>
            <a:pPr>
              <a:lnSpc>
                <a:spcPct val="120000"/>
              </a:lnSpc>
            </a:pPr>
            <a:r>
              <a:rPr lang="zh-CN" altLang="en-US" dirty="0"/>
              <a:t>珍惜和每一个人的缘分。相处时开心快乐一点，给他们带来正能量。做事时考虑别人的感受。</a:t>
            </a:r>
            <a:r>
              <a:rPr lang="zh-CN" altLang="en-US" b="1" dirty="0"/>
              <a:t>我们利益众生是从我们身边最近的人开始利益，这样才是真正的利益众生。</a:t>
            </a:r>
            <a:endParaRPr lang="en-CA" altLang="zh-CN" b="1" dirty="0"/>
          </a:p>
          <a:p>
            <a:pPr>
              <a:lnSpc>
                <a:spcPct val="120000"/>
              </a:lnSpc>
            </a:pPr>
            <a:r>
              <a:rPr lang="zh-CN" altLang="en-US" dirty="0"/>
              <a:t>积极做有意义的事情。修行，利益众生，发菩提心，去培养自己的智慧和慈悲心。</a:t>
            </a: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4081745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52917" y="643842"/>
            <a:ext cx="7024744" cy="665669"/>
          </a:xfrm>
        </p:spPr>
        <p:txBody>
          <a:bodyPr/>
          <a:lstStyle/>
          <a:p>
            <a:r>
              <a:rPr kumimoji="1" lang="zh-CN" altLang="en-US" sz="3200" dirty="0"/>
              <a:t>总结</a:t>
            </a:r>
            <a:endParaRPr kumimoji="1" lang="en-CA" altLang="zh-CN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95332" y="1433689"/>
            <a:ext cx="7553335" cy="4780469"/>
          </a:xfrm>
        </p:spPr>
        <p:txBody>
          <a:bodyPr>
            <a:normAutofit/>
          </a:bodyPr>
          <a:lstStyle/>
          <a:p>
            <a:r>
              <a:rPr lang="zh-CN" altLang="en-US" dirty="0"/>
              <a:t>无常让我们珍惜和每一个人之间的缘分。让我们珍惜每一个拥有的东西，不浪费。更不能浪费的就是时间，要在有限的时间中做有意义的事。</a:t>
            </a:r>
            <a:endParaRPr lang="en-CA" altLang="zh-CN" dirty="0"/>
          </a:p>
          <a:p>
            <a:endParaRPr lang="en-CA" altLang="zh-CN" dirty="0"/>
          </a:p>
          <a:p>
            <a:r>
              <a:rPr lang="zh-CN" altLang="en-US" dirty="0"/>
              <a:t>如果一个人修无常后变得特别的积极乐观，与人的相处和脾气各方面有很大的改善，那无常就修对了。</a:t>
            </a:r>
            <a:endParaRPr lang="en-CA" altLang="zh-CN" dirty="0"/>
          </a:p>
          <a:p>
            <a:endParaRPr lang="en-CA" dirty="0"/>
          </a:p>
          <a:p>
            <a:r>
              <a:rPr lang="zh-CN" altLang="en-US" dirty="0"/>
              <a:t>如果修无常后，觉得一切都没有意思，什么都不做了，人变得消极懒惰，不知道生存的意义是什么，这是无常的负面作用，这个无常就修的不对。</a:t>
            </a: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2667178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52917" y="756731"/>
            <a:ext cx="7024744" cy="665669"/>
          </a:xfrm>
        </p:spPr>
        <p:txBody>
          <a:bodyPr/>
          <a:lstStyle/>
          <a:p>
            <a:r>
              <a:rPr kumimoji="1" lang="zh-CN" altLang="en-US" sz="3200" dirty="0"/>
              <a:t>总结</a:t>
            </a:r>
            <a:endParaRPr kumimoji="1" lang="en-CA" altLang="zh-CN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95332" y="1636889"/>
            <a:ext cx="7553335" cy="4357511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zh-CN" altLang="en-US" sz="2800" dirty="0"/>
              <a:t>修无常是一个很重要又很容易的修法。</a:t>
            </a:r>
            <a:endParaRPr lang="en-CA" altLang="zh-CN" sz="2800" dirty="0"/>
          </a:p>
          <a:p>
            <a:pPr>
              <a:lnSpc>
                <a:spcPct val="120000"/>
              </a:lnSpc>
            </a:pPr>
            <a:endParaRPr lang="en-CA" altLang="zh-CN" sz="2800" dirty="0"/>
          </a:p>
          <a:p>
            <a:pPr>
              <a:lnSpc>
                <a:spcPct val="120000"/>
              </a:lnSpc>
            </a:pPr>
            <a:r>
              <a:rPr lang="zh-CN" altLang="en-US" sz="2800" dirty="0"/>
              <a:t>无常本来是一个悲观的东西，什么东西最后都没有了，表面上是这样的。但没想到它可以让我们变得更积极，更乐观。</a:t>
            </a: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2355129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52917" y="756731"/>
            <a:ext cx="7024744" cy="665669"/>
          </a:xfrm>
        </p:spPr>
        <p:txBody>
          <a:bodyPr/>
          <a:lstStyle/>
          <a:p>
            <a:r>
              <a:rPr kumimoji="1" lang="zh-CN" altLang="en-US" sz="3200" dirty="0"/>
              <a:t>总结</a:t>
            </a:r>
            <a:endParaRPr kumimoji="1" lang="en-CA" altLang="zh-CN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95332" y="1636889"/>
            <a:ext cx="7553335" cy="4357511"/>
          </a:xfrm>
        </p:spPr>
        <p:txBody>
          <a:bodyPr>
            <a:normAutofit/>
          </a:bodyPr>
          <a:lstStyle/>
          <a:p>
            <a:pPr marL="68580" indent="0">
              <a:lnSpc>
                <a:spcPct val="120000"/>
              </a:lnSpc>
              <a:buNone/>
            </a:pPr>
            <a:r>
              <a:rPr lang="zh-CN" altLang="en-US" sz="2800" dirty="0"/>
              <a:t>佛想让我们明白轮回的真相，明白是无常痛苦的，让我们知道了以后有危机感，然后我们</a:t>
            </a:r>
            <a:endParaRPr lang="en-CA" altLang="zh-CN" sz="2800" dirty="0"/>
          </a:p>
          <a:p>
            <a:pPr>
              <a:lnSpc>
                <a:spcPct val="120000"/>
              </a:lnSpc>
            </a:pPr>
            <a:r>
              <a:rPr lang="zh-CN" altLang="en-US" dirty="0"/>
              <a:t>采取措施面对现实，接受现实</a:t>
            </a:r>
            <a:endParaRPr lang="en-CA" altLang="zh-CN" dirty="0"/>
          </a:p>
          <a:p>
            <a:pPr>
              <a:lnSpc>
                <a:spcPct val="120000"/>
              </a:lnSpc>
            </a:pPr>
            <a:r>
              <a:rPr lang="zh-CN" altLang="en-US" dirty="0"/>
              <a:t>把一个很痛苦的东西转化为不痛苦的</a:t>
            </a:r>
            <a:endParaRPr lang="en-CA" altLang="zh-CN" dirty="0"/>
          </a:p>
          <a:p>
            <a:pPr>
              <a:lnSpc>
                <a:spcPct val="120000"/>
              </a:lnSpc>
            </a:pPr>
            <a:r>
              <a:rPr lang="zh-CN" altLang="en-US" dirty="0"/>
              <a:t>问题未发生时有危机意识，做好充分的准备</a:t>
            </a:r>
            <a:endParaRPr lang="en-CA" altLang="zh-CN" dirty="0"/>
          </a:p>
          <a:p>
            <a:pPr>
              <a:lnSpc>
                <a:spcPct val="120000"/>
              </a:lnSpc>
            </a:pPr>
            <a:r>
              <a:rPr lang="zh-CN" altLang="en-US" dirty="0"/>
              <a:t>无常来临时就有面对的方法，很淡定</a:t>
            </a:r>
            <a:endParaRPr lang="en-CA" altLang="zh-CN" dirty="0"/>
          </a:p>
          <a:p>
            <a:pPr>
              <a:lnSpc>
                <a:spcPct val="120000"/>
              </a:lnSpc>
            </a:pPr>
            <a:r>
              <a:rPr lang="zh-CN" altLang="en-US" dirty="0"/>
              <a:t>越来越积极，修行上有进步，很多世俗的东西能放下</a:t>
            </a:r>
            <a:endParaRPr lang="en-CA" altLang="zh-CN" dirty="0"/>
          </a:p>
          <a:p>
            <a:pPr>
              <a:lnSpc>
                <a:spcPct val="120000"/>
              </a:lnSpc>
            </a:pPr>
            <a:r>
              <a:rPr lang="zh-CN" altLang="en-US" b="1" dirty="0"/>
              <a:t>解决问题，寻找方法：佛提供的度众生的事业</a:t>
            </a:r>
            <a:endParaRPr lang="en-CA" altLang="zh-CN" b="1" dirty="0"/>
          </a:p>
          <a:p>
            <a:pPr>
              <a:lnSpc>
                <a:spcPct val="120000"/>
              </a:lnSpc>
            </a:pP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2227455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52917" y="756731"/>
            <a:ext cx="7024744" cy="665669"/>
          </a:xfrm>
        </p:spPr>
        <p:txBody>
          <a:bodyPr/>
          <a:lstStyle/>
          <a:p>
            <a:r>
              <a:rPr kumimoji="1" lang="zh-CN" altLang="en-US" sz="3200" dirty="0"/>
              <a:t>总结</a:t>
            </a:r>
            <a:endParaRPr kumimoji="1" lang="en-CA" altLang="zh-CN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52917" y="1636889"/>
            <a:ext cx="6926728" cy="4357511"/>
          </a:xfrm>
        </p:spPr>
        <p:txBody>
          <a:bodyPr>
            <a:normAutofit/>
          </a:bodyPr>
          <a:lstStyle/>
          <a:p>
            <a:pPr marL="68580" indent="0">
              <a:lnSpc>
                <a:spcPct val="120000"/>
              </a:lnSpc>
              <a:buNone/>
            </a:pPr>
            <a:r>
              <a:rPr lang="zh-CN" altLang="en-US" sz="2800" dirty="0"/>
              <a:t>但世间人面对无常的方法却是非常糟糕，颠倒的</a:t>
            </a:r>
            <a:endParaRPr lang="en-CA" altLang="zh-CN" sz="2800" dirty="0"/>
          </a:p>
          <a:p>
            <a:pPr>
              <a:lnSpc>
                <a:spcPct val="120000"/>
              </a:lnSpc>
            </a:pPr>
            <a:r>
              <a:rPr lang="zh-CN" altLang="en-US" dirty="0"/>
              <a:t>没有任何方法面对死亡和衰老</a:t>
            </a:r>
            <a:endParaRPr lang="en-CA" altLang="zh-CN" dirty="0"/>
          </a:p>
          <a:p>
            <a:pPr>
              <a:lnSpc>
                <a:spcPct val="120000"/>
              </a:lnSpc>
            </a:pPr>
            <a:r>
              <a:rPr lang="zh-CN" altLang="en-US" dirty="0"/>
              <a:t>问题未发生时，觉得死亡，衰老，病痛离自己非常遥远</a:t>
            </a:r>
            <a:endParaRPr lang="en-CA" altLang="zh-CN" dirty="0"/>
          </a:p>
          <a:p>
            <a:pPr>
              <a:lnSpc>
                <a:spcPct val="120000"/>
              </a:lnSpc>
            </a:pPr>
            <a:r>
              <a:rPr lang="zh-CN" altLang="en-US" dirty="0"/>
              <a:t>不做任何准备，整天忙另外的事情</a:t>
            </a:r>
            <a:endParaRPr lang="en-CA" altLang="zh-CN" dirty="0"/>
          </a:p>
          <a:p>
            <a:pPr>
              <a:lnSpc>
                <a:spcPct val="120000"/>
              </a:lnSpc>
            </a:pPr>
            <a:r>
              <a:rPr lang="zh-CN" altLang="en-US" dirty="0"/>
              <a:t>无常来临时，特别地痛苦，接受不了</a:t>
            </a:r>
            <a:endParaRPr lang="en-CA" altLang="zh-CN" dirty="0"/>
          </a:p>
          <a:p>
            <a:pPr>
              <a:lnSpc>
                <a:spcPct val="120000"/>
              </a:lnSpc>
            </a:pPr>
            <a:r>
              <a:rPr lang="zh-CN" altLang="en-US" dirty="0"/>
              <a:t>死时没准备，很残酷，很悲惨</a:t>
            </a:r>
            <a:endParaRPr lang="en-CA" altLang="zh-CN" dirty="0"/>
          </a:p>
          <a:p>
            <a:pPr>
              <a:lnSpc>
                <a:spcPct val="120000"/>
              </a:lnSpc>
            </a:pP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4121999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52917" y="756731"/>
            <a:ext cx="7024744" cy="665669"/>
          </a:xfrm>
        </p:spPr>
        <p:txBody>
          <a:bodyPr/>
          <a:lstStyle/>
          <a:p>
            <a:r>
              <a:rPr kumimoji="1" lang="zh-CN" altLang="en-US" sz="3200" dirty="0"/>
              <a:t>总结</a:t>
            </a:r>
            <a:endParaRPr kumimoji="1" lang="en-CA" altLang="zh-CN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95332" y="1636889"/>
            <a:ext cx="7553335" cy="4357511"/>
          </a:xfrm>
        </p:spPr>
        <p:txBody>
          <a:bodyPr>
            <a:normAutofit/>
          </a:bodyPr>
          <a:lstStyle/>
          <a:p>
            <a:pPr marL="68580" indent="0">
              <a:lnSpc>
                <a:spcPct val="120000"/>
              </a:lnSpc>
              <a:buNone/>
            </a:pPr>
            <a:r>
              <a:rPr lang="zh-CN" altLang="en-US" sz="2800" dirty="0"/>
              <a:t>所以我们要尽量做到身是世俗的人，心一定要做修行人。</a:t>
            </a:r>
            <a:endParaRPr lang="en-CA" altLang="zh-CN" sz="2800" dirty="0"/>
          </a:p>
          <a:p>
            <a:pPr marL="68580" indent="0">
              <a:lnSpc>
                <a:spcPct val="120000"/>
              </a:lnSpc>
              <a:buNone/>
            </a:pPr>
            <a:endParaRPr lang="en-CA" altLang="zh-CN" sz="2800" dirty="0"/>
          </a:p>
          <a:p>
            <a:pPr marL="68580" indent="0">
              <a:lnSpc>
                <a:spcPct val="120000"/>
              </a:lnSpc>
              <a:buNone/>
            </a:pPr>
            <a:r>
              <a:rPr lang="zh-CN" altLang="en-US" sz="2800" dirty="0"/>
              <a:t>要有危机意识，要有准备。这样我们对生死轮回就有一定的把握。当无常来临的时候，我们已经有方法面对，没有太大的恐惧。这就是修行的作用和结果。</a:t>
            </a:r>
            <a:endParaRPr lang="en-CA" altLang="zh-CN" sz="2800" dirty="0"/>
          </a:p>
        </p:txBody>
      </p:sp>
    </p:spTree>
    <p:extLst>
      <p:ext uri="{BB962C8B-B14F-4D97-AF65-F5344CB8AC3E}">
        <p14:creationId xmlns:p14="http://schemas.microsoft.com/office/powerpoint/2010/main" val="2426662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52917" y="756731"/>
            <a:ext cx="7024744" cy="665669"/>
          </a:xfrm>
        </p:spPr>
        <p:txBody>
          <a:bodyPr/>
          <a:lstStyle/>
          <a:p>
            <a:r>
              <a:rPr kumimoji="1" lang="zh-CN" altLang="en-US" sz="3200" dirty="0"/>
              <a:t>总结</a:t>
            </a:r>
            <a:endParaRPr kumimoji="1" lang="en-CA" altLang="zh-CN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95332" y="1636889"/>
            <a:ext cx="7553335" cy="4357511"/>
          </a:xfrm>
        </p:spPr>
        <p:txBody>
          <a:bodyPr>
            <a:normAutofit/>
          </a:bodyPr>
          <a:lstStyle/>
          <a:p>
            <a:pPr marL="68580" indent="0">
              <a:lnSpc>
                <a:spcPct val="120000"/>
              </a:lnSpc>
              <a:buNone/>
            </a:pPr>
            <a:r>
              <a:rPr lang="zh-CN" altLang="en-US" sz="2800" dirty="0"/>
              <a:t>从佛法的角度来讲，我们需要多一点长远的计划。从世俗方面来讲，计划的东西不能有太多。</a:t>
            </a:r>
            <a:endParaRPr lang="en-CA" altLang="zh-CN" sz="2800" dirty="0"/>
          </a:p>
          <a:p>
            <a:pPr marL="68580" indent="0">
              <a:lnSpc>
                <a:spcPct val="120000"/>
              </a:lnSpc>
              <a:buNone/>
            </a:pPr>
            <a:endParaRPr lang="en-CA" altLang="zh-CN" sz="2800" dirty="0"/>
          </a:p>
          <a:p>
            <a:pPr marL="68580" indent="0">
              <a:lnSpc>
                <a:spcPct val="120000"/>
              </a:lnSpc>
              <a:buNone/>
            </a:pPr>
            <a:r>
              <a:rPr lang="zh-CN" altLang="en-US" sz="2800" dirty="0"/>
              <a:t>佛法本来是一个很长远的事情。世俗的东西本来就是几十年的事，过后会失效的。</a:t>
            </a:r>
            <a:endParaRPr lang="en-CA" altLang="zh-CN" sz="2800" dirty="0"/>
          </a:p>
        </p:txBody>
      </p:sp>
    </p:spTree>
    <p:extLst>
      <p:ext uri="{BB962C8B-B14F-4D97-AF65-F5344CB8AC3E}">
        <p14:creationId xmlns:p14="http://schemas.microsoft.com/office/powerpoint/2010/main" val="601263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52917" y="756731"/>
            <a:ext cx="7024744" cy="665669"/>
          </a:xfrm>
        </p:spPr>
        <p:txBody>
          <a:bodyPr/>
          <a:lstStyle/>
          <a:p>
            <a:r>
              <a:rPr kumimoji="1" lang="zh-CN" altLang="en-US" sz="3200" dirty="0"/>
              <a:t>思考题</a:t>
            </a:r>
            <a:endParaRPr kumimoji="1" lang="en-CA" altLang="zh-CN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95332" y="1636889"/>
            <a:ext cx="7553335" cy="4357511"/>
          </a:xfrm>
        </p:spPr>
        <p:txBody>
          <a:bodyPr>
            <a:normAutofit fontScale="70000" lnSpcReduction="20000"/>
          </a:bodyPr>
          <a:lstStyle/>
          <a:p>
            <a:pPr marL="582930" indent="-514350">
              <a:lnSpc>
                <a:spcPct val="120000"/>
              </a:lnSpc>
              <a:buFont typeface="+mj-lt"/>
              <a:buAutoNum type="arabicPeriod"/>
            </a:pPr>
            <a:r>
              <a:rPr lang="zh-CN" altLang="en-US" sz="2800" dirty="0"/>
              <a:t>为什么我们对世间的很多东西很执着？</a:t>
            </a:r>
            <a:endParaRPr lang="en-CA" altLang="zh-CN" sz="2800" dirty="0"/>
          </a:p>
          <a:p>
            <a:pPr marL="582930" indent="-514350">
              <a:lnSpc>
                <a:spcPct val="120000"/>
              </a:lnSpc>
              <a:buFont typeface="+mj-lt"/>
              <a:buAutoNum type="arabicPeriod"/>
            </a:pPr>
            <a:endParaRPr lang="en-CA" altLang="zh-CN" sz="2800" dirty="0"/>
          </a:p>
          <a:p>
            <a:pPr marL="582930" indent="-514350">
              <a:lnSpc>
                <a:spcPct val="120000"/>
              </a:lnSpc>
              <a:buFont typeface="+mj-lt"/>
              <a:buAutoNum type="arabicPeriod"/>
            </a:pPr>
            <a:r>
              <a:rPr lang="zh-CN" altLang="en-US" sz="2800" dirty="0"/>
              <a:t>为什么要修无常？修无常对我们有什么帮助？</a:t>
            </a:r>
            <a:endParaRPr lang="en-CA" altLang="zh-CN" sz="2800" dirty="0"/>
          </a:p>
          <a:p>
            <a:pPr marL="582930" indent="-514350">
              <a:lnSpc>
                <a:spcPct val="120000"/>
              </a:lnSpc>
              <a:buFont typeface="+mj-lt"/>
              <a:buAutoNum type="arabicPeriod"/>
            </a:pPr>
            <a:endParaRPr lang="en-CA" altLang="zh-CN" sz="2800" dirty="0"/>
          </a:p>
          <a:p>
            <a:pPr marL="582930" indent="-514350">
              <a:lnSpc>
                <a:spcPct val="120000"/>
              </a:lnSpc>
              <a:buFont typeface="+mj-lt"/>
              <a:buAutoNum type="arabicPeriod"/>
            </a:pPr>
            <a:r>
              <a:rPr lang="zh-CN" altLang="en-US" sz="2800" dirty="0"/>
              <a:t>修无常的具体步骤，方法是什么？</a:t>
            </a:r>
            <a:endParaRPr lang="en-CA" altLang="zh-CN" sz="2800" dirty="0"/>
          </a:p>
          <a:p>
            <a:pPr marL="582930" indent="-514350">
              <a:lnSpc>
                <a:spcPct val="120000"/>
              </a:lnSpc>
              <a:buFont typeface="+mj-lt"/>
              <a:buAutoNum type="arabicPeriod"/>
            </a:pPr>
            <a:endParaRPr lang="en-CA" altLang="zh-CN" sz="2800" dirty="0"/>
          </a:p>
          <a:p>
            <a:pPr marL="582930" indent="-514350">
              <a:lnSpc>
                <a:spcPct val="120000"/>
              </a:lnSpc>
              <a:buFont typeface="+mj-lt"/>
              <a:buAutoNum type="arabicPeriod"/>
            </a:pPr>
            <a:r>
              <a:rPr lang="zh-CN" altLang="en-US" sz="2800" dirty="0"/>
              <a:t>为什么说佛教不是消极悲观，而是非常积极乐观的？</a:t>
            </a:r>
            <a:endParaRPr lang="en-CA" altLang="zh-CN" sz="2800" dirty="0"/>
          </a:p>
          <a:p>
            <a:pPr marL="582930" indent="-514350">
              <a:lnSpc>
                <a:spcPct val="120000"/>
              </a:lnSpc>
              <a:buFont typeface="+mj-lt"/>
              <a:buAutoNum type="arabicPeriod"/>
            </a:pPr>
            <a:endParaRPr lang="en-CA" altLang="zh-CN" sz="2800" dirty="0"/>
          </a:p>
          <a:p>
            <a:pPr marL="582930" indent="-514350">
              <a:lnSpc>
                <a:spcPct val="120000"/>
              </a:lnSpc>
              <a:buFont typeface="+mj-lt"/>
              <a:buAutoNum type="arabicPeriod"/>
            </a:pPr>
            <a:r>
              <a:rPr lang="zh-CN" altLang="en-US" sz="2800" dirty="0"/>
              <a:t>为什么死因不定？</a:t>
            </a:r>
            <a:endParaRPr lang="en-CA" altLang="zh-CN" sz="2800" dirty="0"/>
          </a:p>
          <a:p>
            <a:pPr marL="582930" indent="-514350">
              <a:lnSpc>
                <a:spcPct val="120000"/>
              </a:lnSpc>
              <a:buFont typeface="+mj-lt"/>
              <a:buAutoNum type="arabicPeriod"/>
            </a:pPr>
            <a:endParaRPr lang="en-CA" altLang="zh-CN" sz="2800" dirty="0"/>
          </a:p>
          <a:p>
            <a:pPr marL="582930" indent="-514350">
              <a:lnSpc>
                <a:spcPct val="120000"/>
              </a:lnSpc>
              <a:buFont typeface="+mj-lt"/>
              <a:buAutoNum type="arabicPeriod"/>
            </a:pPr>
            <a:r>
              <a:rPr lang="zh-CN" altLang="en-US" sz="2800" dirty="0"/>
              <a:t>佛让我们了解轮回无常痛苦的目的是什么？</a:t>
            </a:r>
            <a:endParaRPr lang="en-CA" altLang="zh-CN" sz="2800" dirty="0"/>
          </a:p>
        </p:txBody>
      </p:sp>
    </p:spTree>
    <p:extLst>
      <p:ext uri="{BB962C8B-B14F-4D97-AF65-F5344CB8AC3E}">
        <p14:creationId xmlns:p14="http://schemas.microsoft.com/office/powerpoint/2010/main" val="1803614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34835" y="2274241"/>
            <a:ext cx="3300984" cy="726279"/>
          </a:xfrm>
        </p:spPr>
        <p:txBody>
          <a:bodyPr/>
          <a:lstStyle/>
          <a:p>
            <a:pPr algn="ctr"/>
            <a:r>
              <a:rPr kumimoji="1" lang="zh-CN" altLang="en-US" dirty="0"/>
              <a:t>说明</a:t>
            </a:r>
          </a:p>
        </p:txBody>
      </p:sp>
      <p:sp>
        <p:nvSpPr>
          <p:cNvPr id="3" name="内容占位符 2"/>
          <p:cNvSpPr>
            <a:spLocks noGrp="1"/>
          </p:cNvSpPr>
          <p:nvPr>
            <p:ph type="body" sz="half" idx="2"/>
          </p:nvPr>
        </p:nvSpPr>
        <p:spPr>
          <a:xfrm>
            <a:off x="4734835" y="3115733"/>
            <a:ext cx="3427032" cy="2536916"/>
          </a:xfrm>
        </p:spPr>
        <p:txBody>
          <a:bodyPr>
            <a:normAutofit/>
          </a:bodyPr>
          <a:lstStyle/>
          <a:p>
            <a:r>
              <a:rPr kumimoji="1" lang="en-US" altLang="zh-CN" sz="1900" dirty="0"/>
              <a:t>    </a:t>
            </a:r>
            <a:r>
              <a:rPr kumimoji="1" lang="zh-CN" altLang="en-US" sz="1900" dirty="0"/>
              <a:t>本</a:t>
            </a:r>
            <a:r>
              <a:rPr kumimoji="1" lang="en-US" altLang="zh-CN" sz="1900" dirty="0"/>
              <a:t>PPT</a:t>
            </a:r>
            <a:r>
              <a:rPr kumimoji="1" lang="zh-CN" altLang="en-US" sz="1900" dirty="0"/>
              <a:t>文稿是根据慈诚罗珠上师寿命无常三视频整理， 若有疏漏错谬， 诚心忏悔</a:t>
            </a:r>
            <a:endParaRPr kumimoji="1" lang="en-CA" altLang="zh-CN" sz="1900" dirty="0"/>
          </a:p>
          <a:p>
            <a:endParaRPr kumimoji="1" lang="en-CA" altLang="zh-CN" sz="1900" dirty="0"/>
          </a:p>
          <a:p>
            <a:r>
              <a:rPr kumimoji="1" lang="zh-CN" altLang="en-US" sz="1900" dirty="0"/>
              <a:t>慧灯禅修五班</a:t>
            </a:r>
            <a:endParaRPr kumimoji="1" lang="en-US" altLang="zh-CN" sz="1900" dirty="0"/>
          </a:p>
          <a:p>
            <a:endParaRPr kumimoji="1" lang="zh-CN" altLang="en-US" sz="2400" dirty="0"/>
          </a:p>
        </p:txBody>
      </p:sp>
      <p:pic>
        <p:nvPicPr>
          <p:cNvPr id="10" name="图片占位符 9" descr="tooopen_14463276.jpg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68" r="21568"/>
          <a:stretch>
            <a:fillRect/>
          </a:stretch>
        </p:blipFill>
        <p:spPr>
          <a:xfrm>
            <a:off x="901257" y="573491"/>
            <a:ext cx="3577715" cy="57485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36837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52917" y="756731"/>
            <a:ext cx="7024744" cy="665669"/>
          </a:xfrm>
        </p:spPr>
        <p:txBody>
          <a:bodyPr/>
          <a:lstStyle/>
          <a:p>
            <a:r>
              <a:rPr kumimoji="1" lang="zh-CN" altLang="en-US" sz="3200" dirty="0"/>
              <a:t>总述</a:t>
            </a:r>
            <a:endParaRPr kumimoji="1" lang="en-CA" altLang="zh-CN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95332" y="1636889"/>
            <a:ext cx="7553335" cy="4357511"/>
          </a:xfrm>
        </p:spPr>
        <p:txBody>
          <a:bodyPr>
            <a:normAutofit/>
          </a:bodyPr>
          <a:lstStyle/>
          <a:p>
            <a:pPr marL="68580" indent="0">
              <a:lnSpc>
                <a:spcPct val="120000"/>
              </a:lnSpc>
              <a:buNone/>
            </a:pPr>
            <a:r>
              <a:rPr lang="zh-CN" altLang="en-US" sz="2800" dirty="0"/>
              <a:t>上师这次给大家讲的是一个方向性的指点。</a:t>
            </a:r>
            <a:endParaRPr lang="en-CA" altLang="zh-CN" sz="2800" dirty="0"/>
          </a:p>
          <a:p>
            <a:pPr marL="68580" indent="0">
              <a:lnSpc>
                <a:spcPct val="120000"/>
              </a:lnSpc>
              <a:buNone/>
            </a:pPr>
            <a:endParaRPr lang="en-CA" altLang="zh-CN" sz="2800" dirty="0"/>
          </a:p>
          <a:p>
            <a:pPr marL="68580" indent="0">
              <a:lnSpc>
                <a:spcPct val="120000"/>
              </a:lnSpc>
              <a:buNone/>
            </a:pPr>
            <a:r>
              <a:rPr lang="zh-CN" altLang="en-US" sz="2800" dirty="0"/>
              <a:t>有七个方面，每一个都是方向性的。七种不同的思维方式和模式。</a:t>
            </a:r>
            <a:endParaRPr lang="en-CA" altLang="zh-CN" sz="2800" dirty="0"/>
          </a:p>
          <a:p>
            <a:pPr marL="68580" indent="0">
              <a:lnSpc>
                <a:spcPct val="120000"/>
              </a:lnSpc>
              <a:buNone/>
            </a:pPr>
            <a:endParaRPr lang="en-CA" altLang="zh-CN" sz="2800" dirty="0"/>
          </a:p>
          <a:p>
            <a:pPr marL="68580" indent="0">
              <a:lnSpc>
                <a:spcPct val="120000"/>
              </a:lnSpc>
              <a:buNone/>
            </a:pPr>
            <a:r>
              <a:rPr lang="zh-CN" altLang="en-US" sz="2800" dirty="0"/>
              <a:t>就像书一样，不可能全部都讲完。具体的细节的东西需要自己去想，感受就会更加的强烈。</a:t>
            </a:r>
            <a:endParaRPr lang="en-CA" altLang="zh-CN" sz="2800" dirty="0"/>
          </a:p>
        </p:txBody>
      </p:sp>
    </p:spTree>
    <p:extLst>
      <p:ext uri="{BB962C8B-B14F-4D97-AF65-F5344CB8AC3E}">
        <p14:creationId xmlns:p14="http://schemas.microsoft.com/office/powerpoint/2010/main" val="951562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提纲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800" dirty="0"/>
              <a:t>修无常的重要性</a:t>
            </a:r>
            <a:endParaRPr lang="en-CA" altLang="zh-CN" sz="2800" dirty="0"/>
          </a:p>
          <a:p>
            <a:r>
              <a:rPr kumimoji="1" lang="zh-CN" altLang="en-US" sz="2800" dirty="0"/>
              <a:t>无常的第五个修法</a:t>
            </a:r>
            <a:endParaRPr kumimoji="1" lang="en-CA" altLang="zh-CN" sz="2800" dirty="0"/>
          </a:p>
          <a:p>
            <a:r>
              <a:rPr kumimoji="1" lang="zh-CN" altLang="en-US" sz="2800" dirty="0"/>
              <a:t>无常的第六个修法</a:t>
            </a:r>
            <a:endParaRPr kumimoji="1" lang="en-CA" altLang="zh-CN" sz="2800" dirty="0"/>
          </a:p>
          <a:p>
            <a:r>
              <a:rPr kumimoji="1" lang="zh-CN" altLang="en-US" sz="2800" dirty="0"/>
              <a:t>无常的第七个修法</a:t>
            </a:r>
            <a:endParaRPr kumimoji="1" lang="en-CA" altLang="zh-CN" sz="2800" dirty="0"/>
          </a:p>
          <a:p>
            <a:r>
              <a:rPr kumimoji="1" lang="zh-CN" altLang="en-US" sz="2800" dirty="0"/>
              <a:t>总结</a:t>
            </a:r>
          </a:p>
          <a:p>
            <a:endParaRPr kumimoji="1" lang="en-CA" altLang="zh-CN" sz="2800" dirty="0"/>
          </a:p>
          <a:p>
            <a:endParaRPr kumimoji="1"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92023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52917" y="530765"/>
            <a:ext cx="7024744" cy="665669"/>
          </a:xfrm>
        </p:spPr>
        <p:txBody>
          <a:bodyPr/>
          <a:lstStyle/>
          <a:p>
            <a:r>
              <a:rPr kumimoji="1" lang="zh-CN" altLang="en-US" sz="3200" dirty="0"/>
              <a:t>修无常的重要性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32178" y="1433689"/>
            <a:ext cx="7902222" cy="4560711"/>
          </a:xfrm>
        </p:spPr>
        <p:txBody>
          <a:bodyPr>
            <a:noAutofit/>
          </a:bodyPr>
          <a:lstStyle/>
          <a:p>
            <a:pPr marL="68580" indent="0">
              <a:lnSpc>
                <a:spcPct val="120000"/>
              </a:lnSpc>
              <a:buNone/>
            </a:pPr>
            <a:r>
              <a:rPr lang="zh-CN" altLang="en-US" dirty="0"/>
              <a:t>我们平时对无常没有感觉，虽然理论上承认无常，但心底深处认为万事万物，自己的身体，寿命，所拥有的一切都是不变的，或不会变得这么快，这样我们就会</a:t>
            </a:r>
            <a:endParaRPr lang="en-CA" altLang="zh-CN" dirty="0"/>
          </a:p>
          <a:p>
            <a:pPr marL="68580" indent="0">
              <a:lnSpc>
                <a:spcPct val="120000"/>
              </a:lnSpc>
              <a:buNone/>
            </a:pPr>
            <a:endParaRPr lang="en-CA" altLang="zh-CN" dirty="0"/>
          </a:p>
          <a:p>
            <a:pPr lvl="1">
              <a:lnSpc>
                <a:spcPct val="120000"/>
              </a:lnSpc>
            </a:pPr>
            <a:r>
              <a:rPr lang="zh-CN" altLang="en-US" dirty="0"/>
              <a:t>对这些东西有太多的执着，产生很多的烦恼</a:t>
            </a:r>
            <a:endParaRPr lang="en-CA" altLang="zh-CN" dirty="0"/>
          </a:p>
          <a:p>
            <a:pPr lvl="1">
              <a:lnSpc>
                <a:spcPct val="120000"/>
              </a:lnSpc>
            </a:pPr>
            <a:r>
              <a:rPr lang="zh-CN" altLang="en-US" dirty="0"/>
              <a:t>没有力量和工具拒绝外在的考验和诱惑</a:t>
            </a:r>
            <a:endParaRPr lang="en-CA" altLang="zh-CN" dirty="0"/>
          </a:p>
          <a:p>
            <a:pPr lvl="1">
              <a:lnSpc>
                <a:spcPct val="120000"/>
              </a:lnSpc>
            </a:pPr>
            <a:r>
              <a:rPr lang="zh-CN" altLang="en-US" dirty="0"/>
              <a:t>在不重要的事情上浪费生命</a:t>
            </a:r>
            <a:endParaRPr lang="en-CA" altLang="zh-CN" dirty="0"/>
          </a:p>
          <a:p>
            <a:pPr lvl="1">
              <a:lnSpc>
                <a:spcPct val="120000"/>
              </a:lnSpc>
            </a:pPr>
            <a:r>
              <a:rPr lang="zh-CN" altLang="en-US" dirty="0"/>
              <a:t>没有时间修行</a:t>
            </a:r>
            <a:endParaRPr lang="en-CA" altLang="zh-CN" dirty="0"/>
          </a:p>
          <a:p>
            <a:pPr lvl="1">
              <a:lnSpc>
                <a:spcPct val="120000"/>
              </a:lnSpc>
            </a:pPr>
            <a:r>
              <a:rPr lang="zh-CN" altLang="en-US" dirty="0"/>
              <a:t>对无常没有准备</a:t>
            </a: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3795023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52917" y="530765"/>
            <a:ext cx="7024744" cy="665669"/>
          </a:xfrm>
        </p:spPr>
        <p:txBody>
          <a:bodyPr/>
          <a:lstStyle/>
          <a:p>
            <a:r>
              <a:rPr kumimoji="1" lang="zh-CN" altLang="en-US" sz="3200" dirty="0"/>
              <a:t>修无常的重要性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32178" y="1433689"/>
            <a:ext cx="7902222" cy="4560711"/>
          </a:xfrm>
        </p:spPr>
        <p:txBody>
          <a:bodyPr>
            <a:noAutofit/>
          </a:bodyPr>
          <a:lstStyle/>
          <a:p>
            <a:pPr marL="68580" indent="0">
              <a:lnSpc>
                <a:spcPct val="120000"/>
              </a:lnSpc>
              <a:buNone/>
            </a:pPr>
            <a:r>
              <a:rPr lang="zh-CN" altLang="en-US" dirty="0"/>
              <a:t>我们修无常时，虽然我们也许不会很快死，但我们必须要向无常的方向思考，因为这样对我们有帮助。几年后，如果死的话，我们会有准备。若没死的话，对我们的进步有更大的帮助。</a:t>
            </a:r>
            <a:endParaRPr lang="en-CA" altLang="zh-CN" dirty="0"/>
          </a:p>
          <a:p>
            <a:pPr marL="68580" indent="0">
              <a:lnSpc>
                <a:spcPct val="120000"/>
              </a:lnSpc>
              <a:buNone/>
            </a:pPr>
            <a:endParaRPr lang="en-CA" altLang="zh-CN" dirty="0"/>
          </a:p>
          <a:p>
            <a:pPr marL="68580" indent="0">
              <a:lnSpc>
                <a:spcPct val="120000"/>
              </a:lnSpc>
              <a:buNone/>
            </a:pPr>
            <a:r>
              <a:rPr lang="zh-CN" altLang="en-US" dirty="0"/>
              <a:t>如果不思考无常，几年后就会没有做任何有意义的事情。若是死亡的话，就会没有准备，会很残忍很悲惨。</a:t>
            </a:r>
            <a:endParaRPr lang="en-CA" altLang="zh-CN" dirty="0"/>
          </a:p>
          <a:p>
            <a:pPr marL="68580" indent="0">
              <a:lnSpc>
                <a:spcPct val="120000"/>
              </a:lnSpc>
              <a:buNone/>
            </a:pP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1571682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52917" y="530765"/>
            <a:ext cx="7024744" cy="665669"/>
          </a:xfrm>
        </p:spPr>
        <p:txBody>
          <a:bodyPr/>
          <a:lstStyle/>
          <a:p>
            <a:r>
              <a:rPr kumimoji="1" lang="zh-CN" altLang="en-US" sz="3200" dirty="0"/>
              <a:t>修无常的重要性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22488" y="1614311"/>
            <a:ext cx="7811911" cy="4712924"/>
          </a:xfrm>
        </p:spPr>
        <p:txBody>
          <a:bodyPr>
            <a:noAutofit/>
          </a:bodyPr>
          <a:lstStyle/>
          <a:p>
            <a:pPr marL="68580" indent="0">
              <a:lnSpc>
                <a:spcPct val="120000"/>
              </a:lnSpc>
              <a:buNone/>
            </a:pPr>
            <a:r>
              <a:rPr lang="zh-CN" altLang="en-US" sz="2800" dirty="0"/>
              <a:t>修无常对我们会很有帮助</a:t>
            </a:r>
            <a:endParaRPr lang="en-CA" altLang="zh-CN" sz="2800" dirty="0"/>
          </a:p>
          <a:p>
            <a:pPr lvl="1">
              <a:lnSpc>
                <a:spcPct val="120000"/>
              </a:lnSpc>
            </a:pPr>
            <a:r>
              <a:rPr lang="zh-CN" altLang="en-US" sz="2800" dirty="0"/>
              <a:t>促进我们精进修行</a:t>
            </a:r>
            <a:endParaRPr lang="en-CA" altLang="zh-CN" sz="2800" dirty="0"/>
          </a:p>
          <a:p>
            <a:pPr lvl="1">
              <a:lnSpc>
                <a:spcPct val="120000"/>
              </a:lnSpc>
            </a:pPr>
            <a:r>
              <a:rPr lang="zh-CN" altLang="en-US" sz="2800" dirty="0"/>
              <a:t>帮助我们逐渐放下很多不太重要的事情。有力量有工具去拒绝外在的诱惑。</a:t>
            </a:r>
            <a:endParaRPr lang="en-CA" altLang="zh-CN" sz="2800" dirty="0"/>
          </a:p>
          <a:p>
            <a:pPr marL="68580" indent="0">
              <a:lnSpc>
                <a:spcPct val="120000"/>
              </a:lnSpc>
              <a:buNone/>
            </a:pPr>
            <a:endParaRPr lang="en-CA" altLang="zh-CN" sz="2800" dirty="0"/>
          </a:p>
          <a:p>
            <a:pPr marL="68580" indent="0">
              <a:lnSpc>
                <a:spcPct val="120000"/>
              </a:lnSpc>
              <a:buNone/>
            </a:pPr>
            <a:r>
              <a:rPr lang="zh-CN" altLang="en-US" sz="2800" dirty="0"/>
              <a:t>所以修无常非常非常重要。</a:t>
            </a:r>
            <a:endParaRPr lang="en-CA" altLang="zh-CN" sz="2800" dirty="0"/>
          </a:p>
          <a:p>
            <a:pPr marL="68580" indent="0">
              <a:lnSpc>
                <a:spcPct val="120000"/>
              </a:lnSpc>
              <a:buNone/>
            </a:pPr>
            <a:endParaRPr lang="en-CA" altLang="zh-CN" dirty="0"/>
          </a:p>
          <a:p>
            <a:pPr marL="68580" indent="0">
              <a:lnSpc>
                <a:spcPct val="120000"/>
              </a:lnSpc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63845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52917" y="530765"/>
            <a:ext cx="7024744" cy="665669"/>
          </a:xfrm>
        </p:spPr>
        <p:txBody>
          <a:bodyPr/>
          <a:lstStyle/>
          <a:p>
            <a:r>
              <a:rPr kumimoji="1" lang="zh-CN" altLang="en-US" sz="3200" dirty="0"/>
              <a:t>修无常的重要性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32178" y="1433689"/>
            <a:ext cx="7902222" cy="4893546"/>
          </a:xfrm>
        </p:spPr>
        <p:txBody>
          <a:bodyPr>
            <a:noAutofit/>
          </a:bodyPr>
          <a:lstStyle/>
          <a:p>
            <a:pPr marL="68580" indent="0">
              <a:lnSpc>
                <a:spcPct val="120000"/>
              </a:lnSpc>
              <a:buNone/>
            </a:pPr>
            <a:r>
              <a:rPr lang="zh-CN" altLang="en-US" dirty="0"/>
              <a:t>一开始就修大圆满，大手印，让我们放下世俗的东西就很难。但认真修无常，让我们放下一些东西就不是很难。</a:t>
            </a:r>
            <a:endParaRPr lang="en-CA" altLang="zh-CN" dirty="0"/>
          </a:p>
          <a:p>
            <a:pPr marL="68580" indent="0">
              <a:lnSpc>
                <a:spcPct val="120000"/>
              </a:lnSpc>
              <a:buNone/>
            </a:pPr>
            <a:endParaRPr lang="en-CA" altLang="zh-CN" dirty="0"/>
          </a:p>
          <a:p>
            <a:pPr marL="68580" indent="0">
              <a:lnSpc>
                <a:spcPct val="120000"/>
              </a:lnSpc>
              <a:buNone/>
            </a:pPr>
            <a:r>
              <a:rPr lang="zh-CN" altLang="en-US" dirty="0"/>
              <a:t>我们能够做到的，并且在生活中起到很大作用的修法就是出离心，菩提心的修法。这些修法让我们走上解脱的正确道路。</a:t>
            </a:r>
            <a:endParaRPr lang="en-CA" altLang="zh-CN" dirty="0"/>
          </a:p>
          <a:p>
            <a:pPr marL="68580" indent="0">
              <a:lnSpc>
                <a:spcPct val="120000"/>
              </a:lnSpc>
              <a:buNone/>
            </a:pPr>
            <a:endParaRPr lang="en-CA" altLang="zh-CN" dirty="0"/>
          </a:p>
          <a:p>
            <a:pPr marL="68580" indent="0">
              <a:lnSpc>
                <a:spcPct val="120000"/>
              </a:lnSpc>
              <a:buNone/>
            </a:pPr>
            <a:r>
              <a:rPr lang="zh-CN" altLang="en-US" dirty="0"/>
              <a:t>无常的修法常非常重要。大家一定要认认真真地去修，除非是不想解脱。</a:t>
            </a:r>
            <a:endParaRPr lang="en-CA" altLang="zh-CN" dirty="0"/>
          </a:p>
          <a:p>
            <a:pPr marL="68580" indent="0">
              <a:lnSpc>
                <a:spcPct val="120000"/>
              </a:lnSpc>
              <a:buNone/>
            </a:pPr>
            <a:endParaRPr lang="en-CA" altLang="zh-CN" dirty="0"/>
          </a:p>
          <a:p>
            <a:pPr marL="68580" indent="0">
              <a:lnSpc>
                <a:spcPct val="120000"/>
              </a:lnSpc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03114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奥斯汀">
  <a:themeElements>
    <a:clrScheme name="奥斯汀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奥斯汀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奥斯汀.thmx</Template>
  <TotalTime>3848</TotalTime>
  <Words>2026</Words>
  <Application>Microsoft Office PowerPoint</Application>
  <PresentationFormat>On-screen Show (4:3)</PresentationFormat>
  <Paragraphs>172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微软雅黑</vt:lpstr>
      <vt:lpstr>华文隶书</vt:lpstr>
      <vt:lpstr>Century Gothic</vt:lpstr>
      <vt:lpstr>Wingdings 2</vt:lpstr>
      <vt:lpstr>奥斯汀</vt:lpstr>
      <vt:lpstr>发心偈</vt:lpstr>
      <vt:lpstr>PowerPoint Presentation</vt:lpstr>
      <vt:lpstr>说明</vt:lpstr>
      <vt:lpstr>总述</vt:lpstr>
      <vt:lpstr>提纲</vt:lpstr>
      <vt:lpstr>修无常的重要性</vt:lpstr>
      <vt:lpstr>修无常的重要性</vt:lpstr>
      <vt:lpstr>修无常的重要性</vt:lpstr>
      <vt:lpstr>修无常的重要性</vt:lpstr>
      <vt:lpstr>无常的第五个修法</vt:lpstr>
      <vt:lpstr>无常的第五个修法</vt:lpstr>
      <vt:lpstr>无常的第五个修法</vt:lpstr>
      <vt:lpstr>无常的第五个修法</vt:lpstr>
      <vt:lpstr>无常的第六个修法</vt:lpstr>
      <vt:lpstr>无常的第六个修法</vt:lpstr>
      <vt:lpstr>无常的第六个修法</vt:lpstr>
      <vt:lpstr>无常的第六个修法</vt:lpstr>
      <vt:lpstr>无常的第七个修法</vt:lpstr>
      <vt:lpstr>无常的第七个修法</vt:lpstr>
      <vt:lpstr>无常的第七个修法</vt:lpstr>
      <vt:lpstr>总结</vt:lpstr>
      <vt:lpstr>总结</vt:lpstr>
      <vt:lpstr>总结</vt:lpstr>
      <vt:lpstr>总结</vt:lpstr>
      <vt:lpstr>总结</vt:lpstr>
      <vt:lpstr>总结</vt:lpstr>
      <vt:lpstr>思考题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zhang</dc:creator>
  <cp:lastModifiedBy>Jack</cp:lastModifiedBy>
  <cp:revision>320</cp:revision>
  <dcterms:created xsi:type="dcterms:W3CDTF">2016-07-06T00:16:41Z</dcterms:created>
  <dcterms:modified xsi:type="dcterms:W3CDTF">2018-11-28T01:09:55Z</dcterms:modified>
</cp:coreProperties>
</file>