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2"/>
  </p:notesMasterIdLst>
  <p:sldIdLst>
    <p:sldId id="279" r:id="rId2"/>
    <p:sldId id="256" r:id="rId3"/>
    <p:sldId id="257" r:id="rId4"/>
    <p:sldId id="317" r:id="rId5"/>
    <p:sldId id="316" r:id="rId6"/>
    <p:sldId id="318" r:id="rId7"/>
    <p:sldId id="320" r:id="rId8"/>
    <p:sldId id="319" r:id="rId9"/>
    <p:sldId id="321" r:id="rId10"/>
    <p:sldId id="323" r:id="rId11"/>
    <p:sldId id="324" r:id="rId12"/>
    <p:sldId id="322" r:id="rId13"/>
    <p:sldId id="325" r:id="rId14"/>
    <p:sldId id="326" r:id="rId15"/>
    <p:sldId id="327" r:id="rId16"/>
    <p:sldId id="328" r:id="rId17"/>
    <p:sldId id="329" r:id="rId18"/>
    <p:sldId id="330" r:id="rId19"/>
    <p:sldId id="332" r:id="rId20"/>
    <p:sldId id="333" r:id="rId21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1317" autoAdjust="0"/>
  </p:normalViewPr>
  <p:slideViewPr>
    <p:cSldViewPr snapToGrid="0" snapToObjects="1">
      <p:cViewPr varScale="1">
        <p:scale>
          <a:sx n="91" d="100"/>
          <a:sy n="91" d="100"/>
        </p:scale>
        <p:origin x="72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ED56B9C9-4AEE-4321-8642-CC1AA17CD282}"/>
    <pc:docChg chg="undo custSel addSld delSld modSld sldOrd">
      <pc:chgData name="yu guang zhang" userId="e5c7b8d3772097b1" providerId="LiveId" clId="{ED56B9C9-4AEE-4321-8642-CC1AA17CD282}" dt="2018-12-18T23:51:45.691" v="564" actId="5793"/>
      <pc:docMkLst>
        <pc:docMk/>
      </pc:docMkLst>
      <pc:sldChg chg="modSp">
        <pc:chgData name="yu guang zhang" userId="e5c7b8d3772097b1" providerId="LiveId" clId="{ED56B9C9-4AEE-4321-8642-CC1AA17CD282}" dt="2018-12-18T21:34:01.709" v="434" actId="20577"/>
        <pc:sldMkLst>
          <pc:docMk/>
          <pc:sldMk cId="3036837210" sldId="257"/>
        </pc:sldMkLst>
        <pc:spChg chg="mod">
          <ac:chgData name="yu guang zhang" userId="e5c7b8d3772097b1" providerId="LiveId" clId="{ED56B9C9-4AEE-4321-8642-CC1AA17CD282}" dt="2018-12-18T21:34:01.709" v="434" actId="20577"/>
          <ac:spMkLst>
            <pc:docMk/>
            <pc:sldMk cId="3036837210" sldId="257"/>
            <ac:spMk id="3" creationId="{00000000-0000-0000-0000-000000000000}"/>
          </ac:spMkLst>
        </pc:spChg>
      </pc:sldChg>
      <pc:sldChg chg="del">
        <pc:chgData name="yu guang zhang" userId="e5c7b8d3772097b1" providerId="LiveId" clId="{ED56B9C9-4AEE-4321-8642-CC1AA17CD282}" dt="2018-12-18T01:57:48.792" v="246" actId="2696"/>
        <pc:sldMkLst>
          <pc:docMk/>
          <pc:sldMk cId="2392023965" sldId="277"/>
        </pc:sldMkLst>
      </pc:sldChg>
      <pc:sldChg chg="del">
        <pc:chgData name="yu guang zhang" userId="e5c7b8d3772097b1" providerId="LiveId" clId="{ED56B9C9-4AEE-4321-8642-CC1AA17CD282}" dt="2018-12-18T01:57:46.707" v="245" actId="2696"/>
        <pc:sldMkLst>
          <pc:docMk/>
          <pc:sldMk cId="919352375" sldId="281"/>
        </pc:sldMkLst>
      </pc:sldChg>
      <pc:sldChg chg="del">
        <pc:chgData name="yu guang zhang" userId="e5c7b8d3772097b1" providerId="LiveId" clId="{ED56B9C9-4AEE-4321-8642-CC1AA17CD282}" dt="2018-12-18T01:58:00.584" v="256" actId="2696"/>
        <pc:sldMkLst>
          <pc:docMk/>
          <pc:sldMk cId="979441854" sldId="303"/>
        </pc:sldMkLst>
      </pc:sldChg>
      <pc:sldChg chg="del">
        <pc:chgData name="yu guang zhang" userId="e5c7b8d3772097b1" providerId="LiveId" clId="{ED56B9C9-4AEE-4321-8642-CC1AA17CD282}" dt="2018-12-18T01:57:52.433" v="247" actId="2696"/>
        <pc:sldMkLst>
          <pc:docMk/>
          <pc:sldMk cId="2339648307" sldId="307"/>
        </pc:sldMkLst>
      </pc:sldChg>
      <pc:sldChg chg="del">
        <pc:chgData name="yu guang zhang" userId="e5c7b8d3772097b1" providerId="LiveId" clId="{ED56B9C9-4AEE-4321-8642-CC1AA17CD282}" dt="2018-12-18T01:57:54.101" v="248" actId="2696"/>
        <pc:sldMkLst>
          <pc:docMk/>
          <pc:sldMk cId="3077810642" sldId="308"/>
        </pc:sldMkLst>
      </pc:sldChg>
      <pc:sldChg chg="del">
        <pc:chgData name="yu guang zhang" userId="e5c7b8d3772097b1" providerId="LiveId" clId="{ED56B9C9-4AEE-4321-8642-CC1AA17CD282}" dt="2018-12-18T01:57:54.938" v="249" actId="2696"/>
        <pc:sldMkLst>
          <pc:docMk/>
          <pc:sldMk cId="2940695259" sldId="309"/>
        </pc:sldMkLst>
      </pc:sldChg>
      <pc:sldChg chg="del">
        <pc:chgData name="yu guang zhang" userId="e5c7b8d3772097b1" providerId="LiveId" clId="{ED56B9C9-4AEE-4321-8642-CC1AA17CD282}" dt="2018-12-18T01:57:55.597" v="250" actId="2696"/>
        <pc:sldMkLst>
          <pc:docMk/>
          <pc:sldMk cId="2365400166" sldId="310"/>
        </pc:sldMkLst>
      </pc:sldChg>
      <pc:sldChg chg="del">
        <pc:chgData name="yu guang zhang" userId="e5c7b8d3772097b1" providerId="LiveId" clId="{ED56B9C9-4AEE-4321-8642-CC1AA17CD282}" dt="2018-12-18T01:57:56.540" v="251" actId="2696"/>
        <pc:sldMkLst>
          <pc:docMk/>
          <pc:sldMk cId="2327655783" sldId="311"/>
        </pc:sldMkLst>
      </pc:sldChg>
      <pc:sldChg chg="del">
        <pc:chgData name="yu guang zhang" userId="e5c7b8d3772097b1" providerId="LiveId" clId="{ED56B9C9-4AEE-4321-8642-CC1AA17CD282}" dt="2018-12-18T01:57:57.417" v="252" actId="2696"/>
        <pc:sldMkLst>
          <pc:docMk/>
          <pc:sldMk cId="1835769697" sldId="312"/>
        </pc:sldMkLst>
      </pc:sldChg>
      <pc:sldChg chg="del">
        <pc:chgData name="yu guang zhang" userId="e5c7b8d3772097b1" providerId="LiveId" clId="{ED56B9C9-4AEE-4321-8642-CC1AA17CD282}" dt="2018-12-18T01:57:58.028" v="253" actId="2696"/>
        <pc:sldMkLst>
          <pc:docMk/>
          <pc:sldMk cId="1545665891" sldId="313"/>
        </pc:sldMkLst>
      </pc:sldChg>
      <pc:sldChg chg="del">
        <pc:chgData name="yu guang zhang" userId="e5c7b8d3772097b1" providerId="LiveId" clId="{ED56B9C9-4AEE-4321-8642-CC1AA17CD282}" dt="2018-12-18T01:57:58.576" v="254" actId="2696"/>
        <pc:sldMkLst>
          <pc:docMk/>
          <pc:sldMk cId="3354512444" sldId="314"/>
        </pc:sldMkLst>
      </pc:sldChg>
      <pc:sldChg chg="del">
        <pc:chgData name="yu guang zhang" userId="e5c7b8d3772097b1" providerId="LiveId" clId="{ED56B9C9-4AEE-4321-8642-CC1AA17CD282}" dt="2018-12-18T01:57:59.210" v="255" actId="2696"/>
        <pc:sldMkLst>
          <pc:docMk/>
          <pc:sldMk cId="2329309553" sldId="315"/>
        </pc:sldMkLst>
      </pc:sldChg>
      <pc:sldChg chg="modSp add ord">
        <pc:chgData name="yu guang zhang" userId="e5c7b8d3772097b1" providerId="LiveId" clId="{ED56B9C9-4AEE-4321-8642-CC1AA17CD282}" dt="2018-12-18T00:55:18.461" v="116" actId="20577"/>
        <pc:sldMkLst>
          <pc:docMk/>
          <pc:sldMk cId="1245197828" sldId="316"/>
        </pc:sldMkLst>
        <pc:spChg chg="mod">
          <ac:chgData name="yu guang zhang" userId="e5c7b8d3772097b1" providerId="LiveId" clId="{ED56B9C9-4AEE-4321-8642-CC1AA17CD282}" dt="2018-12-18T00:45:31.012" v="94"/>
          <ac:spMkLst>
            <pc:docMk/>
            <pc:sldMk cId="1245197828" sldId="316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0:55:18.461" v="116" actId="20577"/>
          <ac:spMkLst>
            <pc:docMk/>
            <pc:sldMk cId="1245197828" sldId="316"/>
            <ac:spMk id="3" creationId="{00000000-0000-0000-0000-000000000000}"/>
          </ac:spMkLst>
        </pc:spChg>
      </pc:sldChg>
      <pc:sldChg chg="modSp add">
        <pc:chgData name="yu guang zhang" userId="e5c7b8d3772097b1" providerId="LiveId" clId="{ED56B9C9-4AEE-4321-8642-CC1AA17CD282}" dt="2018-12-18T21:38:05.440" v="562" actId="20577"/>
        <pc:sldMkLst>
          <pc:docMk/>
          <pc:sldMk cId="4269675396" sldId="317"/>
        </pc:sldMkLst>
        <pc:spChg chg="mod">
          <ac:chgData name="yu guang zhang" userId="e5c7b8d3772097b1" providerId="LiveId" clId="{ED56B9C9-4AEE-4321-8642-CC1AA17CD282}" dt="2018-12-18T00:45:23.518" v="87"/>
          <ac:spMkLst>
            <pc:docMk/>
            <pc:sldMk cId="4269675396" sldId="317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21:38:05.440" v="562" actId="20577"/>
          <ac:spMkLst>
            <pc:docMk/>
            <pc:sldMk cId="4269675396" sldId="317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1:00:58.494" v="142" actId="255"/>
        <pc:sldMkLst>
          <pc:docMk/>
          <pc:sldMk cId="1038882610" sldId="318"/>
        </pc:sldMkLst>
        <pc:spChg chg="mod">
          <ac:chgData name="yu guang zhang" userId="e5c7b8d3772097b1" providerId="LiveId" clId="{ED56B9C9-4AEE-4321-8642-CC1AA17CD282}" dt="2018-12-18T00:56:16.838" v="119"/>
          <ac:spMkLst>
            <pc:docMk/>
            <pc:sldMk cId="1038882610" sldId="318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1:00:58.494" v="142" actId="255"/>
          <ac:spMkLst>
            <pc:docMk/>
            <pc:sldMk cId="1038882610" sldId="318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1:18:51.516" v="172" actId="20577"/>
        <pc:sldMkLst>
          <pc:docMk/>
          <pc:sldMk cId="1331582133" sldId="319"/>
        </pc:sldMkLst>
        <pc:spChg chg="mod">
          <ac:chgData name="yu guang zhang" userId="e5c7b8d3772097b1" providerId="LiveId" clId="{ED56B9C9-4AEE-4321-8642-CC1AA17CD282}" dt="2018-12-18T01:08:07.499" v="155" actId="20577"/>
          <ac:spMkLst>
            <pc:docMk/>
            <pc:sldMk cId="1331582133" sldId="319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1:18:51.516" v="172" actId="20577"/>
          <ac:spMkLst>
            <pc:docMk/>
            <pc:sldMk cId="1331582133" sldId="319"/>
            <ac:spMk id="3" creationId="{00000000-0000-0000-0000-000000000000}"/>
          </ac:spMkLst>
        </pc:spChg>
      </pc:sldChg>
      <pc:sldChg chg="modSp ord">
        <pc:chgData name="yu guang zhang" userId="e5c7b8d3772097b1" providerId="LiveId" clId="{ED56B9C9-4AEE-4321-8642-CC1AA17CD282}" dt="2018-12-18T01:07:50.703" v="153"/>
        <pc:sldMkLst>
          <pc:docMk/>
          <pc:sldMk cId="4089363105" sldId="320"/>
        </pc:sldMkLst>
        <pc:spChg chg="mod">
          <ac:chgData name="yu guang zhang" userId="e5c7b8d3772097b1" providerId="LiveId" clId="{ED56B9C9-4AEE-4321-8642-CC1AA17CD282}" dt="2018-12-18T01:03:10.615" v="144" actId="20577"/>
          <ac:spMkLst>
            <pc:docMk/>
            <pc:sldMk cId="4089363105" sldId="320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1:07:24.413" v="152" actId="27636"/>
          <ac:spMkLst>
            <pc:docMk/>
            <pc:sldMk cId="4089363105" sldId="320"/>
            <ac:spMk id="3" creationId="{00000000-0000-0000-0000-000000000000}"/>
          </ac:spMkLst>
        </pc:spChg>
      </pc:sldChg>
      <pc:sldChg chg="addSp delSp modSp">
        <pc:chgData name="yu guang zhang" userId="e5c7b8d3772097b1" providerId="LiveId" clId="{ED56B9C9-4AEE-4321-8642-CC1AA17CD282}" dt="2018-12-18T01:32:43.257" v="199" actId="20577"/>
        <pc:sldMkLst>
          <pc:docMk/>
          <pc:sldMk cId="1317593711" sldId="321"/>
        </pc:sldMkLst>
        <pc:spChg chg="mod">
          <ac:chgData name="yu guang zhang" userId="e5c7b8d3772097b1" providerId="LiveId" clId="{ED56B9C9-4AEE-4321-8642-CC1AA17CD282}" dt="2018-12-18T01:19:27.814" v="175" actId="20577"/>
          <ac:spMkLst>
            <pc:docMk/>
            <pc:sldMk cId="1317593711" sldId="321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1:32:43.257" v="199" actId="20577"/>
          <ac:spMkLst>
            <pc:docMk/>
            <pc:sldMk cId="1317593711" sldId="321"/>
            <ac:spMk id="3" creationId="{00000000-0000-0000-0000-000000000000}"/>
          </ac:spMkLst>
        </pc:spChg>
        <pc:picChg chg="add del">
          <ac:chgData name="yu guang zhang" userId="e5c7b8d3772097b1" providerId="LiveId" clId="{ED56B9C9-4AEE-4321-8642-CC1AA17CD282}" dt="2018-12-18T01:32:14.641" v="190" actId="478"/>
          <ac:picMkLst>
            <pc:docMk/>
            <pc:sldMk cId="1317593711" sldId="321"/>
            <ac:picMk id="4" creationId="{0F6B4F71-475F-4058-B9D6-F0987B5FD5DC}"/>
          </ac:picMkLst>
        </pc:picChg>
      </pc:sldChg>
      <pc:sldChg chg="modSp add">
        <pc:chgData name="yu guang zhang" userId="e5c7b8d3772097b1" providerId="LiveId" clId="{ED56B9C9-4AEE-4321-8642-CC1AA17CD282}" dt="2018-12-18T02:01:01.139" v="266" actId="27636"/>
        <pc:sldMkLst>
          <pc:docMk/>
          <pc:sldMk cId="3453471836" sldId="322"/>
        </pc:sldMkLst>
        <pc:spChg chg="mod">
          <ac:chgData name="yu guang zhang" userId="e5c7b8d3772097b1" providerId="LiveId" clId="{ED56B9C9-4AEE-4321-8642-CC1AA17CD282}" dt="2018-12-18T01:58:36.414" v="258" actId="20577"/>
          <ac:spMkLst>
            <pc:docMk/>
            <pc:sldMk cId="3453471836" sldId="322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2:01:01.139" v="266" actId="27636"/>
          <ac:spMkLst>
            <pc:docMk/>
            <pc:sldMk cId="3453471836" sldId="322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1:43:09.942" v="224" actId="27636"/>
        <pc:sldMkLst>
          <pc:docMk/>
          <pc:sldMk cId="2296128175" sldId="323"/>
        </pc:sldMkLst>
        <pc:spChg chg="mod">
          <ac:chgData name="yu guang zhang" userId="e5c7b8d3772097b1" providerId="LiveId" clId="{ED56B9C9-4AEE-4321-8642-CC1AA17CD282}" dt="2018-12-18T01:33:07.405" v="202" actId="20577"/>
          <ac:spMkLst>
            <pc:docMk/>
            <pc:sldMk cId="2296128175" sldId="323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1:43:09.942" v="224" actId="27636"/>
          <ac:spMkLst>
            <pc:docMk/>
            <pc:sldMk cId="2296128175" sldId="323"/>
            <ac:spMk id="3" creationId="{00000000-0000-0000-0000-000000000000}"/>
          </ac:spMkLst>
        </pc:spChg>
      </pc:sldChg>
      <pc:sldChg chg="modSp add">
        <pc:chgData name="yu guang zhang" userId="e5c7b8d3772097b1" providerId="LiveId" clId="{ED56B9C9-4AEE-4321-8642-CC1AA17CD282}" dt="2018-12-18T01:56:03.132" v="243" actId="20577"/>
        <pc:sldMkLst>
          <pc:docMk/>
          <pc:sldMk cId="1651518411" sldId="324"/>
        </pc:sldMkLst>
        <pc:spChg chg="mod">
          <ac:chgData name="yu guang zhang" userId="e5c7b8d3772097b1" providerId="LiveId" clId="{ED56B9C9-4AEE-4321-8642-CC1AA17CD282}" dt="2018-12-18T01:43:26.933" v="226" actId="20577"/>
          <ac:spMkLst>
            <pc:docMk/>
            <pc:sldMk cId="1651518411" sldId="324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1:56:03.132" v="243" actId="20577"/>
          <ac:spMkLst>
            <pc:docMk/>
            <pc:sldMk cId="1651518411" sldId="324"/>
            <ac:spMk id="3" creationId="{00000000-0000-0000-0000-000000000000}"/>
          </ac:spMkLst>
        </pc:spChg>
      </pc:sldChg>
      <pc:sldChg chg="modSp add">
        <pc:chgData name="yu guang zhang" userId="e5c7b8d3772097b1" providerId="LiveId" clId="{ED56B9C9-4AEE-4321-8642-CC1AA17CD282}" dt="2018-12-18T02:33:28.147" v="291" actId="27636"/>
        <pc:sldMkLst>
          <pc:docMk/>
          <pc:sldMk cId="3587217401" sldId="325"/>
        </pc:sldMkLst>
        <pc:spChg chg="mod">
          <ac:chgData name="yu guang zhang" userId="e5c7b8d3772097b1" providerId="LiveId" clId="{ED56B9C9-4AEE-4321-8642-CC1AA17CD282}" dt="2018-12-18T02:11:12.054" v="269" actId="20577"/>
          <ac:spMkLst>
            <pc:docMk/>
            <pc:sldMk cId="3587217401" sldId="325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2:33:28.147" v="291" actId="27636"/>
          <ac:spMkLst>
            <pc:docMk/>
            <pc:sldMk cId="3587217401" sldId="325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2:56:06.946" v="313" actId="27636"/>
        <pc:sldMkLst>
          <pc:docMk/>
          <pc:sldMk cId="3596524514" sldId="327"/>
        </pc:sldMkLst>
        <pc:spChg chg="mod">
          <ac:chgData name="yu guang zhang" userId="e5c7b8d3772097b1" providerId="LiveId" clId="{ED56B9C9-4AEE-4321-8642-CC1AA17CD282}" dt="2018-12-18T02:34:12.424" v="293" actId="20577"/>
          <ac:spMkLst>
            <pc:docMk/>
            <pc:sldMk cId="3596524514" sldId="327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2:56:06.946" v="313" actId="27636"/>
          <ac:spMkLst>
            <pc:docMk/>
            <pc:sldMk cId="3596524514" sldId="327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3:02:15.706" v="328" actId="20577"/>
        <pc:sldMkLst>
          <pc:docMk/>
          <pc:sldMk cId="1567759162" sldId="328"/>
        </pc:sldMkLst>
        <pc:spChg chg="mod">
          <ac:chgData name="yu guang zhang" userId="e5c7b8d3772097b1" providerId="LiveId" clId="{ED56B9C9-4AEE-4321-8642-CC1AA17CD282}" dt="2018-12-18T02:56:55.022" v="315" actId="20577"/>
          <ac:spMkLst>
            <pc:docMk/>
            <pc:sldMk cId="1567759162" sldId="328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3:02:15.706" v="328" actId="20577"/>
          <ac:spMkLst>
            <pc:docMk/>
            <pc:sldMk cId="1567759162" sldId="328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3:24:48.930" v="346" actId="27636"/>
        <pc:sldMkLst>
          <pc:docMk/>
          <pc:sldMk cId="2713538663" sldId="329"/>
        </pc:sldMkLst>
        <pc:spChg chg="mod">
          <ac:chgData name="yu guang zhang" userId="e5c7b8d3772097b1" providerId="LiveId" clId="{ED56B9C9-4AEE-4321-8642-CC1AA17CD282}" dt="2018-12-18T03:05:10.866" v="334" actId="20577"/>
          <ac:spMkLst>
            <pc:docMk/>
            <pc:sldMk cId="2713538663" sldId="329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3:24:48.930" v="346" actId="27636"/>
          <ac:spMkLst>
            <pc:docMk/>
            <pc:sldMk cId="2713538663" sldId="329"/>
            <ac:spMk id="3" creationId="{00000000-0000-0000-0000-000000000000}"/>
          </ac:spMkLst>
        </pc:spChg>
      </pc:sldChg>
      <pc:sldChg chg="modSp">
        <pc:chgData name="yu guang zhang" userId="e5c7b8d3772097b1" providerId="LiveId" clId="{ED56B9C9-4AEE-4321-8642-CC1AA17CD282}" dt="2018-12-18T03:42:00.681" v="370" actId="1076"/>
        <pc:sldMkLst>
          <pc:docMk/>
          <pc:sldMk cId="824383958" sldId="330"/>
        </pc:sldMkLst>
        <pc:spChg chg="mod">
          <ac:chgData name="yu guang zhang" userId="e5c7b8d3772097b1" providerId="LiveId" clId="{ED56B9C9-4AEE-4321-8642-CC1AA17CD282}" dt="2018-12-18T03:41:54.474" v="369" actId="1076"/>
          <ac:spMkLst>
            <pc:docMk/>
            <pc:sldMk cId="824383958" sldId="330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3:42:00.681" v="370" actId="1076"/>
          <ac:spMkLst>
            <pc:docMk/>
            <pc:sldMk cId="824383958" sldId="330"/>
            <ac:spMk id="3" creationId="{00000000-0000-0000-0000-000000000000}"/>
          </ac:spMkLst>
        </pc:spChg>
      </pc:sldChg>
      <pc:sldChg chg="add del">
        <pc:chgData name="yu guang zhang" userId="e5c7b8d3772097b1" providerId="LiveId" clId="{ED56B9C9-4AEE-4321-8642-CC1AA17CD282}" dt="2018-12-18T21:34:27.568" v="436" actId="2696"/>
        <pc:sldMkLst>
          <pc:docMk/>
          <pc:sldMk cId="1648692301" sldId="331"/>
        </pc:sldMkLst>
      </pc:sldChg>
      <pc:sldChg chg="modSp add">
        <pc:chgData name="yu guang zhang" userId="e5c7b8d3772097b1" providerId="LiveId" clId="{ED56B9C9-4AEE-4321-8642-CC1AA17CD282}" dt="2018-12-18T03:58:18.190" v="388" actId="27636"/>
        <pc:sldMkLst>
          <pc:docMk/>
          <pc:sldMk cId="2627746375" sldId="332"/>
        </pc:sldMkLst>
        <pc:spChg chg="mod">
          <ac:chgData name="yu guang zhang" userId="e5c7b8d3772097b1" providerId="LiveId" clId="{ED56B9C9-4AEE-4321-8642-CC1AA17CD282}" dt="2018-12-18T03:42:12.483" v="372" actId="20577"/>
          <ac:spMkLst>
            <pc:docMk/>
            <pc:sldMk cId="2627746375" sldId="332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03:58:18.190" v="388" actId="27636"/>
          <ac:spMkLst>
            <pc:docMk/>
            <pc:sldMk cId="2627746375" sldId="332"/>
            <ac:spMk id="3" creationId="{00000000-0000-0000-0000-000000000000}"/>
          </ac:spMkLst>
        </pc:spChg>
      </pc:sldChg>
      <pc:sldChg chg="modSp add">
        <pc:chgData name="yu guang zhang" userId="e5c7b8d3772097b1" providerId="LiveId" clId="{ED56B9C9-4AEE-4321-8642-CC1AA17CD282}" dt="2018-12-18T23:51:45.691" v="564" actId="5793"/>
        <pc:sldMkLst>
          <pc:docMk/>
          <pc:sldMk cId="1070174978" sldId="333"/>
        </pc:sldMkLst>
        <pc:spChg chg="mod">
          <ac:chgData name="yu guang zhang" userId="e5c7b8d3772097b1" providerId="LiveId" clId="{ED56B9C9-4AEE-4321-8642-CC1AA17CD282}" dt="2018-12-18T03:58:26.661" v="390" actId="20577"/>
          <ac:spMkLst>
            <pc:docMk/>
            <pc:sldMk cId="1070174978" sldId="333"/>
            <ac:spMk id="2" creationId="{00000000-0000-0000-0000-000000000000}"/>
          </ac:spMkLst>
        </pc:spChg>
        <pc:spChg chg="mod">
          <ac:chgData name="yu guang zhang" userId="e5c7b8d3772097b1" providerId="LiveId" clId="{ED56B9C9-4AEE-4321-8642-CC1AA17CD282}" dt="2018-12-18T23:51:45.691" v="564" actId="5793"/>
          <ac:spMkLst>
            <pc:docMk/>
            <pc:sldMk cId="1070174978" sldId="333"/>
            <ac:spMk id="3" creationId="{00000000-0000-0000-0000-000000000000}"/>
          </ac:spMkLst>
        </pc:spChg>
      </pc:sldChg>
      <pc:sldChg chg="add del">
        <pc:chgData name="yu guang zhang" userId="e5c7b8d3772097b1" providerId="LiveId" clId="{ED56B9C9-4AEE-4321-8642-CC1AA17CD282}" dt="2018-12-18T21:34:26.268" v="435" actId="2696"/>
        <pc:sldMkLst>
          <pc:docMk/>
          <pc:sldMk cId="2678656885" sldId="3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D2BB-5F75-4ACA-B1DA-1C4D9A20A83B}" type="datetimeFigureOut">
              <a:rPr lang="en-CA" smtClean="0"/>
              <a:t>2018-12-17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5B80-205D-47FC-AFFB-E3DE38FCBE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41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2018/12/17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2-7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1900" dirty="0"/>
              <a:t>总之，我们亲眼目睹的许多事例足以说明：财产受用不可能恒常拥有，它犹如夏天的露珠、秋天的白云一样，很快就会消失，故一定要慷慨布施。然而，不懂无常、没学过佛法的人，为了财产受用，首先不择手段去追求，得到之后，又绞尽脑汁地保护，可是不管怎么努力，这些终究会离开自己。因此，如果你拥有了财富，应当以不贪执的心态去享用，一旦失去了，也没必要特别伤心。这即是学习无常法门的作用。</a:t>
            </a:r>
            <a:endParaRPr lang="en-CA" sz="1900" dirty="0"/>
          </a:p>
          <a:p>
            <a:r>
              <a:rPr lang="zh-CN" altLang="en-US" sz="1900" dirty="0"/>
              <a:t>这些道理的定解，短期内肯定生不起来，只有长期不断地串习，才会一年比一年稳固，到了一定时候，对名声、地位、财富等世人贪求的对境，才能真正看淡。</a:t>
            </a:r>
            <a:endParaRPr lang="en-CA" sz="1900" dirty="0"/>
          </a:p>
          <a:p>
            <a:r>
              <a:rPr lang="zh-CN" altLang="en-US" sz="1900" dirty="0"/>
              <a:t>合久必分：一切聚合的法，最终定会分离。譬如，某地的大市场或大法会上，虽集聚了来自四面八方、成千上万的人，最后也都会各奔东西。</a:t>
            </a:r>
            <a:endParaRPr lang="en-CA" sz="1900" dirty="0"/>
          </a:p>
          <a:p>
            <a:r>
              <a:rPr lang="zh-CN" altLang="en-US" sz="1900" dirty="0"/>
              <a:t>因此，无论是什么样的聚合，师徒也好、夫妻也罢，最后都会面临分离，诚如古人所言：“父母恩深终有别，夫妻义重也分离，人生似鸟同林宿，大限来时各自飞。”这就是无常的体现</a:t>
            </a:r>
            <a:endParaRPr lang="en-US" altLang="zh-CN" sz="1900" dirty="0"/>
          </a:p>
          <a:p>
            <a:r>
              <a:rPr lang="zh-CN" altLang="en-US" sz="1900" dirty="0"/>
              <a:t>对于无常法，大家切莫停留在理论上，如果每天高谈阔论，会讲诸行无常等四法印，但心里从来没想过，修行恐怕不会成功的。</a:t>
            </a:r>
            <a:endParaRPr lang="en-US" altLang="zh-CN" sz="1900" dirty="0"/>
          </a:p>
          <a:p>
            <a:r>
              <a:rPr lang="zh-CN" altLang="en-US" sz="1900" dirty="0"/>
              <a:t>如今朝夕相处的道友、家人等，在不久的将来，必定会各奔前程，聚在一起只是暂时的因缘，所以彼此之间不要怒气冲冲、恶语中伤、争吵不休，甚至发生大打出手等现象。应当想到大家不一定能长期相处，很快就会分离，因此在极为短暂的岁月中，理当互敬互爱、和平共处。诚如帕单巴尊者所言：“夫妻无常犹如集市客，切莫恶语争吵当热瓦。”</a:t>
            </a:r>
            <a:endParaRPr lang="en-CA" sz="19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29612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2-8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1700" dirty="0"/>
              <a:t>总之，修学佛法的时候，上师的教言要记在心中，时时去观想、去思维，这样的话，言行举止才会逐渐改变。学佛法不像学气功一样，马上就有一些感应，只有自己的起心动念与法相应，久而久之，才能看破世间一切，对上师三宝的信心日益增上</a:t>
            </a:r>
            <a:endParaRPr lang="en-US" altLang="zh-CN" sz="1700" dirty="0"/>
          </a:p>
          <a:p>
            <a:r>
              <a:rPr lang="zh-CN" altLang="en-US" sz="1700" dirty="0"/>
              <a:t>堆际必倒（凡是堆积的东西势必会倒塌，不可能永恒存在，这与物极必反的规律相同）：一切修砌成的建筑，都将土崩瓦解。</a:t>
            </a:r>
            <a:endParaRPr lang="en-US" altLang="zh-CN" sz="1700" dirty="0"/>
          </a:p>
          <a:p>
            <a:r>
              <a:rPr lang="zh-CN" altLang="en-US" sz="1700" dirty="0"/>
              <a:t>对我们而言，一定要彻底依止噶当“四依处”</a:t>
            </a:r>
            <a:r>
              <a:rPr lang="en-US" altLang="zh-CN" sz="1700" dirty="0"/>
              <a:t>——</a:t>
            </a:r>
            <a:r>
              <a:rPr lang="zh-CN" altLang="en-US" sz="1700" dirty="0"/>
              <a:t>心依于法、法依于贫、贫依于死、死依于干涸之壑。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什么意思呢？首先，要一心一意地依止佛法，而不依止其他（心依于法）。其次，佛法的境界依靠安贫乐道才能生起，假如你整天追求奢靡豪华，任何修行也不会成功。当然，也不是非让你把所有家当都处理了，变成一个穷光蛋，这个“度”要学会把握（法依于贫）。然后，安贫乐道不能只是一时热情，刚出家时什么都不要了，渐渐却越来越富裕，最后死时家财万贯，这说明法没有融入心。</a:t>
            </a:r>
            <a:endParaRPr lang="en-US" altLang="zh-CN" sz="1700" dirty="0"/>
          </a:p>
          <a:p>
            <a:r>
              <a:rPr lang="zh-CN" altLang="en-US" sz="1700" dirty="0"/>
              <a:t>有些修行人知道时日不多，就到寂静地方去，这种做法比较合理。倘若你没有一定的修行境界，死的地方最好选择寺院。以前的大德们都是如此，包括汉传佛教的很多高僧，圆寂时要么在茅棚里，要么在山洞里，身患重病时并没有入于城市</a:t>
            </a:r>
            <a:r>
              <a:rPr lang="en-US" altLang="zh-CN" sz="1700" dirty="0"/>
              <a:t>——</a:t>
            </a:r>
            <a:r>
              <a:rPr lang="zh-CN" altLang="en-US" sz="1700" dirty="0"/>
              <a:t>打开</a:t>
            </a:r>
            <a:r>
              <a:rPr lang="en-US" altLang="zh-CN" sz="1700" dirty="0"/>
              <a:t>《</a:t>
            </a:r>
            <a:r>
              <a:rPr lang="zh-CN" altLang="en-US" sz="1700" dirty="0"/>
              <a:t>高僧传</a:t>
            </a:r>
            <a:r>
              <a:rPr lang="en-US" altLang="zh-CN" sz="1700" dirty="0"/>
              <a:t>》</a:t>
            </a:r>
            <a:r>
              <a:rPr lang="zh-CN" altLang="en-US" sz="1700" dirty="0"/>
              <a:t>就知道，这样的故事相当多。当然，生病时依靠治疗是有必要的，但在死的时候，务必要前往寂静之地（死依于干涸之壑）。</a:t>
            </a:r>
            <a:endParaRPr lang="en-CA" sz="17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65151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2-9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altLang="zh-CN" sz="1700" dirty="0"/>
          </a:p>
          <a:p>
            <a:r>
              <a:rPr lang="zh-CN" altLang="en-US" sz="1700" dirty="0"/>
              <a:t>作为一个修行人，修行务必要自始至终，保持不变。比如，出家人从受戒起一直到临终，都要戒律清净；在家人也应一辈子生活简朴、业际无倒，在非常清净的状态中死去，这是最快乐的。不然，你最初舍弃一切，最后又一一重新捡回来，身陷五欲不能自拔，在欲求不满的心态中离世，这是十分悲惨的。</a:t>
            </a:r>
            <a:endParaRPr lang="en-CA" sz="1700" dirty="0"/>
          </a:p>
          <a:p>
            <a:r>
              <a:rPr lang="zh-CN" altLang="en-US" sz="1700" dirty="0"/>
              <a:t>总而言之，世间万事万物没有多大意义，我们一定要追循前辈大德的足迹，以他们的传统和教言要求自己，尽量让修行善始善终。否则，末法时代障碍比较多，法越来越深的时候，违缘也越来越重。为此，始终要祈祷上师三宝和护法神垂念、加持自己：不要出现违缘，修法圆圆满满，菩提心日益增上。经常发这个愿，这一点非常重要！</a:t>
            </a:r>
            <a:endParaRPr lang="en-CA" sz="1700" dirty="0"/>
          </a:p>
        </p:txBody>
      </p:sp>
    </p:spTree>
    <p:extLst>
      <p:ext uri="{BB962C8B-B14F-4D97-AF65-F5344CB8AC3E}">
        <p14:creationId xmlns:p14="http://schemas.microsoft.com/office/powerpoint/2010/main" val="345347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2-10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lnSpcReduction="10000"/>
          </a:bodyPr>
          <a:lstStyle/>
          <a:p>
            <a:r>
              <a:rPr lang="zh-CN" altLang="en-US" sz="1600" dirty="0"/>
              <a:t>索达吉上师开示：</a:t>
            </a:r>
            <a:r>
              <a:rPr lang="en-US" altLang="zh-CN" sz="1600" dirty="0"/>
              <a:t>(</a:t>
            </a:r>
            <a:r>
              <a:rPr lang="zh-CN" altLang="en-US" sz="1600" dirty="0"/>
              <a:t>大圆满前行</a:t>
            </a:r>
            <a:r>
              <a:rPr lang="en-US" altLang="zh-CN" sz="1600" dirty="0"/>
              <a:t>35</a:t>
            </a:r>
            <a:r>
              <a:rPr lang="zh-CN" altLang="en-US" sz="1600" dirty="0"/>
              <a:t>）</a:t>
            </a:r>
            <a:endParaRPr lang="en-US" altLang="zh-CN" sz="1600" dirty="0"/>
          </a:p>
          <a:p>
            <a:r>
              <a:rPr lang="zh-CN" altLang="en-US" sz="1600" dirty="0"/>
              <a:t>修无常不能只是口头禅，应在实际行动中去了解、去观修。它的道理很简单，任何一个稍有文化的人，都可以领会其中含义，然而如果要付诸于实践，确实不是那么容易。不修的话，觉得这没什么，但若修到一定时候，因为自相续的常执太深厚，故很难一下子断掉。</a:t>
            </a:r>
            <a:endParaRPr lang="en-CA" sz="1600" dirty="0"/>
          </a:p>
          <a:p>
            <a:r>
              <a:rPr lang="zh-CN" altLang="en-US" sz="1600" dirty="0"/>
              <a:t> 高际必堕：高高在上的地位、英勇无比的军队也都不会长存。</a:t>
            </a:r>
            <a:endParaRPr lang="en-CA" sz="1600" dirty="0"/>
          </a:p>
          <a:p>
            <a:r>
              <a:rPr lang="zh-CN" altLang="en-US" sz="1600" dirty="0"/>
              <a:t>人对权力、地位的欲望，永远无有餍足之时。现在很多人不安于现状，想自己的地位越来越提升，其实就算你圆满拥有人间一切，内心仍然不会知足，这种贪得无厌终将毁了自己。正如有些上师在教言中所说：“欲望毁希望。”</a:t>
            </a:r>
            <a:endParaRPr lang="en-US" altLang="zh-CN" sz="1600" dirty="0"/>
          </a:p>
          <a:p>
            <a:r>
              <a:rPr lang="zh-CN" altLang="en-US" sz="1600" dirty="0"/>
              <a:t>潜下心来想想，在我们眼前，无常的现象一直在不停上演，可因为以前从未受过这方面教育，心总被常有的执著遮盖着，自然见不到万法的真相。</a:t>
            </a:r>
            <a:endParaRPr lang="en-US" altLang="zh-CN" sz="1600" dirty="0"/>
          </a:p>
          <a:p>
            <a:r>
              <a:rPr lang="zh-CN" altLang="en-US" sz="1700" dirty="0"/>
              <a:t>既然一切皆为无常，那无论在自己身上发生什么，都不必觉得很倒霉、很痛苦，同时，在别人身上发生时也能理解。因此，修行对我们来讲很有必要，若把这些道理学得相当好，在现实生活中，就会清楚一切都是如梦如幻，没有恒常稳固性。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所以对修行人而言，要追求的是无衰无退、人天应供、圆满正等觉的佛果，这是最根本、最究竟的目标，而有衰损的地位、财富、权势，这些又有什么用呢？</a:t>
            </a:r>
            <a:endParaRPr lang="en-CA" sz="17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358721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2-10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lnSpcReduction="10000"/>
          </a:bodyPr>
          <a:lstStyle/>
          <a:p>
            <a:r>
              <a:rPr lang="zh-CN" altLang="en-US" sz="1600" dirty="0"/>
              <a:t>索达吉上师开示：</a:t>
            </a:r>
            <a:r>
              <a:rPr lang="en-US" altLang="zh-CN" sz="1600" dirty="0"/>
              <a:t>(</a:t>
            </a:r>
            <a:r>
              <a:rPr lang="zh-CN" altLang="en-US" sz="1600" dirty="0"/>
              <a:t>大圆满前行</a:t>
            </a:r>
            <a:r>
              <a:rPr lang="en-US" altLang="zh-CN" sz="1600" dirty="0"/>
              <a:t>35</a:t>
            </a:r>
            <a:r>
              <a:rPr lang="zh-CN" altLang="en-US" sz="1600" dirty="0"/>
              <a:t>）</a:t>
            </a:r>
            <a:endParaRPr lang="en-US" altLang="zh-CN" sz="1600" dirty="0"/>
          </a:p>
          <a:p>
            <a:r>
              <a:rPr lang="zh-CN" altLang="en-US" sz="1600" dirty="0"/>
              <a:t>修无常不能只是口头禅，应在实际行动中去了解、去观修。它的道理很简单，任何一个稍有文化的人，都可以领会其中含义，然而如果要付诸于实践，确实不是那么容易。不修的话，觉得这没什么，但若修到一定时候，因为自相续的常执太深厚，故很难一下子断掉。</a:t>
            </a:r>
            <a:endParaRPr lang="en-CA" sz="1600" dirty="0"/>
          </a:p>
          <a:p>
            <a:r>
              <a:rPr lang="zh-CN" altLang="en-US" sz="1600" dirty="0"/>
              <a:t> 高际必堕：高高在上的地位、英勇无比的军队也都不会长存。</a:t>
            </a:r>
            <a:endParaRPr lang="en-CA" sz="1600" dirty="0"/>
          </a:p>
          <a:p>
            <a:r>
              <a:rPr lang="zh-CN" altLang="en-US" sz="1600" dirty="0"/>
              <a:t>人对权力、地位的欲望，永远无有餍足之时。现在很多人不安于现状，想自己的地位越来越提升，其实就算你圆满拥有人间一切，内心仍然不会知足，这种贪得无厌终将毁了自己。正如有些上师在教言中所说：“欲望毁希望。”</a:t>
            </a:r>
            <a:endParaRPr lang="en-US" altLang="zh-CN" sz="1600" dirty="0"/>
          </a:p>
          <a:p>
            <a:r>
              <a:rPr lang="zh-CN" altLang="en-US" sz="1600" dirty="0"/>
              <a:t>潜下心来想想，在我们眼前，无常的现象一直在不停上演，可因为以前从未受过这方面教育，心总被常有的执著遮盖着，自然见不到万法的真相。</a:t>
            </a:r>
            <a:endParaRPr lang="en-US" altLang="zh-CN" sz="1600" dirty="0"/>
          </a:p>
          <a:p>
            <a:r>
              <a:rPr lang="zh-CN" altLang="en-US" sz="1700" dirty="0"/>
              <a:t>既然一切皆为无常，那无论在自己身上发生什么，都不必觉得很倒霉、很痛苦，同时，在别人身上发生时也能理解。因此，修行对我们来讲很有必要，若把这些道理学得相当好，在现实生活中，就会清楚一切都是如梦如幻，没有恒常稳固性。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所以对修行人而言，要追求的是无衰无退、人天应供、圆满正等觉的佛果，这是最根本、最究竟的目标，而有衰损的地位、财富、权势，这些又有什么用呢？</a:t>
            </a:r>
            <a:endParaRPr lang="en-CA" sz="17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44396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lnSpcReduction="10000"/>
          </a:bodyPr>
          <a:lstStyle/>
          <a:p>
            <a:r>
              <a:rPr lang="zh-CN" altLang="en-US" sz="1700" dirty="0"/>
              <a:t>以上讲了地位再高也不可靠，下面讲亲人和怨敌的关系也同样无常</a:t>
            </a:r>
            <a:r>
              <a:rPr lang="en-US" altLang="zh-CN" sz="1700" dirty="0"/>
              <a:t>.</a:t>
            </a:r>
          </a:p>
          <a:p>
            <a:r>
              <a:rPr lang="zh-CN" altLang="en-US" sz="1700" dirty="0"/>
              <a:t>我们前世最有缘的众生，今生可能特别讨厌；今生依依不舍、感情上特别执著的，却往往是前世的怨敌来讨债。所以，依靠佛理来观察，若对一个人特别耽著、从心底特别喜欢，说明这个人曾是你的怨敌。</a:t>
            </a:r>
            <a:endParaRPr lang="en-US" altLang="zh-CN" sz="1700" dirty="0"/>
          </a:p>
          <a:p>
            <a:r>
              <a:rPr lang="zh-CN" altLang="en-US" sz="1700" dirty="0"/>
              <a:t>世间人的感情变化，诚如</a:t>
            </a:r>
            <a:r>
              <a:rPr lang="en-US" altLang="zh-CN" sz="1700" dirty="0"/>
              <a:t>《</a:t>
            </a:r>
            <a:r>
              <a:rPr lang="zh-CN" altLang="en-US" sz="1700" dirty="0"/>
              <a:t>入行论</a:t>
            </a:r>
            <a:r>
              <a:rPr lang="en-US" altLang="zh-CN" sz="1700" dirty="0"/>
              <a:t>》</a:t>
            </a:r>
            <a:r>
              <a:rPr lang="zh-CN" altLang="en-US" sz="1700" dirty="0"/>
              <a:t>所言，有时不需要多大事情。他们建立感情也容易，给一点点财富，说几句好话，或者露一丝微笑，两人就能成为无话不说的密友；而感情破裂也容易，本来是难舍难分的亲友，只因中间出点误会，如一方遇到困难时，另一方没来看望，或者一个人说话时，用词稍有不当，对方就非常生气，从此再也不理他了。所以，凡夫人是很难取悦、很难契合心意的。</a:t>
            </a:r>
            <a:endParaRPr lang="en-CA" sz="1700" dirty="0"/>
          </a:p>
          <a:p>
            <a:pPr marL="68580" indent="0">
              <a:buNone/>
            </a:pPr>
            <a:r>
              <a:rPr lang="en-US" altLang="zh-CN" sz="1700" dirty="0"/>
              <a:t>《</a:t>
            </a:r>
            <a:r>
              <a:rPr lang="zh-CN" altLang="en-US" sz="1700" dirty="0"/>
              <a:t>入行论</a:t>
            </a:r>
            <a:r>
              <a:rPr lang="en-US" altLang="zh-CN" sz="1700" dirty="0"/>
              <a:t>》</a:t>
            </a:r>
            <a:r>
              <a:rPr lang="zh-CN" altLang="en-US" sz="1700" dirty="0"/>
              <a:t>云：“刹那成密友，须臾复结仇，喜处亦生嗔，凡夫难取悦。”</a:t>
            </a:r>
            <a:endParaRPr lang="en-US" altLang="zh-CN" sz="1700" dirty="0"/>
          </a:p>
          <a:p>
            <a:r>
              <a:rPr lang="zh-CN" altLang="en-US" sz="1700" dirty="0"/>
              <a:t>所以，在座的僧众、居士们，一定要发愿：尽量像以前的高僧大德那样，对不管是亲生的兄弟姊妹，还是怨仇似海的敌人，都以慈悲心来一视同仁。虽然在凡夫位时，完全同等对待有一定困难，但至少应在道理上明白。只有这样发愿，其结果才是永恒稳固、不易迁变的，否则，今天跟这个私交甚笃，明天跟那个撕破脸皮，这些私人恩怨都是不可靠的。</a:t>
            </a:r>
            <a:endParaRPr lang="en-CA" sz="1700" dirty="0"/>
          </a:p>
          <a:p>
            <a:pPr marL="68580" indent="0">
              <a:buNone/>
            </a:pPr>
            <a:endParaRPr lang="en-CA" sz="1700" dirty="0"/>
          </a:p>
          <a:p>
            <a:endParaRPr lang="en-CA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359652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2-12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700" dirty="0"/>
              <a:t>苦与乐也是无常的：</a:t>
            </a:r>
            <a:endParaRPr lang="en-US" altLang="zh-CN" sz="1700" dirty="0"/>
          </a:p>
          <a:p>
            <a:r>
              <a:rPr lang="zh-CN" altLang="en-US" sz="1700" dirty="0"/>
              <a:t>然不同的是，我们为了求法、修行，尽管暂时无吃无穿、历尽苦行、饱经沧桑，但终究会苦尽甘来，获得无上安乐，就像往昔出世的诸佛及米拉日巴尊者等前辈那样。所以，为了求法而受苦，是非常值得、非常有功德的。尤其当我们年轻时，若能下很大功夫苦行，那么到自己晚年、乃至生生世世，必定会感受无上的快乐。</a:t>
            </a:r>
            <a:endParaRPr lang="en-US" altLang="zh-CN" sz="1700" dirty="0"/>
          </a:p>
          <a:p>
            <a:r>
              <a:rPr lang="zh-CN" altLang="en-US" sz="1700" dirty="0"/>
              <a:t>所以，修行肯定能得成就，这是毫无疑问的，关键在你能不能下功夫。人有了境界的时候，定会散发出慈悲和智慧的光芒，令众生获得无穷的利益，这是一个自然规律。反之，假如你在修行过程中，什么感悟和境界都没有，就算偶尔获得一些地位、学位，但这个好景不常，过一段时间也会消失的。</a:t>
            </a:r>
            <a:endParaRPr lang="en-CA" sz="1700" dirty="0"/>
          </a:p>
          <a:p>
            <a:r>
              <a:rPr lang="zh-CN" altLang="en-US" sz="1600" dirty="0"/>
              <a:t>因此，每个人不管是什么身份，务必要通过修行获得一些境界。这种境界不是无缘无故就产生的，必须要下一定功夫。不管你有智慧、没智慧，只要肯下功夫的话，有一分功夫就有一分收获，这是决定的！</a:t>
            </a:r>
            <a:endParaRPr lang="en-US" altLang="zh-CN" sz="16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56775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2-13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600" dirty="0"/>
              <a:t>索达吉上师开示：</a:t>
            </a:r>
            <a:r>
              <a:rPr lang="en-US" altLang="zh-CN" sz="1600" dirty="0"/>
              <a:t>(</a:t>
            </a:r>
            <a:r>
              <a:rPr lang="zh-CN" altLang="en-US" sz="1600" dirty="0"/>
              <a:t>大圆满前行</a:t>
            </a:r>
            <a:r>
              <a:rPr lang="en-US" altLang="zh-CN" sz="1600" dirty="0"/>
              <a:t>36</a:t>
            </a:r>
            <a:r>
              <a:rPr lang="zh-CN" altLang="en-US" sz="1600" dirty="0"/>
              <a:t>）</a:t>
            </a:r>
            <a:endParaRPr lang="en-US" altLang="zh-CN" sz="1600" dirty="0"/>
          </a:p>
          <a:p>
            <a:r>
              <a:rPr lang="zh-CN" altLang="en-US" sz="1600" dirty="0"/>
              <a:t>我们正在修共同加行，这个机会相当难得，故大家千万不要放逸，一定要精进。其实这个修法一点都不难，你既可以安住修，也可以观察修。什么叫做观察修呢？就是翻开书本，把寿命无常的每个道理、每个公案读一遍，然后思维是不是这样。最后你会发现这个道理千真万确，万事万物瞬息万变、无可信赖，没有任何永恒坚固性。如此一来，你会觉得整个轮回一点也不可靠，诚如有些大成就者所言，如同被密友欺骗了一般，生起万分伤心、失望之感，从此对世间一切毫无兴趣。若能产生如此厌离心，这是非常好的一种修行境界。</a:t>
            </a:r>
            <a:endParaRPr lang="en-CA" sz="1600" dirty="0"/>
          </a:p>
          <a:p>
            <a:r>
              <a:rPr lang="zh-CN" altLang="en-US" sz="1700" dirty="0"/>
              <a:t>对于修学</a:t>
            </a:r>
            <a:r>
              <a:rPr lang="en-US" altLang="zh-CN" sz="1700" dirty="0"/>
              <a:t>《</a:t>
            </a:r>
            <a:r>
              <a:rPr lang="zh-CN" altLang="en-US" sz="1700" dirty="0"/>
              <a:t>前行</a:t>
            </a:r>
            <a:r>
              <a:rPr lang="en-US" altLang="zh-CN" sz="1700" dirty="0"/>
              <a:t>》</a:t>
            </a:r>
            <a:r>
              <a:rPr lang="zh-CN" altLang="en-US" sz="1700" dirty="0"/>
              <a:t>，一定不能放弃。虽然古往今来不同上师有不同的教言：有些要求修加行；有些直接受灌顶；有些连灌顶都不用，就像贝若扎那在路上遇到邦麦彭滚波，以最快速度便可让他证悟。但按照传统的修行次第，大多数人必须先修加行。</a:t>
            </a:r>
            <a:r>
              <a:rPr lang="en-CA" sz="1700" dirty="0"/>
              <a:t> </a:t>
            </a:r>
            <a:r>
              <a:rPr lang="zh-CN" altLang="en-US" sz="1700" dirty="0"/>
              <a:t>大译师贝若扎那流放在甲摩擦瓦绒地区期间，有一位年近八旬、老迈龙钟的老人名叫邦麦彭滚波，上师将禅带系在他的身上，禅杖靠在他的腰间，对他传讲了上师瑜伽修法。结果他生起了直断本来清净的真正密意，最后身体散为尘埃而成佛。</a:t>
            </a:r>
            <a:endParaRPr lang="en-CA" sz="17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71353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8691" y="26888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2128" y="1025590"/>
            <a:ext cx="7154356" cy="4961528"/>
          </a:xfrm>
        </p:spPr>
        <p:txBody>
          <a:bodyPr>
            <a:noAutofit/>
          </a:bodyPr>
          <a:lstStyle/>
          <a:p>
            <a:r>
              <a:rPr lang="zh-CN" altLang="en-US" sz="1600" dirty="0"/>
              <a:t>因此，修学时务必要重视加行，这不能只停留在口头上，而要对每个道理观察修或安住修。</a:t>
            </a:r>
            <a:endParaRPr lang="en-US" altLang="zh-CN" sz="1600" dirty="0"/>
          </a:p>
          <a:p>
            <a:r>
              <a:rPr lang="zh-CN" altLang="en-US" sz="1600" dirty="0"/>
              <a:t>下面继续讲苦与乐也是无常的：</a:t>
            </a:r>
            <a:endParaRPr lang="en-CA" sz="1600" dirty="0"/>
          </a:p>
          <a:p>
            <a:pPr marL="68580" indent="0">
              <a:buNone/>
            </a:pPr>
            <a:r>
              <a:rPr lang="zh-CN" altLang="en-US" sz="1600" dirty="0"/>
              <a:t>可能有人认为：“有些人造了杀生等滔天罪业，但表面上看来，他不仅没有感受痛苦，反而生意兴隆、生活美满，这是否有违‘善有善报，恶有恶报’的因果规律呢？”</a:t>
            </a:r>
            <a:endParaRPr lang="en-CA" sz="1600" dirty="0"/>
          </a:p>
          <a:p>
            <a:pPr marL="68580" indent="0">
              <a:buNone/>
            </a:pPr>
            <a:r>
              <a:rPr lang="zh-CN" altLang="en-US" sz="1600" dirty="0"/>
              <a:t>并没有。如果你去详细观察，就会发现他现在造的恶因，不一定马上成熟；而他正在感受的乐果，则是往昔善业的果报。所以，因果绝对不会错乱，倘若一个人通过造罪而积累受用，虽然暂时获得了快乐，但终究会感受漫无边际的痛苦。</a:t>
            </a:r>
            <a:endParaRPr lang="en-CA" sz="1600" dirty="0"/>
          </a:p>
          <a:p>
            <a:r>
              <a:rPr lang="zh-CN" altLang="en-US" sz="1600" dirty="0"/>
              <a:t>一个人的幸福美满，若依靠造恶业而得来，这只不过是暂时的，最终痛苦必定会纷至沓来、无法避免。</a:t>
            </a:r>
            <a:endParaRPr lang="en-US" altLang="zh-CN" sz="1600" dirty="0"/>
          </a:p>
          <a:p>
            <a:r>
              <a:rPr lang="zh-CN" altLang="en-US" sz="1600" dirty="0"/>
              <a:t>与之相反，一个人生活艰苦、遭受磨难，若是为了行持善法，那也只是短期的，最终势必会迎来光明。所以，我们在修行过程中，遇到一些违缘或困难，不要特别去在意、去耽著。</a:t>
            </a:r>
            <a:endParaRPr lang="en-US" altLang="zh-CN" sz="1600" dirty="0"/>
          </a:p>
          <a:p>
            <a:r>
              <a:rPr lang="zh-CN" altLang="en-US" sz="1600" dirty="0"/>
              <a:t>对于无常的苦与乐，没必要患得患失，特别去耽著。当你快乐时，背后肯定有痛苦相伴；当你痛苦时，背后也必然有快乐相随。所以，痛苦和快乐是交杂而生的，没有永恒的痛苦，也没有永恒的快乐。因而，对今生的一切幸福受用、荣华富贵，我们也不要贪执不舍，理当追随佛陀及前辈大德的足迹，将其如唾液般弃之不顾，一心一意希求正法，甘心情愿承受身体的苦行及精神的磨难。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82438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要知道，超越生死轮回之法，只有佛教中有，而要真正获得它，不经历一丝一毫痛苦，轻而易举就想得到，这是绝对不可能的。不说一般凡夫人，即便是藏汉两地的大成就者，在求法过程中，也难免会经受诸多苦难。不过，修行时越有违缘，就越有动力，以此也可提升自己的境界；如果一点磨难都没有，修行过于顺利，有时候反而容易退失道心。所以，我们要想做个真正的修行人，就一定要随学前辈大德的精神，不管遇到什么困难，都应尽力去排除、去克服，把修持佛法的伟大事业，在今生今世中贯彻到底。心中要默默发这种誓愿。</a:t>
            </a:r>
            <a:endParaRPr lang="en-CA" sz="1600" dirty="0"/>
          </a:p>
          <a:p>
            <a:r>
              <a:rPr lang="zh-CN" altLang="en-US" sz="1600" dirty="0"/>
              <a:t>修行人关键要有一种心力，假如你心力比较强，就算表面上比较弱小，但仍能达到自己的修行目标；可是如果你心力不够，大多数发心都围绕着自己，天天想着“我怎么样吃饭”、“我怎么样成就”</a:t>
            </a:r>
            <a:r>
              <a:rPr lang="en-US" altLang="zh-CN" sz="1600" dirty="0"/>
              <a:t>……</a:t>
            </a:r>
            <a:r>
              <a:rPr lang="zh-CN" altLang="en-US" sz="1600" dirty="0"/>
              <a:t>这完全没有一点意义。</a:t>
            </a:r>
            <a:endParaRPr lang="en-US" altLang="zh-CN" sz="1600" dirty="0"/>
          </a:p>
          <a:p>
            <a:r>
              <a:rPr lang="zh-CN" altLang="en-US" sz="1600" dirty="0"/>
              <a:t>好人与坏人同样是无常的：这一点从世间、出世间两方面来阐述。</a:t>
            </a:r>
            <a:endParaRPr lang="en-CA" sz="1600" dirty="0"/>
          </a:p>
          <a:p>
            <a:pPr marL="68580" indent="0">
              <a:buNone/>
            </a:pPr>
            <a:r>
              <a:rPr lang="zh-CN" altLang="en-US" sz="1700" dirty="0"/>
              <a:t>（一）从世间方面而言：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能言善辩、知识渊博、智勇双全之人，也有一败涂地、一落千丈的时候。到那时，因往昔的福德耗尽，地位、名声、势力、财富等荡然无存，思维颠倒，万事不顺，常常受人挖苦、遭人欺侮，以前仅具的少分功德，似乎也变得一无所有。</a:t>
            </a:r>
            <a:endParaRPr lang="en-CA" sz="1700" dirty="0"/>
          </a:p>
          <a:p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62774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guo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92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685284" y="803188"/>
            <a:ext cx="800219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无常（五）各种比喻        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2-16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实际上，无常在每个人身上都会发生，就算你现在再有智慧、再有能力，到了一定的时候，也会变得糊里糊涂、任人欺负</a:t>
            </a:r>
            <a:r>
              <a:rPr lang="en-US" altLang="zh-CN" sz="1600" dirty="0"/>
              <a:t>.</a:t>
            </a:r>
          </a:p>
          <a:p>
            <a:r>
              <a:rPr lang="zh-CN" altLang="en-US" sz="1600" dirty="0"/>
              <a:t>无常的示现千变万化，不仅好人可以变成坏人，坏人也可以变成好人。</a:t>
            </a:r>
            <a:endParaRPr lang="en-US" altLang="zh-CN" sz="1600" dirty="0"/>
          </a:p>
          <a:p>
            <a:r>
              <a:rPr lang="zh-CN" altLang="en-US" sz="1600" dirty="0"/>
              <a:t>所以，在人短短的一生中，有时会有翻天覆地的变化，好人会变成坏人，坏人也会变成好人。</a:t>
            </a:r>
            <a:endParaRPr lang="en-US" altLang="zh-CN" sz="1600" dirty="0"/>
          </a:p>
          <a:p>
            <a:r>
              <a:rPr lang="zh-CN" altLang="en-US" sz="1600" dirty="0"/>
              <a:t>信心和出离心，这二者是佛法的根本。按照噶当派的观点，生起信心主要有四因：一是依止善知识，二是亲近善道友，三是修行无常，四是多看经论。我们也务必要依此而实地修行，否则，今天自己是个修行人，但由于分别念是无常的，明天会变成怎样也很难说。</a:t>
            </a:r>
            <a:endParaRPr lang="en-US" altLang="zh-CN" sz="1600"/>
          </a:p>
          <a:p>
            <a:pPr marL="68580" indent="0">
              <a:buNone/>
            </a:pPr>
            <a:endParaRPr lang="en-CA" sz="1600" dirty="0"/>
          </a:p>
          <a:p>
            <a:r>
              <a:rPr lang="zh-CN" altLang="en-US" sz="1600" dirty="0"/>
              <a:t>请师兄们自己阅读</a:t>
            </a:r>
            <a:r>
              <a:rPr lang="en-US" altLang="zh-CN" sz="1600" dirty="0"/>
              <a:t>《</a:t>
            </a:r>
            <a:r>
              <a:rPr lang="zh-CN" altLang="en-US" sz="1600" dirty="0"/>
              <a:t>益西堪布前行引导文</a:t>
            </a:r>
            <a:r>
              <a:rPr lang="en-CA" altLang="zh-CN" sz="1600" dirty="0"/>
              <a:t>.</a:t>
            </a:r>
            <a:r>
              <a:rPr lang="zh-CN" altLang="en-US" sz="1600" dirty="0"/>
              <a:t>无常</a:t>
            </a:r>
            <a:r>
              <a:rPr lang="en-US" altLang="zh-CN" sz="1600" dirty="0"/>
              <a:t>20-30》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07017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索达吉上师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2400" dirty="0">
                <a:latin typeface="Kaiti SC Regular"/>
                <a:cs typeface="Kaiti SC Regular"/>
              </a:rPr>
              <a:t>33</a:t>
            </a:r>
            <a:r>
              <a:rPr lang="zh-CN" altLang="en-US" sz="2400" dirty="0">
                <a:latin typeface="Kaiti SC Regular"/>
                <a:cs typeface="Kaiti SC Regular"/>
              </a:rPr>
              <a:t>，</a:t>
            </a:r>
            <a:r>
              <a:rPr lang="en-US" altLang="zh-CN" sz="2400" dirty="0">
                <a:latin typeface="Kaiti SC Regular"/>
                <a:cs typeface="Kaiti SC Regular"/>
              </a:rPr>
              <a:t>34,35,36</a:t>
            </a:r>
            <a:r>
              <a:rPr lang="zh-CN" altLang="en-US" sz="2400" dirty="0">
                <a:latin typeface="Kaiti SC Regular"/>
                <a:cs typeface="Kaiti SC Regular"/>
              </a:rPr>
              <a:t>课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</a:p>
          <a:p>
            <a:r>
              <a:rPr lang="zh-CN" altLang="en-US" sz="2400" dirty="0"/>
              <a:t>　</a:t>
            </a:r>
            <a:endParaRPr lang="en-CA" altLang="zh-CN" sz="2400" dirty="0"/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zh-CN" altLang="en-US" sz="1800" dirty="0"/>
              <a:t>索达吉上师开示：</a:t>
            </a:r>
            <a:r>
              <a:rPr lang="en-US" altLang="zh-CN" sz="1800" dirty="0"/>
              <a:t>(</a:t>
            </a:r>
            <a:r>
              <a:rPr lang="zh-CN" altLang="en-US" sz="1800" dirty="0"/>
              <a:t>大圆满前行</a:t>
            </a:r>
            <a:r>
              <a:rPr lang="en-US" altLang="zh-CN" sz="1800" dirty="0"/>
              <a:t>33</a:t>
            </a:r>
            <a:r>
              <a:rPr lang="zh-CN" altLang="en-US" sz="1800" dirty="0"/>
              <a:t>）</a:t>
            </a:r>
            <a:endParaRPr lang="en-CA" altLang="zh-CN" sz="1800" dirty="0"/>
          </a:p>
          <a:p>
            <a:pPr marL="68580" indent="0">
              <a:buNone/>
            </a:pPr>
            <a:endParaRPr lang="en-US" altLang="zh-CN" sz="1800" dirty="0"/>
          </a:p>
          <a:p>
            <a:r>
              <a:rPr lang="zh-CN" altLang="en-US" sz="2100" dirty="0"/>
              <a:t>我一而再、再而三地强调过，这个前行法，文字上不像中观、因明、般若那么难懂，但要想意义融入于心，也不是那么容易的，必须要闻思与修行长期结合、不能脱离。</a:t>
            </a:r>
            <a:endParaRPr lang="en-CA" altLang="zh-CN" sz="2100" dirty="0"/>
          </a:p>
          <a:p>
            <a:endParaRPr lang="en-CA" altLang="zh-CN" sz="2100" dirty="0"/>
          </a:p>
          <a:p>
            <a:r>
              <a:rPr lang="zh-CN" altLang="en-US" sz="2100" dirty="0"/>
              <a:t>厌离心的来源，主要是观寿命无常，若不了解这个道理，即使你表面上是个修行人，也只会天天忙于世间琐事，解脱没有什么头绪。</a:t>
            </a:r>
            <a:endParaRPr lang="en-CA" altLang="zh-CN" sz="2100" dirty="0"/>
          </a:p>
          <a:p>
            <a:pPr marL="68580" indent="0">
              <a:buNone/>
            </a:pPr>
            <a:endParaRPr lang="en-CA" altLang="zh-CN" sz="2100" dirty="0"/>
          </a:p>
          <a:p>
            <a:r>
              <a:rPr lang="zh-CN" altLang="en-US" sz="2100" dirty="0"/>
              <a:t>不管是身边的亲友去世也好，最信任的人欺骗你也好，都应深深认识到一切万法无可信赖，在这种心态中发下坚定的誓言。</a:t>
            </a:r>
            <a:r>
              <a:rPr lang="en-US" altLang="zh-CN" sz="2100" dirty="0"/>
              <a:t>《</a:t>
            </a:r>
            <a:r>
              <a:rPr lang="zh-CN" altLang="en-US" sz="2100" dirty="0"/>
              <a:t>前行备忘录</a:t>
            </a:r>
            <a:r>
              <a:rPr lang="en-US" altLang="zh-CN" sz="2100" dirty="0"/>
              <a:t>》</a:t>
            </a:r>
            <a:r>
              <a:rPr lang="zh-CN" altLang="en-US" sz="2100" dirty="0"/>
              <a:t>中经常提到发誓言，发誓时一定要发自内心地祈祷上师三宝慈悲加持，愿自己的愿望成真。否则，只是马马虎虎念</a:t>
            </a:r>
            <a:r>
              <a:rPr lang="en-US" altLang="zh-CN" sz="2100" dirty="0"/>
              <a:t>《</a:t>
            </a:r>
            <a:r>
              <a:rPr lang="zh-CN" altLang="en-US" sz="2100" dirty="0"/>
              <a:t>普贤行愿品</a:t>
            </a:r>
            <a:r>
              <a:rPr lang="en-US" altLang="zh-CN" sz="2100" dirty="0"/>
              <a:t>》</a:t>
            </a:r>
            <a:r>
              <a:rPr lang="zh-CN" altLang="en-US" sz="2100" dirty="0"/>
              <a:t>，心里从来都不观想，虽然也有功德和善根，但它的力量并不强。以前噶当派和宁玛派的许多修行人，为什么下功夫的时间很短，但效果却一日千里，就是因为心的力量很强。</a:t>
            </a:r>
            <a:endParaRPr lang="en-CA" sz="21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426967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2-2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700" dirty="0"/>
              <a:t>关于万法的无常，你们回去看家人的变化，也能产生一种出离心。这方面，没有修行过的人，只会一味耽著于理论，唯有真正生起了无常观的人，对世间琐事才不会耽著，修行才会自然成功。</a:t>
            </a:r>
            <a:endParaRPr lang="en-CA" altLang="zh-CN" sz="1700" dirty="0"/>
          </a:p>
          <a:p>
            <a:endParaRPr lang="en-CA" altLang="zh-CN" sz="1700" dirty="0"/>
          </a:p>
          <a:p>
            <a:r>
              <a:rPr lang="zh-CN" altLang="en-US" sz="1700" dirty="0"/>
              <a:t>上至非想非非想天、下至无间地狱，内外器情所摄的万法，恒常坚固的一事一物也不存在，这些可概括为生际必死、积际必尽、合久必分、堆际必倒、高际必堕。高际必堕与堆际必倒若合为一体，这四者即是所谓的“无常四际”，也就是无常的四种观察方法。</a:t>
            </a:r>
            <a:endParaRPr lang="en-CA" altLang="zh-CN" sz="1700" dirty="0"/>
          </a:p>
          <a:p>
            <a:endParaRPr lang="en-CA" altLang="zh-CN" sz="1700" dirty="0"/>
          </a:p>
          <a:p>
            <a:r>
              <a:rPr lang="zh-CN" altLang="en-US" sz="1700" dirty="0"/>
              <a:t>此外，亲怨、苦乐、贤劣及一切分别念也是无常的。今天两个人亲密无间，明天就可能反目成仇；今天彼此不共戴天，明天又可能和好如初；还有人上半生无恶不作，下半生却成了好人</a:t>
            </a:r>
            <a:r>
              <a:rPr lang="en-US" altLang="zh-CN" sz="1700" dirty="0"/>
              <a:t>……</a:t>
            </a:r>
            <a:r>
              <a:rPr lang="zh-CN" altLang="en-US" sz="1700" dirty="0"/>
              <a:t>下面会讲很多这方面的道理，因而好坏、亲怨等都是无常的。</a:t>
            </a:r>
            <a:endParaRPr lang="en-CA" altLang="zh-CN" sz="1700" dirty="0"/>
          </a:p>
          <a:p>
            <a:endParaRPr lang="en-CA" altLang="zh-CN" sz="1700" dirty="0"/>
          </a:p>
          <a:p>
            <a:r>
              <a:rPr lang="zh-CN" altLang="en-US" sz="1700" dirty="0"/>
              <a:t>所以说，人的心态也好、行为也好，全部是无常的，世间上没有一个恒常不变的法</a:t>
            </a:r>
            <a:endParaRPr lang="en-CA" altLang="zh-CN" sz="1700" dirty="0"/>
          </a:p>
          <a:p>
            <a:endParaRPr lang="en-CA" sz="1700" dirty="0"/>
          </a:p>
          <a:p>
            <a:endParaRPr lang="en-US" altLang="zh-CN" sz="17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24519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2-3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700" dirty="0"/>
              <a:t>生际必死：无论是任何人，即便他高如天空、厉如霹雳、富如龙王、美如天仙、艳如彩虹，可当死亡突然到来时，他也没有刹那的自由，只能赤身裸体、赤手空拳地离开人间，在对财产、饮食、亲友、眷属、受用等依依不舍中抛下一切，就像从酥油中抽出一根毛般独自而去。</a:t>
            </a:r>
            <a:endParaRPr lang="en-CA" altLang="zh-CN" sz="1700" dirty="0"/>
          </a:p>
          <a:p>
            <a:pPr marL="68580" indent="0">
              <a:buNone/>
            </a:pPr>
            <a:endParaRPr lang="en-CA" sz="1700" dirty="0"/>
          </a:p>
          <a:p>
            <a:r>
              <a:rPr lang="zh-CN" altLang="en-US" sz="1700" dirty="0"/>
              <a:t>“高如天空”：在这个世间上，有些人地位高不可及，像联合国秘书长、美国总统、中国主席，以及各大宗教的教主等，可谓万人之上、权倾一时，可是他们死时跟一般人没有两样。不说死的时候，即使他下台之后，也跟普通人没什么差别。</a:t>
            </a:r>
            <a:endParaRPr lang="en-CA" altLang="zh-CN" sz="1700" dirty="0"/>
          </a:p>
          <a:p>
            <a:r>
              <a:rPr lang="zh-CN" altLang="en-US" sz="1700" dirty="0"/>
              <a:t>“厉如霹雳”：有些人十分厉害凶残，如二战的头号战犯希特勒，冷血残忍、杀人如麻，当时很多人连他的名字都不敢提。纵然是这么厉害的人，也依然难逃无常之网。</a:t>
            </a:r>
            <a:endParaRPr lang="en-CA" altLang="zh-CN" sz="1700" dirty="0"/>
          </a:p>
          <a:p>
            <a:endParaRPr lang="en-CA" sz="1700" dirty="0"/>
          </a:p>
          <a:p>
            <a:r>
              <a:rPr lang="zh-CN" altLang="en-US" sz="1600" dirty="0"/>
              <a:t>“富如龙王”：往昔，世间上有许多富可敌国的富贵者；如今，比尔</a:t>
            </a:r>
            <a:r>
              <a:rPr lang="en-US" altLang="zh-CN" sz="1600" b="1" dirty="0"/>
              <a:t>·</a:t>
            </a:r>
            <a:r>
              <a:rPr lang="zh-CN" altLang="en-US" sz="1600" dirty="0"/>
              <a:t>盖茨、巴菲特等是举世公认的大富豪，但这些人最终也要面临无常。</a:t>
            </a:r>
            <a:endParaRPr lang="en-CA" sz="1600" dirty="0"/>
          </a:p>
          <a:p>
            <a:endParaRPr lang="en-CA" sz="17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03888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2-4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600" dirty="0"/>
              <a:t>总之，不管是什么人，死亡突然来临时，只能放弃一切，随业力飘往后世，此时财产、眷属一个也带不走，只能在恋恋不舍中独去独来。</a:t>
            </a:r>
            <a:r>
              <a:rPr lang="en-US" altLang="zh-CN" sz="1600" dirty="0"/>
              <a:t>《</a:t>
            </a:r>
            <a:r>
              <a:rPr lang="zh-CN" altLang="en-US" sz="1600" dirty="0"/>
              <a:t>无量寿经</a:t>
            </a:r>
            <a:r>
              <a:rPr lang="en-US" altLang="zh-CN" sz="1600" dirty="0"/>
              <a:t>》</a:t>
            </a:r>
            <a:r>
              <a:rPr lang="zh-CN" altLang="en-US" sz="1600" dirty="0"/>
              <a:t>云：“人在爱欲之中，独生独死，独去独来。”寂天论师也说过：“因吾不了知，死时舍一切。”“命绝诸苦痛，唯吾一人受。”人死的时候，命绝的痛苦，唯有自己一人承受，纵有多少亲友围在身边，也无法让他们分担丝毫。此时此刻，就像从酥油里拔出一根毛般，自己孤孤单单地离开人世，除了念经对自己有帮助外，财产、地位、名声等没有任何用处，全部都要统统放弃。</a:t>
            </a:r>
            <a:endParaRPr lang="en-US" altLang="zh-CN" sz="1600" dirty="0"/>
          </a:p>
          <a:p>
            <a:endParaRPr lang="en-CA" sz="1600" dirty="0"/>
          </a:p>
          <a:p>
            <a:r>
              <a:rPr lang="zh-CN" altLang="en-US" sz="1700" dirty="0"/>
              <a:t>要知道，面对死亡，唯一佛法才有帮助，其他一切都派不上用场。以前上师如意宝常引用</a:t>
            </a:r>
            <a:r>
              <a:rPr lang="en-US" altLang="zh-CN" sz="1700" dirty="0"/>
              <a:t>《</a:t>
            </a:r>
            <a:r>
              <a:rPr lang="zh-CN" altLang="en-US" sz="1700" dirty="0"/>
              <a:t>教王经</a:t>
            </a:r>
            <a:r>
              <a:rPr lang="en-US" altLang="zh-CN" sz="1700" dirty="0"/>
              <a:t>》</a:t>
            </a:r>
            <a:r>
              <a:rPr lang="zh-CN" altLang="en-US" sz="1700" dirty="0"/>
              <a:t>的一个教证：“国王趋入死亡时，受用亲友不随身，士夫无论至何处，业如身影紧随后。”希望每个道友把它好好背下来。这虽然是佛陀对国王的教言，但实际上对每个人都同样适用，当你趋入死亡时，财产、眷属等世间美好不会跟随，紧紧跟着你的是什么呢？就是生前造的善业恶业。造善业会获得快乐，造恶业则感受痛苦。</a:t>
            </a:r>
            <a:r>
              <a:rPr lang="en-US" altLang="zh-CN" sz="1700" dirty="0"/>
              <a:t>《</a:t>
            </a:r>
            <a:r>
              <a:rPr lang="zh-CN" altLang="en-US" sz="1700" dirty="0"/>
              <a:t>千字文</a:t>
            </a:r>
            <a:r>
              <a:rPr lang="en-US" altLang="zh-CN" sz="1700" dirty="0"/>
              <a:t>》</a:t>
            </a:r>
            <a:r>
              <a:rPr lang="zh-CN" altLang="en-US" sz="1700" dirty="0"/>
              <a:t>中也说：“祸因恶积，福缘善庆。”祸害是多次作恶积累而成，幸福是常年行善得到的奖赏</a:t>
            </a:r>
            <a:endParaRPr kumimoji="1" lang="en-US" altLang="zh-CN" sz="1700" dirty="0"/>
          </a:p>
        </p:txBody>
      </p:sp>
    </p:spTree>
    <p:extLst>
      <p:ext uri="{BB962C8B-B14F-4D97-AF65-F5344CB8AC3E}">
        <p14:creationId xmlns:p14="http://schemas.microsoft.com/office/powerpoint/2010/main" val="408936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600" dirty="0"/>
              <a:t>索达吉上师开示：</a:t>
            </a:r>
            <a:r>
              <a:rPr lang="en-US" altLang="zh-CN" sz="1600" dirty="0"/>
              <a:t>(</a:t>
            </a:r>
            <a:r>
              <a:rPr lang="zh-CN" altLang="en-US" sz="1600" dirty="0"/>
              <a:t>大圆满前行</a:t>
            </a:r>
            <a:r>
              <a:rPr lang="en-US" altLang="zh-CN" sz="1600" dirty="0"/>
              <a:t>34</a:t>
            </a:r>
            <a:r>
              <a:rPr lang="zh-CN" altLang="en-US" sz="1600" dirty="0"/>
              <a:t>）</a:t>
            </a:r>
            <a:endParaRPr lang="en-CA" altLang="zh-CN" sz="1600" dirty="0"/>
          </a:p>
          <a:p>
            <a:endParaRPr lang="en-US" altLang="zh-CN" sz="1700" dirty="0"/>
          </a:p>
          <a:p>
            <a:r>
              <a:rPr lang="zh-CN" altLang="en-US" sz="1700" dirty="0"/>
              <a:t>寿命无常是个很甚深的窍诀，平时我们要在生活中经常串习。当然，这种境界并不容易生起，一定要经过漫长的修习，所以各位不要放松，也不要觉得它是加行法门而轻视，如果这样，说明你对修心法门没有深入。真正的高僧大德，始终觉得对无常修得不够，因而大家平时在修学过程中，一定要严格要求自己，否则，这些修行境界不会随随便便就出现。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在实修寿命无常时，只要反反复复观察，定会生起来一种紧迫感，知道万法都是无常的，现在不修就来不及了，有了这种信念，修行则很容易成功。世间上的大多数人，虽然明白自己终有一天会死，但总觉得死亡不会那么快到来，于是把修行一拖再拖，无限期地延迟下去，最后修行一无所成。这种现象如今比比皆是，所以你们获得如此殊胜窍诀后，应当很认真地去修持。</a:t>
            </a:r>
            <a:endParaRPr lang="en-US" altLang="zh-CN" sz="1700" dirty="0"/>
          </a:p>
          <a:p>
            <a:pPr marL="68580" indent="0">
              <a:buNone/>
            </a:pPr>
            <a:endParaRPr lang="en-CA" sz="1700" dirty="0"/>
          </a:p>
          <a:p>
            <a:r>
              <a:rPr lang="zh-CN" altLang="en-US" sz="1600" dirty="0"/>
              <a:t>世间上有很多这样的现象：有些人没有死之前，觉得在家里举足轻重、不可缺少，然而他死了以后，别人照样过生活。因此，你们活着的时候，不要为了某些人，而把修行全部放下、全部舍弃。</a:t>
            </a: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33158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552660"/>
            <a:ext cx="7024744" cy="838722"/>
          </a:xfrm>
        </p:spPr>
        <p:txBody>
          <a:bodyPr>
            <a:normAutofit/>
          </a:bodyPr>
          <a:lstStyle/>
          <a:p>
            <a:pPr marL="68580" indent="0" algn="ctr"/>
            <a:r>
              <a:rPr kumimoji="1" lang="zh-CN" altLang="en-US" dirty="0"/>
              <a:t> </a:t>
            </a:r>
            <a:r>
              <a:rPr kumimoji="1" lang="zh-CN" altLang="en-US" sz="3600" dirty="0"/>
              <a:t> </a:t>
            </a:r>
            <a:r>
              <a:rPr lang="zh-CN" altLang="en-US" dirty="0"/>
              <a:t>思维各种喻义而修无常 </a:t>
            </a:r>
            <a:r>
              <a:rPr lang="en-US" altLang="zh-CN" dirty="0"/>
              <a:t>2-6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700" dirty="0"/>
              <a:t>人在死亡之时，诚如前面所说，就像从酥油中抽出一根毛一样，只有自己孑然一身，孤独无助地漂泊在中阴界，当时所能依靠的，唯有正法。不知你们想过没有，死亡其实并不遥远，就在我们每个人面前等着，而它一旦降临，器情世界的一切事物，我们都要统统抛弃，唯有随业力漂泊在轮回中，这是非常可怕的事，也是非常重大的事。</a:t>
            </a:r>
            <a:endParaRPr lang="en-US" altLang="zh-CN" sz="1700" dirty="0"/>
          </a:p>
          <a:p>
            <a:r>
              <a:rPr lang="zh-CN" altLang="en-US" sz="1700" dirty="0"/>
              <a:t>因此，从现在起，我们必须一心一意、尽心尽力地勤修正法，不要只搞表面形式，或者虚报一些数字欺骗负责人。</a:t>
            </a:r>
            <a:endParaRPr lang="en-US" altLang="zh-CN" sz="1700" dirty="0"/>
          </a:p>
          <a:p>
            <a:r>
              <a:rPr lang="zh-CN" altLang="en-US" sz="1700" dirty="0"/>
              <a:t>你们不妨好好想想：“从皈依到现在，我每天时间是怎么安排的？修无常修了多长时间？前辈大德们和真正的修行人是怎么修的？我也不是没有时间，但对死亡想过多少次？对无常法门是如何观修的？</a:t>
            </a:r>
            <a:r>
              <a:rPr lang="en-US" altLang="zh-CN" sz="1700" dirty="0"/>
              <a:t>……”</a:t>
            </a:r>
            <a:r>
              <a:rPr lang="zh-CN" altLang="en-US" sz="1700" dirty="0"/>
              <a:t>这方面要反反复复观察自己。</a:t>
            </a:r>
            <a:endParaRPr lang="en-US" altLang="zh-CN" sz="1700" dirty="0"/>
          </a:p>
          <a:p>
            <a:r>
              <a:rPr lang="zh-CN" altLang="en-US" sz="1700" dirty="0"/>
              <a:t>以上讲了“无常四际”的第一个</a:t>
            </a:r>
            <a:r>
              <a:rPr lang="en-US" altLang="zh-CN" sz="1700" dirty="0"/>
              <a:t>——</a:t>
            </a:r>
            <a:r>
              <a:rPr lang="zh-CN" altLang="en-US" sz="1700" dirty="0"/>
              <a:t>生际必死。下面接着讲第二个：</a:t>
            </a:r>
            <a:endParaRPr lang="en-CA" sz="1700" dirty="0"/>
          </a:p>
          <a:p>
            <a:pPr marL="68580" indent="0">
              <a:buNone/>
            </a:pPr>
            <a:r>
              <a:rPr lang="zh-CN" altLang="en-US" sz="1700" dirty="0"/>
              <a:t>积际必尽：一切积聚同样终将散尽，这是一个自然规律。</a:t>
            </a:r>
            <a:endParaRPr lang="en-US" altLang="zh-CN" sz="1700" dirty="0"/>
          </a:p>
          <a:p>
            <a:pPr marL="68580" indent="0">
              <a:buNone/>
            </a:pPr>
            <a:endParaRPr lang="en-US" altLang="zh-CN" sz="1700" dirty="0"/>
          </a:p>
          <a:p>
            <a:pPr marL="68580" indent="0">
              <a:buNone/>
            </a:pPr>
            <a:r>
              <a:rPr lang="zh-CN" altLang="en-US" sz="1700" dirty="0"/>
              <a:t>从世间人的兴衰、成败、得失来看，一切万法均是无常的。这个道理，不像修生起次第、圆满次第那样需要一直苦思冥想，其实从我们身边发生的很多事情上，包括有时候看新闻、看报纸，也能完全了然于胸。</a:t>
            </a:r>
            <a:endParaRPr lang="en-CA" sz="17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759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40342</TotalTime>
  <Words>6988</Words>
  <Application>Microsoft Office PowerPoint</Application>
  <PresentationFormat>On-screen Show (4:3)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Kaiti SC Regular</vt:lpstr>
      <vt:lpstr>微软雅黑</vt:lpstr>
      <vt:lpstr>Arial</vt:lpstr>
      <vt:lpstr>Calibri</vt:lpstr>
      <vt:lpstr>Century Gothic</vt:lpstr>
      <vt:lpstr>Wingdings 2</vt:lpstr>
      <vt:lpstr>奥斯汀</vt:lpstr>
      <vt:lpstr>发心偈</vt:lpstr>
      <vt:lpstr>guo</vt:lpstr>
      <vt:lpstr>参考资料</vt:lpstr>
      <vt:lpstr>  思维各种喻义而修无常 2-1</vt:lpstr>
      <vt:lpstr>  思维各种喻义而修无常 2-2</vt:lpstr>
      <vt:lpstr>  思维各种喻义而修无常 2-3</vt:lpstr>
      <vt:lpstr>  思维各种喻义而修无常 2-4</vt:lpstr>
      <vt:lpstr>  思维各种喻义而修无常 2-5</vt:lpstr>
      <vt:lpstr>  思维各种喻义而修无常 2-6</vt:lpstr>
      <vt:lpstr>  思维各种喻义而修无常 2-7</vt:lpstr>
      <vt:lpstr>  思维各种喻义而修无常 2-8</vt:lpstr>
      <vt:lpstr>  思维各种喻义而修无常 2-9</vt:lpstr>
      <vt:lpstr>  思维各种喻义而修无常 2-10</vt:lpstr>
      <vt:lpstr>  思维各种喻义而修无常 2-10</vt:lpstr>
      <vt:lpstr>  思维各种喻义而修无常 2-11</vt:lpstr>
      <vt:lpstr>  思维各种喻义而修无常 2-12</vt:lpstr>
      <vt:lpstr>  思维各种喻义而修无常 2-13</vt:lpstr>
      <vt:lpstr>  思维各种喻义而修无常 2-14</vt:lpstr>
      <vt:lpstr>  思维各种喻义而修无常 2-15</vt:lpstr>
      <vt:lpstr>  思维各种喻义而修无常 2-16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yu guang zhang</cp:lastModifiedBy>
  <cp:revision>333</cp:revision>
  <dcterms:created xsi:type="dcterms:W3CDTF">2016-07-06T00:16:41Z</dcterms:created>
  <dcterms:modified xsi:type="dcterms:W3CDTF">2018-12-18T23:51:48Z</dcterms:modified>
</cp:coreProperties>
</file>