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sldIdLst>
    <p:sldId id="267" r:id="rId2"/>
    <p:sldId id="270" r:id="rId3"/>
    <p:sldId id="268" r:id="rId4"/>
    <p:sldId id="271" r:id="rId5"/>
    <p:sldId id="280" r:id="rId6"/>
    <p:sldId id="274" r:id="rId7"/>
    <p:sldId id="275" r:id="rId8"/>
    <p:sldId id="276" r:id="rId9"/>
    <p:sldId id="260" r:id="rId10"/>
    <p:sldId id="272" r:id="rId11"/>
    <p:sldId id="261" r:id="rId12"/>
    <p:sldId id="257" r:id="rId13"/>
    <p:sldId id="258" r:id="rId14"/>
    <p:sldId id="259" r:id="rId15"/>
    <p:sldId id="277" r:id="rId16"/>
    <p:sldId id="27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A5DA7-1DA2-49BC-8C91-DB3FAC8574EF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65B92-3451-4185-A41B-46A2E4366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87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8080A-0106-4242-B6CE-80CD937D7926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A85DC-2F89-4AAE-AF02-136A063F0E0B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64D4-158C-40E3-93F4-E5AE286A622F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F30C-B709-4065-95D9-BDB568D793BA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72B52-24A2-4439-AE87-15009F44B739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54F3F-ED5A-479A-9063-7755235C7528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E760C-33DB-4104-9D5D-E6AC55C807D0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C76A-120B-4F57-B6F8-7A890E446F6B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65CC1-56B9-4954-B800-96D7B49AE45E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B1EF9-758E-4391-BE0A-DB277DA7D53C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7BAF0-F00B-49E9-A86E-3EF5751F2B15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CAA0B-95F4-4DD7-B307-E58F4FF65104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93811-6CAB-4BEA-B1E4-B2026CF2D3F9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5A80-923C-4CCC-B11F-CF0F7AD188D3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47E16-3CF6-4883-AE0E-6F65961C3F51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9141-16EB-47AB-A216-46D22F8CE0E1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CBFF0-6F9B-4A90-A432-454C8F918286}" type="datetime1">
              <a:rPr lang="en-US" smtClean="0"/>
              <a:t>5/15/2018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0475F-6DA9-452D-A91F-9386F4E0A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zh-CN" altLang="en-US" dirty="0"/>
              <a:t>轮回过患 之 病苦</a:t>
            </a:r>
            <a:br>
              <a:rPr lang="en-US" altLang="zh-CN" dirty="0"/>
            </a:br>
            <a:r>
              <a:rPr lang="zh-CN" altLang="en-US" sz="1800" dirty="0"/>
              <a:t>多伦多慧灯禅修三班  </a:t>
            </a:r>
            <a:r>
              <a:rPr lang="en-US" altLang="zh-CN" sz="1800" dirty="0"/>
              <a:t>2018-05-17</a:t>
            </a:r>
            <a:endParaRPr lang="en-US" sz="1800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EEE06F7E-4AE4-49DD-B4B9-43FA78D5E77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41674" y="2577042"/>
            <a:ext cx="3938954" cy="2875492"/>
          </a:xfr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E24EBE2-F1A8-460C-906A-D3A2F753E83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191375" y="2577042"/>
            <a:ext cx="4313238" cy="2875492"/>
          </a:xfrm>
        </p:spPr>
      </p:pic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0A5F94D-3B43-4D98-8A8C-5C4EA44F3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588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C73C3-1DC6-4490-9A52-8D1AAFB08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/>
              <a:t>下面引用道证法师著作里的事例来说明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BDB03-8D74-430A-B85E-9773AAACC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000" dirty="0"/>
              <a:t>还有一位得乳癌的病人，开完刀以后复发，在胸壁上长了两颗小结节，她觉得自己又穷，治疗又麻烦，就延迟治疗。后来这个癌烂掉了，烂到整个胸壁都穿过去，成了一个窟窿，下面的肺随着呼吸一鼓一鼓，一胀一缩的，都清晰可见，脓水不断流出来。</a:t>
            </a:r>
            <a:endParaRPr lang="en-US" altLang="zh-CN" sz="2000" dirty="0"/>
          </a:p>
          <a:p>
            <a:br>
              <a:rPr lang="zh-CN" altLang="en-US" sz="2000" dirty="0"/>
            </a:br>
            <a:r>
              <a:rPr lang="zh-CN" altLang="en-US" sz="2000" dirty="0"/>
              <a:t>所以，病魔是这样无情地摧坏人的身体。经上有个比喻说：有位青年相貌英俊，王妃对他心生爱恋，派人送信和他私通，后来国王发现了，暴怒之下，挑掉他的眼睛，割掉耳朵、鼻子，砍去两手两脚。他的肢体和容貌被彻底毁坏，这样无眼、无耳、无鼻没有四肢的形象，人见人厌。病魔就像这位残酷的 暴君，残忍地毁坏众生的身体。</a:t>
            </a:r>
            <a:endParaRPr lang="en-US" altLang="zh-CN" sz="2000" dirty="0"/>
          </a:p>
          <a:p>
            <a:pPr marL="0" indent="0">
              <a:buNone/>
            </a:pPr>
            <a:r>
              <a:rPr lang="en-US" altLang="zh-CN" sz="2000" dirty="0"/>
              <a:t>                                         </a:t>
            </a:r>
            <a:r>
              <a:rPr lang="zh-CN" altLang="en-US" sz="2000" dirty="0"/>
              <a:t>                                          </a:t>
            </a:r>
            <a:r>
              <a:rPr lang="en-US" altLang="zh-CN" sz="2000" dirty="0"/>
              <a:t>--</a:t>
            </a:r>
            <a:r>
              <a:rPr lang="zh-CN" altLang="en-US" sz="2000" dirty="0"/>
              <a:t>   益西彭措堪布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CA88D-4567-4D9C-97F2-7FA4848DB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02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5E7DD-01E1-41B6-8587-F3943DE37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五取蕴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C43F1-047C-4641-9AF5-327A41CEC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6177" y="1540188"/>
            <a:ext cx="8915400" cy="443654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br>
              <a:rPr lang="zh-CN" altLang="en-US" dirty="0"/>
            </a:br>
            <a:r>
              <a:rPr lang="zh-CN" altLang="en-US" sz="2400" dirty="0"/>
              <a:t>“取”是烦恼的异名。有漏蕴是从烦恼生起的，所以从因上取名为“取蕴”，就像水力发的电叫“水电”一样。所以五取蕴就是有漏的五蕴（有漏的色、受、想、行、识这五类法的积聚）。</a:t>
            </a:r>
            <a:br>
              <a:rPr lang="zh-CN" altLang="en-US" sz="2400" dirty="0"/>
            </a:br>
            <a:r>
              <a:rPr lang="zh-CN" altLang="en-US" sz="2400" dirty="0"/>
              <a:t>要知道，五蕴有两种，有学道圣者是无漏的五蕴，凡夫是有漏的五蕴。这里抉择轮回苦，所以只观察有漏五蕴的状况，用的名词也是五取蕴而不是五蕴。</a:t>
            </a:r>
            <a:endParaRPr lang="en-US" altLang="zh-CN" sz="2400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000" dirty="0"/>
              <a:t>                                                                                  </a:t>
            </a:r>
            <a:r>
              <a:rPr lang="en-US" altLang="zh-CN" sz="2000" dirty="0"/>
              <a:t>--</a:t>
            </a:r>
            <a:r>
              <a:rPr lang="zh-CN" altLang="en-US" sz="2000" dirty="0"/>
              <a:t>   益西彭措堪布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F9D78D-390C-4912-84FE-91283CEE0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678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D0A95-6182-4346-B13B-AB16B83AD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要对苦恼的身子生起厌离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B2D4B-36F2-4848-9AAE-22C8BBAA8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要吃难以下咽的药，要被针一次次地扎入血管，被开刀、割肉、穿皮、入骨，都是五取蕴上的苦。如果身体是安乐自性，怎么会这样惨厉受苦？从这里要觉悟到五取蕴身是大苦器，要对苦恼的身子生起厌离，日夜精进修解脱道，临终往生极乐世界，永远超出轮回苦海。不这样求解脱的话，五取蕴不会自动寂灭，它还会百千万劫地相续，还会让人百千万劫地受苦。</a:t>
            </a:r>
            <a:endParaRPr lang="en-US" altLang="zh-CN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561695-8C94-4242-9CC1-1DA8D8A35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639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373F1-D2E1-48C9-A5EF-D38468832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病苦 与 出离心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7D24F-D473-4E20-98FA-D3511965B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70991"/>
            <a:ext cx="8915400" cy="476289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/>
              <a:t>请思维：只知道病苦而不认识五取蕴的自性，能不能发起出离心？</a:t>
            </a:r>
            <a:endParaRPr lang="en-US" altLang="zh-CN" sz="2000" dirty="0"/>
          </a:p>
          <a:p>
            <a:pPr>
              <a:lnSpc>
                <a:spcPct val="150000"/>
              </a:lnSpc>
            </a:pPr>
            <a:br>
              <a:rPr lang="zh-CN" altLang="en-US" sz="2000" dirty="0"/>
            </a:br>
            <a:r>
              <a:rPr lang="zh-CN" altLang="en-US" sz="2000" dirty="0"/>
              <a:t>答案是否定的，可以举出四个现象作理由：</a:t>
            </a:r>
            <a:br>
              <a:rPr lang="zh-CN" altLang="en-US" sz="2000" dirty="0"/>
            </a:br>
            <a:r>
              <a:rPr lang="zh-CN" altLang="en-US" sz="2000" dirty="0"/>
              <a:t>一、世间医生每天都可以见到病苦，但发不起出离生死的心。</a:t>
            </a:r>
            <a:br>
              <a:rPr lang="zh-CN" altLang="en-US" sz="2000" dirty="0"/>
            </a:br>
            <a:r>
              <a:rPr lang="zh-CN" altLang="en-US" sz="2000" dirty="0"/>
              <a:t>二、世间病人对病苦感受很深，也渴望摆脱病苦，但没有轮回的观念和出离轮回的发心。</a:t>
            </a:r>
            <a:br>
              <a:rPr lang="zh-CN" altLang="en-US" sz="2000" dirty="0"/>
            </a:br>
            <a:r>
              <a:rPr lang="zh-CN" altLang="en-US" sz="2000" dirty="0"/>
              <a:t>三、每个凡夫受过无数次生老病死，仍然毫不觉悟。</a:t>
            </a:r>
            <a:br>
              <a:rPr lang="zh-CN" altLang="en-US" sz="2000" dirty="0"/>
            </a:br>
            <a:r>
              <a:rPr lang="zh-CN" altLang="en-US" sz="2000" dirty="0"/>
              <a:t>四、在佛法没有传来的几千年间，中国有无数人生过病，很多人有智慧、有善心，但都没有发起出离心。                                                                                                                  </a:t>
            </a:r>
            <a:endParaRPr lang="en-US" altLang="zh-CN" sz="2000" dirty="0"/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dirty="0"/>
              <a:t>                                                                           --</a:t>
            </a:r>
            <a:r>
              <a:rPr lang="zh-CN" altLang="en-US" sz="2000" dirty="0"/>
              <a:t>   益西彭措堪布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857AD0-1ED9-408D-918A-F333D7FBB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979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14B86-02C7-4744-A1A4-A0C827BB9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总结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58EAC-0F7E-4493-B736-20A2C0693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90261"/>
            <a:ext cx="8915400" cy="432096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这就证明单单知道病很苦还是不能生起出离心。出离心要依循圣教的引导，经过如理的观察才能生起。也就是要把每一种苦都归结在五取蕴上，见到种种苦苦是五取蕴的过患；见到种种乐受是坏苦性，仍是五取蕴的过患；不苦不乐的舍受是苦因，还是五取蕴的过患。这样见到五取蕴是苦的自性之后，就发心寂灭五取蕴苦，截断结蕴相续，这才是发心彻底超出生死。</a:t>
            </a:r>
            <a:endParaRPr lang="en-US" altLang="zh-CN" sz="2400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000" dirty="0"/>
              <a:t>                                                                                           </a:t>
            </a:r>
            <a:r>
              <a:rPr lang="en-US" altLang="zh-CN" sz="2000" dirty="0"/>
              <a:t>--</a:t>
            </a:r>
            <a:r>
              <a:rPr lang="zh-CN" altLang="en-US" sz="2000" dirty="0"/>
              <a:t>   益西彭措堪布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A37FA-88F3-4AF3-8CFA-AFE0732D3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919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1DC2D-18DC-47E1-8807-D133894EA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总结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8F315-2DC8-4C24-97B6-CCB22B032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生病时，要知道转为道用。</a:t>
            </a:r>
            <a:endParaRPr lang="en-US" altLang="zh-CN" sz="2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例如发愿代受一切众生的痛苦；</a:t>
            </a:r>
            <a:endParaRPr lang="en-US" altLang="zh-CN" sz="2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同时了知病苦是自己往昔所造的恶业果报，作消业想；</a:t>
            </a:r>
          </a:p>
          <a:p>
            <a:r>
              <a:rPr lang="zh-CN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病苦也是让我们对轮回生起出离心，知道轮回当中生老病死是没办法避免的。</a:t>
            </a:r>
          </a:p>
          <a:p>
            <a:r>
              <a:rPr lang="zh-CN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只要在轮回中，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病苦就是轮回的本性。</a:t>
            </a:r>
            <a:r>
              <a:rPr lang="zh-CN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我们想从根本上拔除病苦的话，只有发愿精进修持佛法，真正超出轮回大海走向解脱。</a:t>
            </a:r>
            <a:endParaRPr lang="en-US" altLang="zh-CN" sz="2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r>
              <a:rPr lang="zh-CN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要从痛苦中觉醒，从根本上真正对轮回生起出离心。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8F754D-28D5-4A59-AC79-837FD8697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947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C71AF-170D-48F2-BA84-B4DF291A0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问题讨论：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8BB10-7C6F-4B42-A766-1FC40C0D0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修行人为什么要学习病苦？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人在生病时会有何种痛苦？人生病的原因可以从哪些方面分析？面对病苦时，什么样才是正确的心态？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你是否有过触动内心的病痛之苦，或者看见过令你难忘的病苦之人？请分享你的体会？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面对这样飞速变迁的世界，皈依科学还是皈依佛法？你如何保持一颗坚定的出离心？</a:t>
            </a:r>
            <a:endParaRPr 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1F25D6-DFE1-45FA-B4D0-2387356B0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755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74DED-DE32-4A58-82EB-73F3D8953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学习病苦的目的：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E3005-BD17-4585-ADAD-C3B5ABBE8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zh-CN" altLang="en-US" sz="2800" dirty="0"/>
              <a:t>学习</a:t>
            </a:r>
            <a:r>
              <a:rPr lang="zh-CN" altLang="en-US" sz="2800" dirty="0">
                <a:highlight>
                  <a:srgbClr val="FFFF00"/>
                </a:highlight>
              </a:rPr>
              <a:t>病苦</a:t>
            </a:r>
            <a:r>
              <a:rPr lang="zh-CN" altLang="en-US" sz="2800" dirty="0"/>
              <a:t>的目的就是要深深的体会到这个人生或者整个轮回都是很痛苦的，因为很痛苦，我赶紧从这个地方解脱，我一定要摆脱这个痛苦！</a:t>
            </a:r>
            <a:endParaRPr lang="en-US" altLang="zh-CN" sz="2800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                                                              </a:t>
            </a:r>
            <a:r>
              <a:rPr lang="en-US" altLang="zh-CN" sz="2800" dirty="0"/>
              <a:t>---</a:t>
            </a:r>
            <a:r>
              <a:rPr lang="zh-CN" altLang="en-US" dirty="0"/>
              <a:t>慈诚罗珠堪布视频</a:t>
            </a:r>
            <a:endParaRPr lang="en-US" altLang="zh-CN" dirty="0"/>
          </a:p>
          <a:p>
            <a:pPr>
              <a:lnSpc>
                <a:spcPct val="200000"/>
              </a:lnSpc>
            </a:pPr>
            <a:endParaRPr lang="en-US" altLang="zh-CN" sz="2800" dirty="0"/>
          </a:p>
          <a:p>
            <a:pPr>
              <a:lnSpc>
                <a:spcPct val="200000"/>
              </a:lnSpc>
            </a:pP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5AF7E4-63DD-47DB-AD3C-CD4DD6A07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151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7E188-4B9B-42EB-A5B3-4F097240A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病苦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C6519-01B5-48BE-9E4A-BDEF04B84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人的这个身体本是四大组合的性质，当四大不调时，必然遭受风、胆、涎等各种各样疾病的折磨而苦恼万状。就算是精力充沛、容光焕发、神采奕奕、精明强干的壮年人，可是一旦不幸染上疾患，也会像被石头击中的鸟雀一样身衰力竭，无精打采，甚至卧床不起，身体稍作运动也很困难。</a:t>
            </a:r>
            <a:endParaRPr lang="en-US" altLang="zh-CN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E84B2-0549-457A-B9E0-32CE81D09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577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2D8DD-DFC8-4628-966A-A02D6AA4F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病苦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B1345-E386-4B8E-AC27-46AA50100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食欲不振，不想吃不想喝，虽然一百个不情愿，可万般无奈还是要品尝又苦又涩的药味以及放血火灸的针灸等痛苦。想到依靠这场大病死亡可能会突如其来，于是心惊胆战。由于遭到魔障或恶缘的牵制，使得身心无法自主，那真是迷乱中的迷乱，也有因此而自寻短见、自杀身亡的。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2B0C67-7A89-4C6B-B82B-54537E15C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628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8D304-A211-4362-8886-32BCEBF9E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/>
              <a:t>病苦</a:t>
            </a:r>
            <a:endParaRPr lang="en-US" sz="36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1BDD07-0169-454D-94BF-965C3A528DC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zh-CN" altLang="en-US" sz="2400" dirty="0"/>
              <a:t>总而言之，病情严重的患者连生活都不能自理，暴躁易怒，动不动就大发雷霆，对别人所做的一切事都看不顺眼，性格也比以前要固执得多。如果病期过长，护理的人也不能一如既往地耐心照顾。身为病人，时刻遭受着疾患折磨而万分痛苦。</a:t>
            </a:r>
            <a:endParaRPr lang="en-US" sz="2400" dirty="0"/>
          </a:p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8D416A5-6D4D-4CA7-96AC-4088562126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23013" y="1426369"/>
            <a:ext cx="5181600" cy="3454400"/>
          </a:xfr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01BA0-B92B-40DB-8C86-676422DD0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032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2CEFA-FCF6-4ED4-B704-04C4F7027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病苦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83E50-AA09-47E0-B2C0-ACAF7F0A3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按照藏医续部的说法，身体的疾病是由心里的贪、嗔、痴烦恼所产生；还有中医讲的七情六欲、暂时受外界气节变化或四大紊乱等引起。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而最主要的原因是前世害过众生、打过众生。</a:t>
            </a:r>
            <a:endParaRPr lang="zh-CN" altLang="en-US" sz="2400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E339F5-6F0B-4DBC-A594-CBB901E79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006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887C4-DC7F-434B-879E-85F18A733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病苦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ED1B5-D052-40E7-BFC2-D0A059611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其实感受这些痛苦跟自己前世造的业有关。例如打过众生的头，可能就会经常头痛。特别是业障病，有时通过念经、吃药、打针都没用，一定要自己感受。</a:t>
            </a:r>
            <a:endParaRPr lang="en-US" altLang="zh-CN" sz="24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所以得了病，要好好忏悔，尽量多祈祷上师三宝。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《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因果经</a:t>
            </a:r>
            <a:r>
              <a:rPr lang="en-US" altLang="zh-CN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》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中也说，短命是杀害众生的果报，多病是伤害众生所致。</a:t>
            </a:r>
            <a:endParaRPr lang="zh-CN" altLang="en-US" sz="2400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9FC2D6-55E9-41CE-BA72-2F5699549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651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966BB-7B01-48A5-AD34-CDD454A7A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佛陀的故事：生，老，</a:t>
            </a:r>
            <a:r>
              <a:rPr lang="zh-CN" altLang="en-US" dirty="0">
                <a:highlight>
                  <a:srgbClr val="FFFF00"/>
                </a:highlight>
              </a:rPr>
              <a:t>病</a:t>
            </a:r>
            <a:r>
              <a:rPr lang="zh-CN" altLang="en-US" dirty="0"/>
              <a:t>，死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ADDA525-DE08-44F4-8D37-3285012614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2194560"/>
            <a:ext cx="8711179" cy="4189321"/>
          </a:xfr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C90CC-DF8A-4A54-A26B-1410EA5C7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772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575FE-A767-4D24-9DB6-2440CD88D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/>
              <a:t>下面引用道证法师著作里的事例来说明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36D1A-9666-43C5-9E84-45BEC1A4D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63757"/>
            <a:ext cx="8915400" cy="434746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有一则事例讲：</a:t>
            </a:r>
            <a:br>
              <a:rPr lang="zh-CN" altLang="en-US" sz="2400" dirty="0"/>
            </a:br>
            <a:r>
              <a:rPr lang="zh-CN" altLang="en-US" sz="2400" dirty="0"/>
              <a:t>有个得舌癌的年轻女子，她的癌是从舌头长到下巴，肿得非常大！当时是大出血，来到急诊室，后来做治疗后，肿瘤渐渐消退；可是，却在嘴巴、口腔，跟下颚的地方，造成一个相通的瘘管，吃东西就从这个下巴漏出来，所以每次都会有一些残留的脏东西在那里，脓血是滴滴答答的，不断流出来。后来她伸着手摸着下巴的时候，竟然是一条一条白白的虫子，在她的嘴巴里面。她瘦得不成人形，站起来都摇摇晃晃。</a:t>
            </a:r>
            <a:br>
              <a:rPr lang="zh-CN" altLang="en-US" sz="2400" dirty="0"/>
            </a:br>
            <a:r>
              <a:rPr lang="zh-CN" altLang="en-US" sz="2200" dirty="0"/>
              <a:t>                                                                                   </a:t>
            </a:r>
            <a:r>
              <a:rPr lang="en-US" altLang="zh-CN" sz="2200" dirty="0"/>
              <a:t>--</a:t>
            </a:r>
            <a:r>
              <a:rPr lang="zh-CN" altLang="en-US" sz="2200" dirty="0"/>
              <a:t>   益西彭措堪布</a:t>
            </a:r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318D30-84EA-43C2-8BA3-3A608002B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83122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13909</TotalTime>
  <Words>1515</Words>
  <Application>Microsoft Office PowerPoint</Application>
  <PresentationFormat>Widescreen</PresentationFormat>
  <Paragraphs>66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Microsoft YaHei</vt:lpstr>
      <vt:lpstr>幼圆</vt:lpstr>
      <vt:lpstr>Arial</vt:lpstr>
      <vt:lpstr>Calibri</vt:lpstr>
      <vt:lpstr>Century Gothic</vt:lpstr>
      <vt:lpstr>Wingdings 3</vt:lpstr>
      <vt:lpstr>Wisp</vt:lpstr>
      <vt:lpstr>轮回过患 之 病苦 多伦多慧灯禅修三班  2018-05-17</vt:lpstr>
      <vt:lpstr>学习病苦的目的：</vt:lpstr>
      <vt:lpstr>病苦</vt:lpstr>
      <vt:lpstr>病苦</vt:lpstr>
      <vt:lpstr>病苦</vt:lpstr>
      <vt:lpstr>病苦</vt:lpstr>
      <vt:lpstr>病苦</vt:lpstr>
      <vt:lpstr>佛陀的故事：生，老，病，死</vt:lpstr>
      <vt:lpstr>下面引用道证法师著作里的事例来说明</vt:lpstr>
      <vt:lpstr>下面引用道证法师著作里的事例来说明</vt:lpstr>
      <vt:lpstr>五取蕴</vt:lpstr>
      <vt:lpstr>要对苦恼的身子生起厌离</vt:lpstr>
      <vt:lpstr>病苦 与 出离心</vt:lpstr>
      <vt:lpstr>总结</vt:lpstr>
      <vt:lpstr>总结</vt:lpstr>
      <vt:lpstr>问题讨论：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22</cp:revision>
  <dcterms:created xsi:type="dcterms:W3CDTF">2018-05-13T00:30:30Z</dcterms:created>
  <dcterms:modified xsi:type="dcterms:W3CDTF">2018-05-22T17:38:38Z</dcterms:modified>
</cp:coreProperties>
</file>