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0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cjP2ZHXZk" TargetMode="External"/><Relationship Id="rId2" Type="http://schemas.openxmlformats.org/officeDocument/2006/relationships/hyperlink" Target="https://www.youtube.com/watch?v=VEZEw47fA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148" y="1820411"/>
            <a:ext cx="8915399" cy="207612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类痛苦之爱别离苦</a:t>
            </a:r>
            <a:endParaRPr lang="en-CA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altLang="zh-TW" dirty="0" smtClean="0"/>
          </a:p>
          <a:p>
            <a:pPr algn="r"/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加拿大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伦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多慧灯禅修班</a:t>
            </a:r>
            <a:endParaRPr lang="en-US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r"/>
            <a:r>
              <a:rPr 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Apr 5, 2019 Fri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6186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轮回过患</a:t>
            </a:r>
            <a:r>
              <a:rPr lang="zh-TW" altLang="en-US" b="1" dirty="0" smtClean="0"/>
              <a:t>之愛</a:t>
            </a:r>
            <a:r>
              <a:rPr lang="zh-TW" altLang="en-US" b="1" dirty="0" smtClean="0"/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400" dirty="0" smtClean="0"/>
              <a:t>大圆满前</a:t>
            </a:r>
            <a:r>
              <a:rPr lang="zh-TW" altLang="en-US" sz="1400" dirty="0" smtClean="0"/>
              <a:t>行  </a:t>
            </a:r>
            <a:r>
              <a:rPr lang="zh-TW" altLang="en-US" sz="1400" dirty="0" smtClean="0"/>
              <a:t>普贤上</a:t>
            </a:r>
            <a:r>
              <a:rPr lang="zh-TW" altLang="en-US" sz="1400" dirty="0" smtClean="0"/>
              <a:t>師言教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zh-TW" altLang="en-US" sz="1400" dirty="0" smtClean="0"/>
              <a:t>华智</a:t>
            </a:r>
            <a:r>
              <a:rPr lang="zh-TW" altLang="en-US" sz="1400" dirty="0" smtClean="0"/>
              <a:t>仁波切著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                                                                                                                                                                    </a:t>
            </a:r>
            <a:r>
              <a:rPr lang="zh-TW" altLang="en-US" sz="1400" dirty="0" smtClean="0"/>
              <a:t>索达吉</a:t>
            </a:r>
            <a:r>
              <a:rPr lang="zh-TW" altLang="en-US" sz="1400" dirty="0" smtClean="0"/>
              <a:t>堪</a:t>
            </a:r>
            <a:r>
              <a:rPr lang="zh-TW" altLang="en-US" sz="1400" dirty="0" smtClean="0"/>
              <a:t>布译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84602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流转世间的</a:t>
            </a:r>
            <a:r>
              <a:rPr lang="zh-TW" altLang="en-US" dirty="0"/>
              <a:t>一</a:t>
            </a:r>
            <a:r>
              <a:rPr lang="zh-TW" altLang="en-US" dirty="0" smtClean="0"/>
              <a:t>切众生</a:t>
            </a:r>
            <a:r>
              <a:rPr lang="zh-TW" altLang="en-US" dirty="0"/>
              <a:t>，</a:t>
            </a:r>
            <a:r>
              <a:rPr lang="zh-TW" altLang="en-US" dirty="0" smtClean="0"/>
              <a:t>都对亲友</a:t>
            </a:r>
            <a:r>
              <a:rPr lang="zh-TW" altLang="en-US" dirty="0"/>
              <a:t>等自方</a:t>
            </a:r>
            <a:r>
              <a:rPr lang="zh-TW" altLang="en-US" dirty="0" smtClean="0"/>
              <a:t>愛恋有</a:t>
            </a:r>
            <a:r>
              <a:rPr lang="zh-TW" altLang="en-US" dirty="0"/>
              <a:t>加</a:t>
            </a:r>
            <a:r>
              <a:rPr lang="zh-TW" altLang="en-US" dirty="0" smtClean="0"/>
              <a:t>，对怨敌等</a:t>
            </a:r>
            <a:r>
              <a:rPr lang="zh-TW" altLang="en-US" dirty="0"/>
              <a:t>他方恨之</a:t>
            </a:r>
            <a:r>
              <a:rPr lang="zh-TW" altLang="en-US" dirty="0" smtClean="0"/>
              <a:t>入骨，堕入亲戚</a:t>
            </a:r>
            <a:r>
              <a:rPr lang="zh-TW" altLang="en-US" dirty="0"/>
              <a:t>、朋友</a:t>
            </a:r>
            <a:r>
              <a:rPr lang="zh-TW" altLang="en-US" dirty="0" smtClean="0"/>
              <a:t>、眷属的情网中，结果为了他们受尽苦难。其实，亲友之间的暂时相</a:t>
            </a:r>
            <a:r>
              <a:rPr lang="zh-TW" altLang="en-US" dirty="0"/>
              <a:t>聚，</a:t>
            </a:r>
            <a:r>
              <a:rPr lang="zh-TW" altLang="en-US" dirty="0" smtClean="0"/>
              <a:t>同样是无常离別</a:t>
            </a:r>
            <a:r>
              <a:rPr lang="zh-TW" altLang="en-US" dirty="0"/>
              <a:t>的本性。但大</a:t>
            </a:r>
            <a:r>
              <a:rPr lang="zh-TW" altLang="en-US" dirty="0" smtClean="0"/>
              <a:t>多数人却不</a:t>
            </a:r>
            <a:r>
              <a:rPr lang="zh-TW" altLang="en-US" dirty="0"/>
              <a:t>明此理</a:t>
            </a:r>
            <a:r>
              <a:rPr lang="zh-TW" altLang="en-US" dirty="0" smtClean="0"/>
              <a:t>，对他们來说，亲人离开人</a:t>
            </a:r>
            <a:r>
              <a:rPr lang="zh-TW" altLang="en-US" dirty="0"/>
              <a:t>世，或者</a:t>
            </a:r>
            <a:r>
              <a:rPr lang="zh-TW" altLang="en-US" dirty="0" smtClean="0"/>
              <a:t>流离失</a:t>
            </a:r>
            <a:r>
              <a:rPr lang="zh-TW" altLang="en-US" dirty="0"/>
              <a:t>所</a:t>
            </a:r>
            <a:r>
              <a:rPr lang="zh-TW" altLang="en-US" dirty="0" smtClean="0"/>
              <a:t>、沦落他乡，</a:t>
            </a:r>
            <a:r>
              <a:rPr lang="zh-TW" altLang="en-US" dirty="0"/>
              <a:t>或者被</a:t>
            </a:r>
            <a:r>
              <a:rPr lang="zh-TW" altLang="en-US" dirty="0" smtClean="0"/>
              <a:t>怨敌逼</a:t>
            </a:r>
            <a:r>
              <a:rPr lang="zh-TW" altLang="en-US" dirty="0"/>
              <a:t>得走</a:t>
            </a:r>
            <a:r>
              <a:rPr lang="zh-TW" altLang="en-US" dirty="0" smtClean="0"/>
              <a:t>投无路</a:t>
            </a:r>
            <a:r>
              <a:rPr lang="zh-TW" altLang="en-US" dirty="0"/>
              <a:t>，自己甚至比他本</a:t>
            </a:r>
            <a:r>
              <a:rPr lang="zh-TW" altLang="en-US" dirty="0" smtClean="0"/>
              <a:t>人还痛苦。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 </a:t>
            </a:r>
          </a:p>
          <a:p>
            <a:r>
              <a:rPr lang="zh-TW" altLang="en-US" dirty="0"/>
              <a:t>特別是，父</a:t>
            </a:r>
            <a:r>
              <a:rPr lang="zh-TW" altLang="en-US" dirty="0" smtClean="0"/>
              <a:t>母对子</a:t>
            </a:r>
            <a:r>
              <a:rPr lang="zh-TW" altLang="en-US" dirty="0"/>
              <a:t>女十分</a:t>
            </a:r>
            <a:r>
              <a:rPr lang="zh-TW" altLang="en-US" dirty="0" smtClean="0"/>
              <a:t>愛执，一会儿担心</a:t>
            </a:r>
            <a:r>
              <a:rPr lang="zh-TW" altLang="en-US" dirty="0"/>
              <a:t>他</a:t>
            </a:r>
            <a:r>
              <a:rPr lang="zh-TW" altLang="en-US" dirty="0" smtClean="0"/>
              <a:t>挨冻受凉，一会儿顾及他饿了</a:t>
            </a:r>
            <a:r>
              <a:rPr lang="zh-TW" altLang="en-US" dirty="0"/>
              <a:t>渴了，</a:t>
            </a:r>
            <a:r>
              <a:rPr lang="zh-TW" altLang="en-US" dirty="0" smtClean="0"/>
              <a:t>一会儿又忧虑他</a:t>
            </a:r>
            <a:r>
              <a:rPr lang="zh-TW" altLang="en-US" dirty="0"/>
              <a:t>生病死亡</a:t>
            </a:r>
            <a:r>
              <a:rPr lang="zh-TW" altLang="en-US" dirty="0" smtClean="0"/>
              <a:t>。除非父母撒</a:t>
            </a:r>
            <a:r>
              <a:rPr lang="zh-TW" altLang="en-US" dirty="0"/>
              <a:t>手西去</a:t>
            </a:r>
            <a:r>
              <a:rPr lang="zh-TW" altLang="en-US" dirty="0" smtClean="0"/>
              <a:t>、离开人间，</a:t>
            </a:r>
            <a:r>
              <a:rPr lang="zh-TW" altLang="en-US" dirty="0"/>
              <a:t>否則，再老、再病都</a:t>
            </a:r>
            <a:r>
              <a:rPr lang="zh-TW" altLang="en-US" dirty="0" smtClean="0"/>
              <a:t>不会断尽这份</a:t>
            </a:r>
            <a:r>
              <a:rPr lang="zh-TW" altLang="en-US" dirty="0"/>
              <a:t>恩愛。如果</a:t>
            </a:r>
            <a:r>
              <a:rPr lang="zh-TW" altLang="en-US" dirty="0" smtClean="0"/>
              <a:t>是宝貝儿子</a:t>
            </a:r>
            <a:r>
              <a:rPr lang="zh-TW" altLang="en-US" dirty="0"/>
              <a:t>或</a:t>
            </a:r>
            <a:r>
              <a:rPr lang="zh-TW" altLang="en-US" dirty="0" smtClean="0"/>
              <a:t>女儿生</a:t>
            </a:r>
            <a:r>
              <a:rPr lang="zh-TW" altLang="en-US" dirty="0"/>
              <a:t>病了，父</a:t>
            </a:r>
            <a:r>
              <a:rPr lang="zh-TW" altLang="en-US" dirty="0" smtClean="0"/>
              <a:t>母宁愿以</a:t>
            </a:r>
            <a:r>
              <a:rPr lang="zh-TW" altLang="en-US" dirty="0"/>
              <a:t>自己的性</a:t>
            </a:r>
            <a:r>
              <a:rPr lang="zh-TW" altLang="en-US" dirty="0" smtClean="0"/>
              <a:t>命换取</a:t>
            </a:r>
            <a:r>
              <a:rPr lang="zh-TW" altLang="en-US" dirty="0"/>
              <a:t>子女健康，</a:t>
            </a:r>
            <a:r>
              <a:rPr lang="zh-TW" altLang="en-US" dirty="0" smtClean="0"/>
              <a:t>他们心里挥之</a:t>
            </a:r>
            <a:r>
              <a:rPr lang="zh-TW" altLang="en-US" dirty="0"/>
              <a:t>不去的唯</a:t>
            </a:r>
            <a:r>
              <a:rPr lang="zh-TW" altLang="en-US" dirty="0" smtClean="0"/>
              <a:t>一牵挂就</a:t>
            </a:r>
            <a:r>
              <a:rPr lang="zh-TW" altLang="en-US" dirty="0"/>
              <a:t>是孩子</a:t>
            </a:r>
            <a:r>
              <a:rPr lang="zh-TW" altLang="en-US" dirty="0" smtClean="0"/>
              <a:t>，为了</a:t>
            </a:r>
            <a:r>
              <a:rPr lang="zh-TW" altLang="en-US" dirty="0"/>
              <a:t>孩</a:t>
            </a:r>
            <a:r>
              <a:rPr lang="zh-TW" altLang="en-US" dirty="0" smtClean="0"/>
              <a:t>子总是劳心费神</a:t>
            </a:r>
            <a:r>
              <a:rPr lang="zh-TW" altLang="en-US" dirty="0"/>
              <a:t>，含辛</a:t>
            </a:r>
            <a:r>
              <a:rPr lang="zh-TW" altLang="en-US" dirty="0" smtClean="0"/>
              <a:t>茹苦。同样，与亲友之间如</a:t>
            </a:r>
            <a:r>
              <a:rPr lang="zh-TW" altLang="en-US" dirty="0"/>
              <a:t>果情</a:t>
            </a:r>
            <a:r>
              <a:rPr lang="zh-TW" altLang="en-US" dirty="0" smtClean="0"/>
              <a:t>意缠绵、纠缠不</a:t>
            </a:r>
            <a:r>
              <a:rPr lang="zh-TW" altLang="en-US" dirty="0"/>
              <a:t>休</a:t>
            </a:r>
            <a:r>
              <a:rPr lang="zh-TW" altLang="en-US" dirty="0" smtClean="0"/>
              <a:t>，势必</a:t>
            </a:r>
            <a:r>
              <a:rPr lang="zh-TW" altLang="en-US" dirty="0"/>
              <a:t>也要感</a:t>
            </a:r>
            <a:r>
              <a:rPr lang="zh-TW" altLang="en-US" dirty="0" smtClean="0"/>
              <a:t>受这样的忧苦。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 </a:t>
            </a:r>
          </a:p>
          <a:p>
            <a:endParaRPr lang="en-CA" dirty="0"/>
          </a:p>
        </p:txBody>
      </p:sp>
      <p:sp>
        <p:nvSpPr>
          <p:cNvPr id="4" name="AutoShape 2" descr="ãsimpson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ãsimpson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4717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8" name="Picture 6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48" y="5134062"/>
            <a:ext cx="1480766" cy="1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83" y="160338"/>
            <a:ext cx="2072887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</a:t>
            </a:r>
            <a:r>
              <a:rPr lang="zh-TW" altLang="en-US" b="1" dirty="0" smtClean="0"/>
              <a:t>轮回过患</a:t>
            </a:r>
            <a:r>
              <a:rPr lang="zh-TW" altLang="en-US" b="1" dirty="0"/>
              <a:t>之愛</a:t>
            </a:r>
            <a:r>
              <a:rPr lang="zh-TW" altLang="en-US" b="1" dirty="0" smtClean="0"/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/>
              <a:t>師言教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</a:t>
            </a:r>
            <a:r>
              <a:rPr lang="zh-TW" altLang="en-US" sz="1600" dirty="0" smtClean="0"/>
              <a:t>华智</a:t>
            </a:r>
            <a:r>
              <a:rPr lang="zh-TW" altLang="en-US" sz="1600" dirty="0"/>
              <a:t>仁波切著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</a:t>
            </a:r>
            <a:r>
              <a:rPr lang="zh-TW" altLang="en-US" sz="1600" dirty="0" smtClean="0"/>
              <a:t>索达吉</a:t>
            </a:r>
            <a:r>
              <a:rPr lang="zh-TW" altLang="en-US" sz="1600" dirty="0" smtClean="0"/>
              <a:t>堪</a:t>
            </a:r>
            <a:r>
              <a:rPr lang="zh-TW" altLang="en-US" sz="1600" dirty="0" smtClean="0"/>
              <a:t>布译</a:t>
            </a:r>
            <a:endParaRPr lang="en-C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69159"/>
            <a:ext cx="8915400" cy="3777622"/>
          </a:xfrm>
        </p:spPr>
        <p:txBody>
          <a:bodyPr/>
          <a:lstStyle/>
          <a:p>
            <a:r>
              <a:rPr lang="zh-TW" altLang="en-US" dirty="0" smtClean="0"/>
              <a:t>如果</a:t>
            </a:r>
            <a:r>
              <a:rPr lang="zh-TW" altLang="en-US" dirty="0" smtClean="0"/>
              <a:t>我们认真观察</a:t>
            </a:r>
            <a:r>
              <a:rPr lang="zh-TW" altLang="en-US" dirty="0" smtClean="0"/>
              <a:t>，父</a:t>
            </a:r>
            <a:r>
              <a:rPr lang="zh-TW" altLang="en-US" dirty="0"/>
              <a:t>母自</a:t>
            </a:r>
            <a:r>
              <a:rPr lang="zh-TW" altLang="en-US" dirty="0" smtClean="0"/>
              <a:t>以为对孩</a:t>
            </a:r>
            <a:r>
              <a:rPr lang="zh-TW" altLang="en-US" dirty="0"/>
              <a:t>子情深意切、</a:t>
            </a:r>
            <a:r>
              <a:rPr lang="zh-TW" altLang="en-US" dirty="0" smtClean="0"/>
              <a:t>甚为慈</a:t>
            </a:r>
            <a:r>
              <a:rPr lang="zh-TW" altLang="en-US" dirty="0"/>
              <a:t>愛，</a:t>
            </a:r>
            <a:r>
              <a:rPr lang="zh-TW" altLang="en-US" dirty="0" smtClean="0"/>
              <a:t>可这种慈</a:t>
            </a:r>
            <a:r>
              <a:rPr lang="zh-TW" altLang="en-US" dirty="0"/>
              <a:t>愛完全</a:t>
            </a:r>
            <a:r>
              <a:rPr lang="zh-TW" altLang="en-US" dirty="0" smtClean="0"/>
              <a:t>是颠倒</a:t>
            </a:r>
            <a:r>
              <a:rPr lang="zh-TW" altLang="en-US" dirty="0"/>
              <a:t>的，</a:t>
            </a:r>
            <a:r>
              <a:rPr lang="zh-TW" altLang="en-US" dirty="0" smtClean="0"/>
              <a:t>最终只</a:t>
            </a:r>
            <a:r>
              <a:rPr lang="zh-TW" altLang="en-US" dirty="0"/>
              <a:t>能害了</a:t>
            </a:r>
            <a:r>
              <a:rPr lang="zh-TW" altLang="en-US" dirty="0" smtClean="0"/>
              <a:t>他们。为什么这样说呢</a:t>
            </a:r>
            <a:r>
              <a:rPr lang="zh-TW" altLang="en-US" dirty="0"/>
              <a:t>？</a:t>
            </a:r>
            <a:r>
              <a:rPr lang="zh-TW" altLang="en-US" dirty="0" smtClean="0"/>
              <a:t>你们想</a:t>
            </a:r>
            <a:r>
              <a:rPr lang="zh-TW" altLang="en-US" dirty="0"/>
              <a:t>想</a:t>
            </a:r>
            <a:r>
              <a:rPr lang="zh-TW" altLang="en-US" dirty="0" smtClean="0"/>
              <a:t>：儿子</a:t>
            </a:r>
            <a:r>
              <a:rPr lang="zh-TW" altLang="en-US" dirty="0"/>
              <a:t>小</a:t>
            </a:r>
            <a:r>
              <a:rPr lang="zh-TW" altLang="en-US" dirty="0" smtClean="0"/>
              <a:t>的时候</a:t>
            </a:r>
            <a:r>
              <a:rPr lang="zh-TW" altLang="en-US" dirty="0"/>
              <a:t>，衣來伸手</a:t>
            </a:r>
            <a:r>
              <a:rPr lang="zh-TW" altLang="en-US" dirty="0" smtClean="0"/>
              <a:t>、饭來张口</a:t>
            </a:r>
            <a:r>
              <a:rPr lang="zh-TW" altLang="en-US" dirty="0"/>
              <a:t>，父</a:t>
            </a:r>
            <a:r>
              <a:rPr lang="zh-TW" altLang="en-US" dirty="0" smtClean="0"/>
              <a:t>母为他</a:t>
            </a:r>
            <a:r>
              <a:rPr lang="zh-TW" altLang="en-US" dirty="0"/>
              <a:t>做好所有的事，到了成家</a:t>
            </a:r>
            <a:r>
              <a:rPr lang="zh-TW" altLang="en-US" dirty="0" smtClean="0"/>
              <a:t>立业之时，又为他</a:t>
            </a:r>
            <a:r>
              <a:rPr lang="zh-TW" altLang="en-US" dirty="0"/>
              <a:t>迎娶</a:t>
            </a:r>
            <a:r>
              <a:rPr lang="zh-TW" altLang="en-US" dirty="0" smtClean="0"/>
              <a:t>作为终身</a:t>
            </a:r>
            <a:r>
              <a:rPr lang="zh-TW" altLang="en-US" dirty="0"/>
              <a:t>伴侶的妻子</a:t>
            </a:r>
            <a:r>
              <a:rPr lang="zh-TW" altLang="en-US" dirty="0" smtClean="0"/>
              <a:t>，这实际是</a:t>
            </a:r>
            <a:r>
              <a:rPr lang="zh-TW" altLang="en-US" dirty="0"/>
              <a:t>把他</a:t>
            </a:r>
            <a:r>
              <a:rPr lang="zh-TW" altLang="en-US" dirty="0" smtClean="0"/>
              <a:t>捆缚在了轮回的绳索</a:t>
            </a:r>
            <a:r>
              <a:rPr lang="zh-TW" altLang="en-US" dirty="0"/>
              <a:t>上</a:t>
            </a:r>
            <a:r>
              <a:rPr lang="zh-TW" altLang="en-US" dirty="0" smtClean="0"/>
              <a:t>。</a:t>
            </a:r>
            <a:r>
              <a:rPr lang="zh-TW" altLang="en-US" dirty="0"/>
              <a:t>而且</a:t>
            </a:r>
            <a:r>
              <a:rPr lang="zh-TW" altLang="en-US" dirty="0" smtClean="0"/>
              <a:t>，有些父</a:t>
            </a:r>
            <a:r>
              <a:rPr lang="zh-TW" altLang="en-US" dirty="0" smtClean="0"/>
              <a:t>母还教</a:t>
            </a:r>
            <a:r>
              <a:rPr lang="zh-TW" altLang="en-US" dirty="0" smtClean="0"/>
              <a:t>孩</a:t>
            </a:r>
            <a:r>
              <a:rPr lang="zh-TW" altLang="en-US" dirty="0"/>
              <a:t>子如何制</a:t>
            </a:r>
            <a:r>
              <a:rPr lang="zh-TW" altLang="en-US" dirty="0" smtClean="0"/>
              <a:t>伏敌人</a:t>
            </a:r>
            <a:r>
              <a:rPr lang="zh-TW" altLang="en-US" dirty="0" smtClean="0"/>
              <a:t>、</a:t>
            </a:r>
            <a:r>
              <a:rPr lang="zh-TW" altLang="en-US" dirty="0" smtClean="0"/>
              <a:t>怎么杀生、发家</a:t>
            </a:r>
            <a:r>
              <a:rPr lang="zh-TW" altLang="en-US" dirty="0"/>
              <a:t>致富等</a:t>
            </a:r>
            <a:r>
              <a:rPr lang="zh-TW" altLang="en-US" dirty="0" smtClean="0"/>
              <a:t>造恶的</a:t>
            </a:r>
            <a:r>
              <a:rPr lang="zh-TW" altLang="en-US" dirty="0"/>
              <a:t>方</a:t>
            </a:r>
            <a:r>
              <a:rPr lang="zh-TW" altLang="en-US" dirty="0" smtClean="0"/>
              <a:t>法，</a:t>
            </a:r>
            <a:r>
              <a:rPr lang="zh-TW" altLang="en-US" dirty="0"/>
              <a:t>真</a:t>
            </a:r>
            <a:r>
              <a:rPr lang="zh-TW" altLang="en-US" dirty="0" smtClean="0"/>
              <a:t>的觉得</a:t>
            </a:r>
            <a:r>
              <a:rPr lang="zh-TW" altLang="en-US" dirty="0"/>
              <a:t>很悲哀。父</a:t>
            </a:r>
            <a:r>
              <a:rPr lang="zh-TW" altLang="en-US" dirty="0" smtClean="0"/>
              <a:t>母虽然</a:t>
            </a:r>
            <a:r>
              <a:rPr lang="zh-TW" altLang="en-US" dirty="0"/>
              <a:t>很</a:t>
            </a:r>
            <a:r>
              <a:rPr lang="zh-TW" altLang="en-US" dirty="0" smtClean="0"/>
              <a:t>想对孩</a:t>
            </a:r>
            <a:r>
              <a:rPr lang="zh-TW" altLang="en-US" dirty="0"/>
              <a:t>子好，但</a:t>
            </a:r>
            <a:r>
              <a:rPr lang="zh-TW" altLang="en-US" dirty="0" smtClean="0"/>
              <a:t>他们的「专业」</a:t>
            </a:r>
            <a:r>
              <a:rPr lang="zh-TW" altLang="en-US" dirty="0"/>
              <a:t>除</a:t>
            </a:r>
            <a:r>
              <a:rPr lang="zh-TW" altLang="en-US" dirty="0" smtClean="0"/>
              <a:t>了杀盜</a:t>
            </a:r>
            <a:r>
              <a:rPr lang="zh-TW" altLang="en-US" dirty="0"/>
              <a:t>淫妄，也教不</a:t>
            </a:r>
            <a:r>
              <a:rPr lang="zh-TW" altLang="en-US" dirty="0" smtClean="0"/>
              <a:t>出对今</a:t>
            </a:r>
            <a:r>
              <a:rPr lang="zh-TW" altLang="en-US" dirty="0"/>
              <a:t>生來世有利的</a:t>
            </a:r>
            <a:r>
              <a:rPr lang="zh-TW" altLang="en-US" dirty="0" smtClean="0"/>
              <a:t>行为，这无疑会导致</a:t>
            </a:r>
            <a:r>
              <a:rPr lang="zh-TW" altLang="en-US" dirty="0"/>
              <a:t>子</a:t>
            </a:r>
            <a:r>
              <a:rPr lang="zh-TW" altLang="en-US" dirty="0" smtClean="0"/>
              <a:t>女无法从恶趣</a:t>
            </a:r>
            <a:r>
              <a:rPr lang="zh-TW" altLang="en-US" dirty="0"/>
              <a:t>深淵</a:t>
            </a:r>
            <a:r>
              <a:rPr lang="zh-TW" altLang="en-US" dirty="0" smtClean="0"/>
              <a:t>中获得</a:t>
            </a:r>
            <a:r>
              <a:rPr lang="zh-TW" altLang="en-US" dirty="0"/>
              <a:t>解脫，恐怕再沒有</a:t>
            </a:r>
            <a:r>
              <a:rPr lang="zh-TW" altLang="en-US" dirty="0" smtClean="0"/>
              <a:t>比这更为严重</a:t>
            </a:r>
            <a:r>
              <a:rPr lang="zh-TW" altLang="en-US" dirty="0"/>
              <a:t>的坑害了</a:t>
            </a:r>
            <a:endParaRPr lang="en-CA" dirty="0"/>
          </a:p>
        </p:txBody>
      </p:sp>
      <p:pic>
        <p:nvPicPr>
          <p:cNvPr id="2050" name="Picture 2" descr="ãå¨å®¶ç¦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79036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36333"/>
            <a:ext cx="8915400" cy="4148356"/>
          </a:xfrm>
        </p:spPr>
        <p:txBody>
          <a:bodyPr>
            <a:normAutofit/>
          </a:bodyPr>
          <a:lstStyle/>
          <a:p>
            <a:r>
              <a:rPr lang="zh-TW" altLang="en-US" dirty="0"/>
              <a:t>許多子女是</a:t>
            </a:r>
            <a:r>
              <a:rPr lang="zh-TW" altLang="en-US" dirty="0" smtClean="0"/>
              <a:t>怎样对待</a:t>
            </a:r>
            <a:r>
              <a:rPr lang="zh-TW" altLang="en-US" dirty="0"/>
              <a:t>父母的呢？最初吸取父母</a:t>
            </a:r>
            <a:r>
              <a:rPr lang="zh-TW" altLang="en-US" dirty="0" smtClean="0"/>
              <a:t>身体的精华，中间抢夺他们口</a:t>
            </a:r>
            <a:r>
              <a:rPr lang="zh-TW" altLang="en-US" dirty="0"/>
              <a:t>中</a:t>
            </a:r>
            <a:r>
              <a:rPr lang="zh-TW" altLang="en-US" dirty="0" smtClean="0"/>
              <a:t>的饮食</a:t>
            </a:r>
            <a:r>
              <a:rPr lang="zh-TW" altLang="en-US" dirty="0"/>
              <a:t>，</a:t>
            </a:r>
            <a:r>
              <a:rPr lang="zh-TW" altLang="en-US" dirty="0" smtClean="0"/>
              <a:t>最后夺取他们手</a:t>
            </a:r>
            <a:r>
              <a:rPr lang="zh-TW" altLang="en-US" dirty="0"/>
              <a:t>中</a:t>
            </a:r>
            <a:r>
              <a:rPr lang="zh-TW" altLang="en-US" dirty="0" smtClean="0"/>
              <a:t>的财产。</a:t>
            </a:r>
            <a:r>
              <a:rPr lang="zh-TW" altLang="en-US" dirty="0"/>
              <a:t>父母再</a:t>
            </a:r>
            <a:r>
              <a:rPr lang="zh-TW" altLang="en-US" dirty="0" smtClean="0"/>
              <a:t>怎么疼愛儿女</a:t>
            </a:r>
            <a:r>
              <a:rPr lang="zh-TW" altLang="en-US" dirty="0"/>
              <a:t>，</a:t>
            </a:r>
            <a:r>
              <a:rPr lang="zh-TW" altLang="en-US" dirty="0" smtClean="0"/>
              <a:t>他们也会反过來与父</a:t>
            </a:r>
            <a:r>
              <a:rPr lang="zh-TW" altLang="en-US" dirty="0"/>
              <a:t>母</a:t>
            </a:r>
            <a:r>
              <a:rPr lang="zh-TW" altLang="en-US" dirty="0" smtClean="0"/>
              <a:t>作对。</a:t>
            </a:r>
            <a:r>
              <a:rPr lang="zh-TW" altLang="en-US" dirty="0"/>
              <a:t>父母</a:t>
            </a:r>
            <a:r>
              <a:rPr lang="zh-TW" altLang="en-US" dirty="0" smtClean="0"/>
              <a:t>將毕生不顾千辛万苦、</a:t>
            </a:r>
            <a:r>
              <a:rPr lang="zh-TW" altLang="en-US" dirty="0"/>
              <a:t>罪</a:t>
            </a:r>
            <a:r>
              <a:rPr lang="zh-TW" altLang="en-US" dirty="0" smtClean="0"/>
              <a:t>大恶极、</a:t>
            </a:r>
            <a:r>
              <a:rPr lang="zh-TW" altLang="en-US" dirty="0"/>
              <a:t>臭</a:t>
            </a:r>
            <a:r>
              <a:rPr lang="zh-TW" altLang="en-US" dirty="0" smtClean="0"/>
              <a:t>名远揚而积累</a:t>
            </a:r>
            <a:r>
              <a:rPr lang="zh-TW" altLang="en-US" dirty="0"/>
              <a:t>下來</a:t>
            </a:r>
            <a:r>
              <a:rPr lang="zh-TW" altLang="en-US" dirty="0" smtClean="0"/>
              <a:t>的财富</a:t>
            </a:r>
            <a:r>
              <a:rPr lang="zh-TW" altLang="en-US" dirty="0"/>
              <a:t>，毫不吝惜地全部給予子女</a:t>
            </a:r>
            <a:r>
              <a:rPr lang="zh-TW" altLang="en-US" dirty="0" smtClean="0"/>
              <a:t>，子</a:t>
            </a:r>
            <a:r>
              <a:rPr lang="zh-TW" altLang="en-US" dirty="0" smtClean="0"/>
              <a:t>女们却觉得这理所当然，无有</a:t>
            </a:r>
            <a:r>
              <a:rPr lang="zh-TW" altLang="en-US" dirty="0"/>
              <a:t>一點一滴感激之情。</a:t>
            </a:r>
            <a:r>
              <a:rPr lang="zh-TW" altLang="en-US" dirty="0" smtClean="0"/>
              <a:t>在这个世间上</a:t>
            </a:r>
            <a:r>
              <a:rPr lang="zh-TW" altLang="en-US" dirty="0"/>
              <a:t>，就算只</a:t>
            </a:r>
            <a:r>
              <a:rPr lang="zh-TW" altLang="en-US" dirty="0" smtClean="0"/>
              <a:t>給个普</a:t>
            </a:r>
            <a:r>
              <a:rPr lang="zh-TW" altLang="en-US" dirty="0"/>
              <a:t>通人一把</a:t>
            </a:r>
            <a:r>
              <a:rPr lang="zh-TW" altLang="en-US" dirty="0" smtClean="0"/>
              <a:t>茶叶、</a:t>
            </a:r>
            <a:r>
              <a:rPr lang="zh-TW" altLang="en-US" dirty="0"/>
              <a:t>請吃</a:t>
            </a:r>
            <a:r>
              <a:rPr lang="zh-TW" altLang="en-US" dirty="0" smtClean="0"/>
              <a:t>一顿饭，</a:t>
            </a:r>
            <a:r>
              <a:rPr lang="zh-TW" altLang="en-US" dirty="0"/>
              <a:t>他</a:t>
            </a:r>
            <a:r>
              <a:rPr lang="zh-TW" altLang="en-US" dirty="0" smtClean="0"/>
              <a:t>也会喜</a:t>
            </a:r>
            <a:r>
              <a:rPr lang="zh-TW" altLang="en-US" dirty="0"/>
              <a:t>不自禁</a:t>
            </a:r>
            <a:r>
              <a:rPr lang="zh-TW" altLang="en-US" dirty="0" smtClean="0"/>
              <a:t>地连连道</a:t>
            </a:r>
            <a:r>
              <a:rPr lang="zh-TW" altLang="en-US" dirty="0"/>
              <a:t>謝，可</a:t>
            </a:r>
            <a:r>
              <a:rPr lang="zh-TW" altLang="en-US" dirty="0" smtClean="0"/>
              <a:t>是对子</a:t>
            </a:r>
            <a:r>
              <a:rPr lang="zh-TW" altLang="en-US" dirty="0"/>
              <a:t>女</a:t>
            </a:r>
            <a:r>
              <a:rPr lang="zh-TW" altLang="en-US" dirty="0" smtClean="0"/>
              <a:t>來说，</a:t>
            </a:r>
            <a:r>
              <a:rPr lang="zh-TW" altLang="en-US" dirty="0" smtClean="0"/>
              <a:t>那怕</a:t>
            </a:r>
            <a:r>
              <a:rPr lang="zh-TW" altLang="en-US" dirty="0"/>
              <a:t>給了他一大筆錢、一套房子，他也滿不在乎</a:t>
            </a:r>
            <a:r>
              <a:rPr lang="zh-TW" altLang="en-US" dirty="0" smtClean="0"/>
              <a:t>，觉得这沒什么，还认为父</a:t>
            </a:r>
            <a:r>
              <a:rPr lang="zh-TW" altLang="en-US" dirty="0"/>
              <a:t>母</a:t>
            </a:r>
            <a:r>
              <a:rPr lang="zh-TW" altLang="en-US" dirty="0" smtClean="0"/>
              <a:t>的财物</a:t>
            </a:r>
            <a:r>
              <a:rPr lang="zh-TW" altLang="en-US" dirty="0"/>
              <a:t>由自己來享用</a:t>
            </a:r>
            <a:r>
              <a:rPr lang="zh-TW" altLang="en-US" dirty="0" smtClean="0"/>
              <a:t>天经地义。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就</a:t>
            </a:r>
            <a:r>
              <a:rPr lang="zh-TW" altLang="en-US" dirty="0"/>
              <a:t>拿</a:t>
            </a:r>
            <a:r>
              <a:rPr lang="zh-TW" altLang="en-US" dirty="0" smtClean="0"/>
              <a:t>女儿來讲，</a:t>
            </a:r>
            <a:r>
              <a:rPr lang="zh-TW" altLang="en-US" dirty="0"/>
              <a:t>倘若</a:t>
            </a:r>
            <a:r>
              <a:rPr lang="zh-TW" altLang="en-US" dirty="0" smtClean="0"/>
              <a:t>她贤惠</a:t>
            </a:r>
            <a:r>
              <a:rPr lang="zh-TW" altLang="en-US" dirty="0"/>
              <a:t>善良</a:t>
            </a:r>
            <a:r>
              <a:rPr lang="zh-TW" altLang="en-US" dirty="0" smtClean="0"/>
              <a:t>、聪明能干，迟早会成为別</a:t>
            </a:r>
            <a:r>
              <a:rPr lang="zh-TW" altLang="en-US" dirty="0"/>
              <a:t>人家的</a:t>
            </a:r>
            <a:r>
              <a:rPr lang="zh-TW" altLang="en-US" dirty="0" smtClean="0"/>
              <a:t>媳妇，对自</a:t>
            </a:r>
            <a:r>
              <a:rPr lang="zh-TW" altLang="en-US" dirty="0"/>
              <a:t>己方面起不到</a:t>
            </a:r>
            <a:r>
              <a:rPr lang="zh-TW" altLang="en-US" dirty="0" smtClean="0"/>
              <a:t>什么作</a:t>
            </a:r>
            <a:r>
              <a:rPr lang="zh-TW" altLang="en-US" dirty="0"/>
              <a:t>用；倘若她性</a:t>
            </a:r>
            <a:r>
              <a:rPr lang="zh-TW" altLang="en-US" dirty="0" smtClean="0"/>
              <a:t>情恶劣</a:t>
            </a:r>
            <a:r>
              <a:rPr lang="zh-TW" altLang="en-US" dirty="0"/>
              <a:t>，成天在婆家吵架，</a:t>
            </a:r>
            <a:r>
              <a:rPr lang="zh-TW" altLang="en-US" dirty="0" smtClean="0"/>
              <a:t>最后待</a:t>
            </a:r>
            <a:r>
              <a:rPr lang="zh-TW" altLang="en-US" dirty="0"/>
              <a:t>不下去了，只</a:t>
            </a:r>
            <a:r>
              <a:rPr lang="zh-TW" altLang="en-US" dirty="0" smtClean="0"/>
              <a:t>好回娘</a:t>
            </a:r>
            <a:r>
              <a:rPr lang="zh-TW" altLang="en-US" dirty="0"/>
              <a:t>家</a:t>
            </a:r>
            <a:r>
              <a:rPr lang="zh-TW" altLang="en-US" dirty="0" smtClean="0"/>
              <a:t>，使家人</a:t>
            </a:r>
            <a:r>
              <a:rPr lang="zh-TW" altLang="en-US" dirty="0" smtClean="0"/>
              <a:t>痛苦。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 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776510"/>
            <a:ext cx="8911687" cy="138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                   </a:t>
            </a:r>
            <a:r>
              <a:rPr lang="zh-TW" altLang="en-US" b="1" dirty="0" smtClean="0"/>
              <a:t>轮回过患</a:t>
            </a:r>
            <a:r>
              <a:rPr lang="zh-TW" altLang="en-US" b="1" dirty="0" smtClean="0"/>
              <a:t>之愛</a:t>
            </a:r>
            <a:r>
              <a:rPr lang="zh-TW" altLang="en-US" b="1" dirty="0" smtClean="0"/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 smtClean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 smtClean="0"/>
              <a:t>師言教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1600" dirty="0" smtClean="0"/>
              <a:t>                                                                                                                                                           </a:t>
            </a:r>
            <a:r>
              <a:rPr lang="zh-TW" altLang="en-US" sz="1600" dirty="0" smtClean="0"/>
              <a:t>华智</a:t>
            </a:r>
            <a:r>
              <a:rPr lang="zh-TW" altLang="en-US" sz="1600" dirty="0" smtClean="0"/>
              <a:t>仁波切著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en-US" sz="1600" dirty="0" smtClean="0"/>
              <a:t>                                                                                                                                                           </a:t>
            </a:r>
            <a:r>
              <a:rPr lang="zh-TW" altLang="en-US" sz="1600" dirty="0" smtClean="0"/>
              <a:t>索达吉</a:t>
            </a:r>
            <a:r>
              <a:rPr lang="zh-TW" altLang="en-US" sz="1600" dirty="0" smtClean="0"/>
              <a:t>堪</a:t>
            </a:r>
            <a:r>
              <a:rPr lang="zh-TW" altLang="en-US" sz="1600" dirty="0" smtClean="0"/>
              <a:t>布译</a:t>
            </a:r>
            <a:endParaRPr lang="en-CA" sz="1600" dirty="0"/>
          </a:p>
        </p:txBody>
      </p:sp>
      <p:pic>
        <p:nvPicPr>
          <p:cNvPr id="4098" name="Picture 2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61" y="31650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simpson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34" y="5482132"/>
            <a:ext cx="1102774" cy="11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60653"/>
            <a:ext cx="8915400" cy="3777622"/>
          </a:xfrm>
        </p:spPr>
        <p:txBody>
          <a:bodyPr/>
          <a:lstStyle/>
          <a:p>
            <a:r>
              <a:rPr lang="zh-TW" altLang="en-US" dirty="0" smtClean="0"/>
              <a:t>兄</a:t>
            </a:r>
            <a:r>
              <a:rPr lang="zh-TW" altLang="en-US" dirty="0"/>
              <a:t>弟姐妹</a:t>
            </a:r>
            <a:r>
              <a:rPr lang="zh-TW" altLang="en-US" dirty="0" smtClean="0"/>
              <a:t>之间，</a:t>
            </a:r>
            <a:r>
              <a:rPr lang="zh-TW" altLang="en-US" dirty="0"/>
              <a:t>也</a:t>
            </a:r>
            <a:r>
              <a:rPr lang="zh-TW" altLang="en-US" dirty="0" smtClean="0"/>
              <a:t>常为了财产而</a:t>
            </a:r>
            <a:r>
              <a:rPr lang="zh-TW" altLang="en-US" dirty="0"/>
              <a:t>你爭</a:t>
            </a:r>
            <a:r>
              <a:rPr lang="zh-TW" altLang="en-US" dirty="0" smtClean="0"/>
              <a:t>我夺，</a:t>
            </a:r>
            <a:r>
              <a:rPr lang="zh-TW" altLang="en-US" dirty="0"/>
              <a:t>互不相讓。</a:t>
            </a:r>
            <a:r>
              <a:rPr lang="zh-TW" altLang="en-US" dirty="0" smtClean="0"/>
              <a:t>平时他们从不关心</a:t>
            </a:r>
            <a:r>
              <a:rPr lang="zh-TW" altLang="en-US" dirty="0"/>
              <a:t>父母，一旦父母重病垂危，就</a:t>
            </a:r>
            <a:r>
              <a:rPr lang="zh-TW" altLang="en-US" dirty="0" smtClean="0"/>
              <a:t>一个个都</a:t>
            </a:r>
            <a:r>
              <a:rPr lang="zh-TW" altLang="en-US" dirty="0"/>
              <a:t>跑來了，生</a:t>
            </a:r>
            <a:r>
              <a:rPr lang="zh-TW" altLang="en-US" dirty="0" smtClean="0"/>
              <a:t>怕财产落</a:t>
            </a:r>
            <a:r>
              <a:rPr lang="zh-TW" altLang="en-US" dirty="0"/>
              <a:t>入了別人腰包</a:t>
            </a:r>
            <a:r>
              <a:rPr lang="zh-TW" altLang="en-US" dirty="0" smtClean="0"/>
              <a:t>。纵然</a:t>
            </a:r>
            <a:r>
              <a:rPr lang="zh-TW" altLang="en-US" dirty="0"/>
              <a:t>父母</a:t>
            </a:r>
            <a:r>
              <a:rPr lang="zh-TW" altLang="en-US" dirty="0" smtClean="0"/>
              <a:t>把财产給</a:t>
            </a:r>
            <a:r>
              <a:rPr lang="zh-TW" altLang="en-US" dirty="0"/>
              <a:t>了子女，</a:t>
            </a:r>
            <a:r>
              <a:rPr lang="zh-TW" altLang="en-US" dirty="0" smtClean="0"/>
              <a:t>他们也</a:t>
            </a:r>
            <a:r>
              <a:rPr lang="zh-TW" altLang="en-US" dirty="0"/>
              <a:t>沒有答謝之意。即使父母已傾囊相送，</a:t>
            </a:r>
            <a:r>
              <a:rPr lang="zh-TW" altLang="en-US" dirty="0" smtClean="0"/>
              <a:t>他们却仍</a:t>
            </a:r>
            <a:r>
              <a:rPr lang="zh-TW" altLang="en-US" dirty="0"/>
              <a:t>是一要再要，甚至父母念</a:t>
            </a:r>
            <a:r>
              <a:rPr lang="zh-TW" altLang="en-US" dirty="0" smtClean="0"/>
              <a:t>珠里有</a:t>
            </a:r>
            <a:r>
              <a:rPr lang="zh-TW" altLang="en-US" dirty="0"/>
              <a:t>一顆</a:t>
            </a:r>
            <a:r>
              <a:rPr lang="zh-TW" altLang="en-US" dirty="0" smtClean="0"/>
              <a:t>記数用</a:t>
            </a:r>
            <a:r>
              <a:rPr lang="zh-TW" altLang="en-US" dirty="0"/>
              <a:t>的</a:t>
            </a:r>
            <a:r>
              <a:rPr lang="zh-TW" altLang="en-US" dirty="0" smtClean="0"/>
              <a:t>精致珍</a:t>
            </a:r>
            <a:r>
              <a:rPr lang="zh-TW" altLang="en-US" dirty="0"/>
              <a:t>珠，</a:t>
            </a:r>
            <a:r>
              <a:rPr lang="zh-TW" altLang="en-US" dirty="0" smtClean="0"/>
              <a:t>他们也会死</a:t>
            </a:r>
            <a:r>
              <a:rPr lang="zh-TW" altLang="en-US" dirty="0"/>
              <a:t>皮</a:t>
            </a:r>
            <a:r>
              <a:rPr lang="zh-TW" altLang="en-US" dirty="0" smtClean="0"/>
              <a:t>賴脸地</a:t>
            </a:r>
            <a:r>
              <a:rPr lang="zh-TW" altLang="en-US" dirty="0"/>
              <a:t>要走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亲友</a:t>
            </a:r>
            <a:r>
              <a:rPr lang="zh-TW" altLang="en-US" dirty="0"/>
              <a:t>也不一定是真正</a:t>
            </a:r>
            <a:r>
              <a:rPr lang="zh-TW" altLang="en-US" dirty="0" smtClean="0"/>
              <a:t>「亲」。</a:t>
            </a:r>
            <a:r>
              <a:rPr lang="zh-TW" altLang="en-US" dirty="0"/>
              <a:t>比如</a:t>
            </a:r>
            <a:r>
              <a:rPr lang="zh-TW" altLang="en-US" dirty="0" smtClean="0"/>
              <a:t>，</a:t>
            </a:r>
            <a:r>
              <a:rPr lang="zh-TW" altLang="en-US" dirty="0"/>
              <a:t> </a:t>
            </a:r>
            <a:r>
              <a:rPr lang="zh-TW" altLang="en-US" dirty="0" smtClean="0"/>
              <a:t>当你财力</a:t>
            </a:r>
            <a:r>
              <a:rPr lang="zh-TW" altLang="en-US" dirty="0"/>
              <a:t>十足、幸福美</a:t>
            </a:r>
            <a:r>
              <a:rPr lang="zh-TW" altLang="en-US" dirty="0" smtClean="0"/>
              <a:t>滿时，</a:t>
            </a:r>
            <a:r>
              <a:rPr lang="zh-TW" altLang="en-US" dirty="0"/>
              <a:t>所有</a:t>
            </a:r>
            <a:r>
              <a:rPr lang="zh-TW" altLang="en-US" dirty="0" smtClean="0"/>
              <a:t>人会把</a:t>
            </a:r>
            <a:r>
              <a:rPr lang="zh-TW" altLang="en-US" dirty="0"/>
              <a:t>你奉若神明，明明不需要，</a:t>
            </a:r>
            <a:r>
              <a:rPr lang="zh-TW" altLang="en-US" dirty="0" smtClean="0"/>
              <a:t>他们也竭尽全</a:t>
            </a:r>
            <a:r>
              <a:rPr lang="zh-TW" altLang="en-US" dirty="0"/>
              <a:t>力地幫助你，</a:t>
            </a:r>
            <a:r>
              <a:rPr lang="zh-TW" altLang="en-US" dirty="0" smtClean="0"/>
              <a:t>將饮食财产主</a:t>
            </a:r>
            <a:r>
              <a:rPr lang="zh-TW" altLang="en-US" dirty="0"/>
              <a:t>動送上門來；而</a:t>
            </a:r>
            <a:r>
              <a:rPr lang="zh-TW" altLang="en-US" dirty="0" smtClean="0"/>
              <a:t>一但你</a:t>
            </a:r>
            <a:r>
              <a:rPr lang="zh-TW" altLang="en-US" dirty="0"/>
              <a:t>身敗名裂、</a:t>
            </a:r>
            <a:r>
              <a:rPr lang="zh-TW" altLang="en-US" dirty="0" smtClean="0"/>
              <a:t>身无分</a:t>
            </a:r>
            <a:r>
              <a:rPr lang="zh-TW" altLang="en-US" dirty="0"/>
              <a:t>文，即便沒做一點錯事，</a:t>
            </a:r>
            <a:r>
              <a:rPr lang="zh-TW" altLang="en-US" dirty="0" smtClean="0"/>
              <a:t>他们也</a:t>
            </a:r>
            <a:r>
              <a:rPr lang="zh-TW" altLang="en-US" dirty="0"/>
              <a:t>像仇人</a:t>
            </a:r>
            <a:r>
              <a:rPr lang="zh-TW" altLang="en-US" dirty="0" smtClean="0"/>
              <a:t>一样对待</a:t>
            </a:r>
            <a:r>
              <a:rPr lang="zh-TW" altLang="en-US" dirty="0"/>
              <a:t>你</a:t>
            </a:r>
            <a:r>
              <a:rPr lang="zh-TW" altLang="en-US" dirty="0" smtClean="0"/>
              <a:t>，纵然</a:t>
            </a:r>
            <a:r>
              <a:rPr lang="zh-TW" altLang="en-US" dirty="0"/>
              <a:t>你誠心利益</a:t>
            </a:r>
            <a:r>
              <a:rPr lang="zh-TW" altLang="en-US" dirty="0" smtClean="0"/>
              <a:t>他们，</a:t>
            </a:r>
            <a:r>
              <a:rPr lang="zh-TW" altLang="en-US" dirty="0"/>
              <a:t>所得到的也是恩將仇報。</a:t>
            </a:r>
            <a:endParaRPr lang="en-US" altLang="zh-TW" dirty="0"/>
          </a:p>
          <a:p>
            <a:endParaRPr lang="en-US" altLang="zh-TW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</a:t>
            </a:r>
            <a:r>
              <a:rPr lang="zh-TW" altLang="en-US" b="1" dirty="0" smtClean="0"/>
              <a:t>轮回过患</a:t>
            </a:r>
            <a:r>
              <a:rPr lang="zh-TW" altLang="en-US" b="1" dirty="0"/>
              <a:t>之愛</a:t>
            </a:r>
            <a:r>
              <a:rPr lang="zh-TW" altLang="en-US" b="1" dirty="0" smtClean="0"/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/>
              <a:t>師言教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</a:t>
            </a:r>
            <a:r>
              <a:rPr lang="zh-TW" altLang="en-US" sz="1600" dirty="0" smtClean="0"/>
              <a:t>华智</a:t>
            </a:r>
            <a:r>
              <a:rPr lang="zh-TW" altLang="en-US" sz="1600" dirty="0"/>
              <a:t>仁波切著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</a:t>
            </a:r>
            <a:r>
              <a:rPr lang="zh-TW" altLang="en-US" sz="1600" dirty="0" smtClean="0"/>
              <a:t>索达吉</a:t>
            </a:r>
            <a:r>
              <a:rPr lang="zh-TW" altLang="en-US" sz="1600" dirty="0" smtClean="0"/>
              <a:t>堪</a:t>
            </a:r>
            <a:r>
              <a:rPr lang="zh-TW" altLang="en-US" sz="1600" dirty="0" smtClean="0"/>
              <a:t>布译</a:t>
            </a:r>
            <a:endParaRPr lang="en-CA" sz="1600" dirty="0"/>
          </a:p>
        </p:txBody>
      </p:sp>
      <p:sp>
        <p:nvSpPr>
          <p:cNvPr id="5" name="AutoShape 2" descr="ãfamily guy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4" name="Picture 4" descr="ãfamily guy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02" y="5267531"/>
            <a:ext cx="295486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ãfamily guy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3" y="5218551"/>
            <a:ext cx="2917918" cy="16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30" y="526753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56143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米拉日巴尊</a:t>
            </a:r>
            <a:r>
              <a:rPr lang="zh-TW" altLang="en-US" dirty="0" smtClean="0"/>
              <a:t>者说：</a:t>
            </a:r>
            <a:endParaRPr lang="en-US" altLang="zh-TW" dirty="0" smtClean="0"/>
          </a:p>
          <a:p>
            <a:r>
              <a:rPr lang="zh-TW" altLang="en-US" dirty="0" smtClean="0"/>
              <a:t>「子</a:t>
            </a:r>
            <a:r>
              <a:rPr lang="zh-TW" altLang="en-US" dirty="0"/>
              <a:t>初悅意如天子，慈愍之</a:t>
            </a:r>
            <a:r>
              <a:rPr lang="zh-TW" altLang="en-US" dirty="0" smtClean="0"/>
              <a:t>心难形</a:t>
            </a:r>
            <a:r>
              <a:rPr lang="zh-TW" altLang="en-US" dirty="0"/>
              <a:t>容，</a:t>
            </a:r>
            <a:r>
              <a:rPr lang="zh-TW" altLang="en-US" dirty="0" smtClean="0"/>
              <a:t>中间过分</a:t>
            </a:r>
            <a:r>
              <a:rPr lang="zh-TW" altLang="en-US" dirty="0"/>
              <a:t>催</a:t>
            </a:r>
            <a:r>
              <a:rPr lang="zh-TW" altLang="en-US" dirty="0" smtClean="0"/>
              <a:t>索债，虽施</a:t>
            </a:r>
            <a:r>
              <a:rPr lang="zh-TW" altLang="en-US" dirty="0"/>
              <a:t>一</a:t>
            </a:r>
            <a:r>
              <a:rPr lang="zh-TW" altLang="en-US" dirty="0" smtClean="0"/>
              <a:t>切无悅时。</a:t>
            </a:r>
            <a:r>
              <a:rPr lang="zh-TW" altLang="en-US" dirty="0"/>
              <a:t>別人之女迎入內，大恩父母逐出外，</a:t>
            </a:r>
            <a:r>
              <a:rPr lang="zh-TW" altLang="en-US" dirty="0" smtClean="0"/>
              <a:t>父亲呼</a:t>
            </a:r>
            <a:r>
              <a:rPr lang="zh-TW" altLang="en-US" dirty="0"/>
              <a:t>喚不答覆，</a:t>
            </a:r>
            <a:r>
              <a:rPr lang="zh-TW" altLang="en-US" dirty="0" smtClean="0"/>
              <a:t>母亲呼</a:t>
            </a:r>
            <a:r>
              <a:rPr lang="zh-TW" altLang="en-US" dirty="0"/>
              <a:t>喚</a:t>
            </a:r>
            <a:r>
              <a:rPr lang="zh-TW" altLang="en-US" dirty="0" smtClean="0"/>
              <a:t>不应声，后成</a:t>
            </a:r>
            <a:r>
              <a:rPr lang="zh-TW" altLang="en-US" dirty="0"/>
              <a:t>冷淡之鄰居。</a:t>
            </a:r>
            <a:r>
              <a:rPr lang="zh-TW" altLang="en-US" dirty="0" smtClean="0"/>
              <a:t>勾结狡</a:t>
            </a:r>
            <a:r>
              <a:rPr lang="zh-TW" altLang="en-US" dirty="0"/>
              <a:t>者</a:t>
            </a:r>
            <a:r>
              <a:rPr lang="zh-TW" altLang="en-US" dirty="0" smtClean="0"/>
              <a:t>造恶业，</a:t>
            </a:r>
            <a:r>
              <a:rPr lang="zh-TW" altLang="en-US" dirty="0"/>
              <a:t>自生</a:t>
            </a:r>
            <a:r>
              <a:rPr lang="zh-TW" altLang="en-US" dirty="0" smtClean="0"/>
              <a:t>怨敌刺</a:t>
            </a:r>
            <a:r>
              <a:rPr lang="zh-TW" altLang="en-US" dirty="0"/>
              <a:t>痛心</a:t>
            </a:r>
            <a:r>
              <a:rPr lang="zh-TW" altLang="en-US" dirty="0" smtClean="0"/>
              <a:t>，应断轮回之耙绳，世间子</a:t>
            </a:r>
            <a:r>
              <a:rPr lang="zh-TW" altLang="en-US" dirty="0"/>
              <a:t>孫我不求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r>
              <a:rPr lang="zh-TW" altLang="en-US" dirty="0"/>
              <a:t>「女初笑顏如仙童，</a:t>
            </a:r>
            <a:r>
              <a:rPr lang="zh-TW" altLang="en-US" dirty="0" smtClean="0"/>
              <a:t>掠夺财宝具</a:t>
            </a:r>
            <a:r>
              <a:rPr lang="zh-TW" altLang="en-US" dirty="0"/>
              <a:t>大力，</a:t>
            </a:r>
            <a:r>
              <a:rPr lang="zh-TW" altLang="en-US" dirty="0" smtClean="0"/>
              <a:t>中间討债无尽頭</a:t>
            </a:r>
            <a:r>
              <a:rPr lang="zh-TW" altLang="en-US" dirty="0"/>
              <a:t>，父前</a:t>
            </a:r>
            <a:r>
              <a:rPr lang="zh-TW" altLang="en-US" dirty="0" smtClean="0"/>
              <a:t>公开索</a:t>
            </a:r>
            <a:r>
              <a:rPr lang="zh-TW" altLang="en-US" dirty="0"/>
              <a:t>要走，母前暗地偷偷帶，施給不知報恩德，嗔恨大恩之父母</a:t>
            </a:r>
            <a:r>
              <a:rPr lang="zh-TW" altLang="en-US" dirty="0" smtClean="0"/>
              <a:t>，后成</a:t>
            </a:r>
            <a:r>
              <a:rPr lang="zh-TW" altLang="en-US" dirty="0"/>
              <a:t>紅面羅剎女。若善他人之榮耀，</a:t>
            </a:r>
            <a:r>
              <a:rPr lang="zh-TW" altLang="en-US" dirty="0" smtClean="0"/>
              <a:t>若恶自</a:t>
            </a:r>
            <a:r>
              <a:rPr lang="zh-TW" altLang="en-US" dirty="0"/>
              <a:t>己禍害源，禍害魔女刺痛心</a:t>
            </a:r>
            <a:r>
              <a:rPr lang="zh-TW" altLang="en-US" dirty="0" smtClean="0"/>
              <a:t>，断除无觉之忧愁</a:t>
            </a:r>
            <a:r>
              <a:rPr lang="zh-TW" altLang="en-US" dirty="0"/>
              <a:t>，禍根之女我不求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r>
              <a:rPr lang="zh-TW" altLang="en-US" dirty="0" smtClean="0"/>
              <a:t>「亲友</a:t>
            </a:r>
            <a:r>
              <a:rPr lang="zh-TW" altLang="en-US" dirty="0"/>
              <a:t>初遇見歡顏，密切來往漫山谷；</a:t>
            </a:r>
            <a:r>
              <a:rPr lang="zh-TW" altLang="en-US" dirty="0" smtClean="0"/>
              <a:t>中间酒</a:t>
            </a:r>
            <a:r>
              <a:rPr lang="zh-TW" altLang="en-US" dirty="0"/>
              <a:t>肉</a:t>
            </a:r>
            <a:r>
              <a:rPr lang="zh-TW" altLang="en-US" dirty="0" smtClean="0"/>
              <a:t>如还债，</a:t>
            </a:r>
            <a:r>
              <a:rPr lang="zh-TW" altLang="en-US" dirty="0"/>
              <a:t>送他一</a:t>
            </a:r>
            <a:r>
              <a:rPr lang="zh-TW" altLang="en-US" dirty="0" smtClean="0"/>
              <a:t>次还一</a:t>
            </a:r>
            <a:r>
              <a:rPr lang="zh-TW" altLang="en-US" dirty="0"/>
              <a:t>度</a:t>
            </a:r>
            <a:r>
              <a:rPr lang="zh-TW" altLang="en-US" dirty="0" smtClean="0"/>
              <a:t>；后成贪嗔</a:t>
            </a:r>
            <a:r>
              <a:rPr lang="zh-TW" altLang="en-US" dirty="0"/>
              <a:t>爭吵因</a:t>
            </a:r>
            <a:r>
              <a:rPr lang="zh-TW" altLang="en-US" dirty="0" smtClean="0"/>
              <a:t>，恶友</a:t>
            </a:r>
            <a:r>
              <a:rPr lang="zh-TW" altLang="en-US" dirty="0"/>
              <a:t>訟因刺痛心</a:t>
            </a:r>
            <a:r>
              <a:rPr lang="zh-TW" altLang="en-US" dirty="0" smtClean="0"/>
              <a:t>。舍棄樂时之</a:t>
            </a:r>
            <a:r>
              <a:rPr lang="zh-TW" altLang="en-US" dirty="0"/>
              <a:t>食友，</a:t>
            </a:r>
            <a:r>
              <a:rPr lang="zh-TW" altLang="en-US" dirty="0" smtClean="0"/>
              <a:t>世间亲友</a:t>
            </a:r>
            <a:r>
              <a:rPr lang="zh-TW" altLang="en-US" dirty="0"/>
              <a:t>我不求。」</a:t>
            </a:r>
            <a:endParaRPr lang="en-US" altLang="zh-TW" dirty="0" smtClean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</a:t>
            </a:r>
            <a:r>
              <a:rPr lang="zh-TW" altLang="en-US" b="1" dirty="0" smtClean="0"/>
              <a:t>轮回过患</a:t>
            </a:r>
            <a:r>
              <a:rPr lang="zh-TW" altLang="en-US" b="1" dirty="0"/>
              <a:t>之愛</a:t>
            </a:r>
            <a:r>
              <a:rPr lang="zh-TW" altLang="en-US" b="1" dirty="0" smtClean="0"/>
              <a:t>別离苦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                         </a:t>
            </a:r>
            <a:r>
              <a:rPr lang="zh-TW" altLang="en-US" b="1" dirty="0"/>
              <a:t>米拉日巴教言</a:t>
            </a:r>
            <a:r>
              <a:rPr lang="zh-TW" altLang="en-US" dirty="0"/>
              <a:t>               </a:t>
            </a:r>
            <a:r>
              <a:rPr lang="zh-TW" altLang="en-US" dirty="0" smtClean="0"/>
              <a:t>                             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 </a:t>
            </a:r>
            <a:r>
              <a:rPr lang="zh-TW" altLang="en-US" sz="1600" dirty="0" smtClean="0"/>
              <a:t>大圆满前</a:t>
            </a:r>
            <a:r>
              <a:rPr lang="zh-TW" altLang="en-US" sz="1600" dirty="0"/>
              <a:t>行  </a:t>
            </a:r>
            <a:r>
              <a:rPr lang="zh-TW" altLang="en-US" sz="1600" dirty="0" smtClean="0"/>
              <a:t>普贤上</a:t>
            </a:r>
            <a:r>
              <a:rPr lang="zh-TW" altLang="en-US" sz="1600" dirty="0"/>
              <a:t>師言教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                     </a:t>
            </a:r>
            <a:r>
              <a:rPr lang="zh-TW" altLang="en-US" sz="1600" dirty="0" smtClean="0"/>
              <a:t>华智</a:t>
            </a:r>
            <a:r>
              <a:rPr lang="zh-TW" altLang="en-US" sz="1600" dirty="0"/>
              <a:t>仁波切著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dirty="0"/>
              <a:t>                                                                                                                                   </a:t>
            </a:r>
            <a:r>
              <a:rPr lang="zh-TW" altLang="en-US" sz="1600" dirty="0" smtClean="0"/>
              <a:t>                        </a:t>
            </a:r>
            <a:r>
              <a:rPr lang="zh-TW" altLang="en-US" sz="1600" dirty="0" smtClean="0"/>
              <a:t>索达吉</a:t>
            </a:r>
            <a:r>
              <a:rPr lang="zh-TW" altLang="en-US" sz="1600" dirty="0" smtClean="0"/>
              <a:t>堪</a:t>
            </a:r>
            <a:r>
              <a:rPr lang="zh-TW" altLang="en-US" sz="1600" dirty="0" smtClean="0"/>
              <a:t>布译</a:t>
            </a:r>
            <a:endParaRPr lang="en-CA" sz="1600" dirty="0"/>
          </a:p>
        </p:txBody>
      </p:sp>
      <p:pic>
        <p:nvPicPr>
          <p:cNvPr id="6146" name="Picture 2" descr="ãç±³ææ¥å·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24" y="170575"/>
            <a:ext cx="1829724" cy="22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00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结语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9683"/>
            <a:ext cx="8915400" cy="4983061"/>
          </a:xfrm>
        </p:spPr>
        <p:txBody>
          <a:bodyPr>
            <a:normAutofit/>
          </a:bodyPr>
          <a:lstStyle/>
          <a:p>
            <a:r>
              <a:rPr lang="zh-TW" altLang="en-US" dirty="0"/>
              <a:t>由此可見，子女</a:t>
            </a:r>
            <a:r>
              <a:rPr lang="zh-TW" altLang="en-US" dirty="0" smtClean="0"/>
              <a:t>、亲友等无有</a:t>
            </a:r>
            <a:r>
              <a:rPr lang="zh-TW" altLang="en-US" dirty="0"/>
              <a:t>絲</a:t>
            </a:r>
            <a:r>
              <a:rPr lang="zh-TW" altLang="en-US" dirty="0" smtClean="0"/>
              <a:t>毫实义。</a:t>
            </a:r>
            <a:r>
              <a:rPr lang="zh-TW" altLang="en-US" dirty="0"/>
              <a:t>故佛在</a:t>
            </a:r>
            <a:r>
              <a:rPr lang="en-US" altLang="zh-TW" dirty="0"/>
              <a:t>《</a:t>
            </a:r>
            <a:r>
              <a:rPr lang="zh-TW" altLang="en-US" dirty="0"/>
              <a:t>菩薩本</a:t>
            </a:r>
            <a:r>
              <a:rPr lang="zh-TW" altLang="en-US" dirty="0" smtClean="0"/>
              <a:t>行经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中说：「</a:t>
            </a:r>
            <a:r>
              <a:rPr lang="zh-TW" altLang="en-US" dirty="0"/>
              <a:t>富貴榮祿</a:t>
            </a:r>
            <a:r>
              <a:rPr lang="zh-TW" altLang="en-US" dirty="0" smtClean="0"/>
              <a:t>，众苦之</a:t>
            </a:r>
            <a:r>
              <a:rPr lang="zh-TW" altLang="en-US" dirty="0"/>
              <a:t>本；居家恩愛，猶如牢獄之中。」</a:t>
            </a:r>
            <a:r>
              <a:rPr lang="zh-TW" altLang="en-US" dirty="0" smtClean="0"/>
              <a:t>榮华富</a:t>
            </a:r>
            <a:r>
              <a:rPr lang="zh-TW" altLang="en-US" dirty="0"/>
              <a:t>貴都</a:t>
            </a:r>
            <a:r>
              <a:rPr lang="zh-TW" altLang="en-US" dirty="0" smtClean="0"/>
              <a:t>是无常</a:t>
            </a:r>
            <a:r>
              <a:rPr lang="zh-TW" altLang="en-US" dirty="0"/>
              <a:t>的，如果</a:t>
            </a:r>
            <a:r>
              <a:rPr lang="zh-TW" altLang="en-US" dirty="0" smtClean="0"/>
              <a:t>去执著</a:t>
            </a:r>
            <a:r>
              <a:rPr lang="zh-TW" altLang="en-US" dirty="0"/>
              <a:t>，</a:t>
            </a:r>
            <a:r>
              <a:rPr lang="zh-TW" altLang="en-US" dirty="0" smtClean="0"/>
              <a:t>就会成为众苦的</a:t>
            </a:r>
            <a:r>
              <a:rPr lang="zh-TW" altLang="en-US" dirty="0"/>
              <a:t>根本；家人恩愛也是如幻的，如果</a:t>
            </a:r>
            <a:r>
              <a:rPr lang="zh-TW" altLang="en-US" dirty="0" smtClean="0"/>
              <a:t>去贪执，只会將</a:t>
            </a:r>
            <a:r>
              <a:rPr lang="zh-TW" altLang="en-US" dirty="0"/>
              <a:t>自己</a:t>
            </a:r>
            <a:r>
              <a:rPr lang="zh-TW" altLang="en-US" dirty="0" smtClean="0"/>
              <a:t>束缚在轮回的</a:t>
            </a:r>
            <a:r>
              <a:rPr lang="zh-TW" altLang="en-US" dirty="0"/>
              <a:t>牢獄中。</a:t>
            </a:r>
            <a:endParaRPr lang="en-US" altLang="zh-TW" dirty="0"/>
          </a:p>
          <a:p>
            <a:r>
              <a:rPr lang="zh-TW" altLang="en-US" dirty="0" smtClean="0"/>
              <a:t>人与人之间所谓的</a:t>
            </a:r>
            <a:r>
              <a:rPr lang="zh-TW" altLang="en-US" dirty="0" smtClean="0"/>
              <a:t>感情，不</a:t>
            </a:r>
            <a:r>
              <a:rPr lang="zh-TW" altLang="en-US" dirty="0" smtClean="0"/>
              <a:t>要说用中观的离一</a:t>
            </a:r>
            <a:r>
              <a:rPr lang="zh-TW" altLang="en-US" dirty="0" smtClean="0"/>
              <a:t>多因、</a:t>
            </a:r>
            <a:r>
              <a:rPr lang="zh-TW" altLang="en-US" dirty="0" smtClean="0"/>
              <a:t>有无生因观察</a:t>
            </a:r>
            <a:r>
              <a:rPr lang="zh-TW" altLang="en-US" dirty="0" smtClean="0"/>
              <a:t>，就算用簡單的推理去分析，也都是</a:t>
            </a:r>
            <a:r>
              <a:rPr lang="zh-TW" altLang="en-US" dirty="0" smtClean="0"/>
              <a:t>痛苦之</a:t>
            </a:r>
            <a:r>
              <a:rPr lang="zh-TW" altLang="en-US" dirty="0" smtClean="0"/>
              <a:t>因。然而</a:t>
            </a:r>
            <a:r>
              <a:rPr lang="zh-TW" altLang="en-US" dirty="0" smtClean="0"/>
              <a:t>，众生因无始</a:t>
            </a:r>
            <a:r>
              <a:rPr lang="zh-TW" altLang="en-US" dirty="0" smtClean="0"/>
              <a:t>以來</a:t>
            </a:r>
            <a:r>
              <a:rPr lang="zh-TW" altLang="en-US" dirty="0" smtClean="0"/>
              <a:t>的执著</a:t>
            </a:r>
            <a:r>
              <a:rPr lang="zh-TW" altLang="en-US" dirty="0" smtClean="0"/>
              <a:t>所致，不</a:t>
            </a:r>
            <a:r>
              <a:rPr lang="zh-TW" altLang="en-US" dirty="0" smtClean="0"/>
              <a:t>知这种愛执是</a:t>
            </a:r>
            <a:r>
              <a:rPr lang="zh-TW" altLang="en-US" dirty="0" smtClean="0"/>
              <a:t>源於前世</a:t>
            </a:r>
            <a:r>
              <a:rPr lang="zh-TW" altLang="en-US" dirty="0" smtClean="0"/>
              <a:t>的恶缘，</a:t>
            </a:r>
            <a:r>
              <a:rPr lang="zh-TW" altLang="en-US" dirty="0" smtClean="0"/>
              <a:t>故</a:t>
            </a:r>
            <a:r>
              <a:rPr lang="zh-TW" altLang="en-US" dirty="0" smtClean="0"/>
              <a:t>很难不</a:t>
            </a:r>
            <a:r>
              <a:rPr lang="zh-TW" altLang="en-US" dirty="0" smtClean="0"/>
              <a:t>受它的</a:t>
            </a:r>
            <a:r>
              <a:rPr lang="zh-TW" altLang="en-US" dirty="0" smtClean="0"/>
              <a:t>束缚。</a:t>
            </a:r>
            <a:endParaRPr lang="en-US" altLang="zh-TW" dirty="0" smtClean="0"/>
          </a:p>
          <a:p>
            <a:r>
              <a:rPr lang="zh-TW" altLang="en-US" dirty="0" smtClean="0"/>
              <a:t>佛经中</a:t>
            </a:r>
            <a:r>
              <a:rPr lang="zh-TW" altLang="en-US" dirty="0" smtClean="0"/>
              <a:t>有許</a:t>
            </a:r>
            <a:r>
              <a:rPr lang="zh-TW" altLang="en-US" dirty="0" smtClean="0"/>
              <a:t>多对人</a:t>
            </a:r>
            <a:r>
              <a:rPr lang="zh-TW" altLang="en-US" dirty="0" smtClean="0"/>
              <a:t>生的透</a:t>
            </a:r>
            <a:r>
              <a:rPr lang="zh-TW" altLang="en-US" dirty="0" smtClean="0"/>
              <a:t>徹认識</a:t>
            </a:r>
            <a:r>
              <a:rPr lang="zh-TW" altLang="en-US" dirty="0" smtClean="0"/>
              <a:t>，如果人人都能懂得，就</a:t>
            </a:r>
            <a:r>
              <a:rPr lang="zh-TW" altLang="en-US" dirty="0" smtClean="0"/>
              <a:t>不会有</a:t>
            </a:r>
            <a:r>
              <a:rPr lang="zh-TW" altLang="en-US" dirty="0" smtClean="0"/>
              <a:t>特別強烈</a:t>
            </a:r>
            <a:r>
              <a:rPr lang="zh-TW" altLang="en-US" dirty="0" smtClean="0"/>
              <a:t>的苦受</a:t>
            </a:r>
            <a:r>
              <a:rPr lang="zh-TW" altLang="en-US" dirty="0" smtClean="0"/>
              <a:t>了。否則，一</a:t>
            </a:r>
            <a:r>
              <a:rPr lang="zh-TW" altLang="en-US" dirty="0" smtClean="0"/>
              <a:t>旦与所执著</a:t>
            </a:r>
            <a:r>
              <a:rPr lang="zh-TW" altLang="en-US" dirty="0" smtClean="0"/>
              <a:t>之人</a:t>
            </a:r>
            <a:r>
              <a:rPr lang="zh-TW" altLang="en-US" dirty="0" smtClean="0"/>
              <a:t>別离，便会感</a:t>
            </a:r>
            <a:r>
              <a:rPr lang="zh-TW" altLang="en-US" dirty="0" smtClean="0"/>
              <a:t>到天崩地裂</a:t>
            </a:r>
            <a:r>
              <a:rPr lang="zh-TW" altLang="en-US" dirty="0" smtClean="0"/>
              <a:t>、极难忍</a:t>
            </a:r>
            <a:r>
              <a:rPr lang="zh-TW" altLang="en-US" dirty="0" smtClean="0"/>
              <a:t>受。即</a:t>
            </a:r>
            <a:r>
              <a:rPr lang="zh-TW" altLang="en-US" dirty="0" smtClean="0"/>
              <a:t>使这种苦发生</a:t>
            </a:r>
            <a:r>
              <a:rPr lang="zh-TW" altLang="en-US" dirty="0" smtClean="0"/>
              <a:t>在別人身上，自己</a:t>
            </a:r>
            <a:r>
              <a:rPr lang="zh-TW" altLang="en-US" dirty="0" smtClean="0"/>
              <a:t>也会难以释懷</a:t>
            </a:r>
            <a:r>
              <a:rPr lang="zh-TW" altLang="en-US" dirty="0" smtClean="0"/>
              <a:t>。</a:t>
            </a:r>
            <a:r>
              <a:rPr lang="zh-TW" altLang="en-US" dirty="0" smtClean="0"/>
              <a:t>世间上</a:t>
            </a:r>
            <a:r>
              <a:rPr lang="zh-TW" altLang="en-US" dirty="0" smtClean="0"/>
              <a:t>有好多故事和電影，之所以感人至深、流傳千古，就是</a:t>
            </a:r>
            <a:r>
              <a:rPr lang="zh-TW" altLang="en-US" dirty="0" smtClean="0"/>
              <a:t>因为它</a:t>
            </a:r>
            <a:r>
              <a:rPr lang="zh-TW" altLang="en-US" dirty="0" smtClean="0"/>
              <a:t>的情節十分悲哀，</a:t>
            </a:r>
            <a:r>
              <a:rPr lang="zh-TW" altLang="en-US" dirty="0" smtClean="0"/>
              <a:t>而这种悲</a:t>
            </a:r>
            <a:r>
              <a:rPr lang="zh-TW" altLang="en-US" dirty="0" smtClean="0"/>
              <a:t>哀</a:t>
            </a:r>
            <a:r>
              <a:rPr lang="zh-TW" altLang="en-US" dirty="0" smtClean="0"/>
              <a:t>，实际上</a:t>
            </a:r>
            <a:r>
              <a:rPr lang="zh-TW" altLang="en-US" dirty="0" smtClean="0"/>
              <a:t>就是愛</a:t>
            </a:r>
            <a:r>
              <a:rPr lang="zh-TW" altLang="en-US" dirty="0" smtClean="0"/>
              <a:t>別离苦。</a:t>
            </a:r>
            <a:endParaRPr lang="en-US" altLang="zh-TW" dirty="0" smtClean="0"/>
          </a:p>
          <a:p>
            <a:r>
              <a:rPr lang="zh-TW" altLang="en-US" dirty="0" smtClean="0"/>
              <a:t>当然，对在</a:t>
            </a:r>
            <a:r>
              <a:rPr lang="zh-TW" altLang="en-US" dirty="0" smtClean="0"/>
              <a:t>家人而言，將子</a:t>
            </a:r>
            <a:r>
              <a:rPr lang="zh-TW" altLang="en-US" dirty="0" smtClean="0"/>
              <a:t>女亲友</a:t>
            </a:r>
            <a:r>
              <a:rPr lang="zh-TW" altLang="en-US" dirty="0" smtClean="0"/>
              <a:t>完全看破並拋棄，也是</a:t>
            </a:r>
            <a:r>
              <a:rPr lang="zh-TW" altLang="en-US" dirty="0" smtClean="0"/>
              <a:t>不现实的</a:t>
            </a:r>
            <a:r>
              <a:rPr lang="zh-TW" altLang="en-US" dirty="0" smtClean="0"/>
              <a:t>。但即便如此，你也不能</a:t>
            </a:r>
            <a:r>
              <a:rPr lang="zh-TW" altLang="en-US" dirty="0" smtClean="0"/>
              <a:t>太执著。毕竟</a:t>
            </a:r>
            <a:r>
              <a:rPr lang="zh-TW" altLang="en-US" dirty="0" smtClean="0"/>
              <a:t>聚</a:t>
            </a:r>
            <a:r>
              <a:rPr lang="zh-TW" altLang="en-US" dirty="0" smtClean="0"/>
              <a:t>散离合是轮回的</a:t>
            </a:r>
            <a:r>
              <a:rPr lang="zh-TW" altLang="en-US" dirty="0" smtClean="0"/>
              <a:t>規律，明</a:t>
            </a:r>
            <a:r>
              <a:rPr lang="zh-TW" altLang="en-US" dirty="0" smtClean="0"/>
              <a:t>白这个道理后，</a:t>
            </a:r>
            <a:r>
              <a:rPr lang="zh-TW" altLang="en-US" dirty="0" smtClean="0"/>
              <a:t>修行自然比較成功。否則，你都修行很</a:t>
            </a:r>
            <a:r>
              <a:rPr lang="zh-TW" altLang="en-US" dirty="0" smtClean="0"/>
              <a:t>長时间了，亲人离去还特</a:t>
            </a:r>
            <a:r>
              <a:rPr lang="zh-TW" altLang="en-US" dirty="0" smtClean="0"/>
              <a:t>別</a:t>
            </a:r>
            <a:r>
              <a:rPr lang="zh-TW" altLang="en-US" dirty="0" smtClean="0"/>
              <a:t>痛苦，</a:t>
            </a:r>
            <a:r>
              <a:rPr lang="zh-TW" altLang="en-US" dirty="0" smtClean="0"/>
              <a:t>甚至不想活下去，那就不是修行人了。所以，大家要好</a:t>
            </a:r>
            <a:r>
              <a:rPr lang="zh-TW" altLang="en-US" dirty="0" smtClean="0"/>
              <a:t>好观修</a:t>
            </a:r>
            <a:r>
              <a:rPr lang="zh-TW" altLang="en-US" dirty="0" smtClean="0"/>
              <a:t>愛</a:t>
            </a:r>
            <a:r>
              <a:rPr lang="zh-TW" altLang="en-US" dirty="0" smtClean="0"/>
              <a:t>別离苦！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7174" name="Picture 6" descr="http://www.zhibeidy.com/d/file/content/2017/08/5999a106eae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" y="1459683"/>
            <a:ext cx="2389478" cy="18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7185"/>
          </a:xfrm>
        </p:spPr>
        <p:txBody>
          <a:bodyPr/>
          <a:lstStyle/>
          <a:p>
            <a:pPr algn="ctr"/>
            <a:r>
              <a:rPr lang="zh-TW" altLang="en-US" b="1" dirty="0" smtClean="0"/>
              <a:t>問題</a:t>
            </a:r>
            <a:r>
              <a:rPr lang="zh-TW" altLang="en-US" b="1" dirty="0" smtClean="0"/>
              <a:t>討论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6" y="1560352"/>
            <a:ext cx="8652355" cy="435087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1. </a:t>
            </a:r>
            <a:r>
              <a:rPr lang="zh-TW" altLang="en-US" dirty="0" smtClean="0"/>
              <a:t>世间上</a:t>
            </a:r>
            <a:r>
              <a:rPr lang="zh-TW" altLang="en-US" dirty="0" smtClean="0"/>
              <a:t>有那些愛</a:t>
            </a:r>
            <a:r>
              <a:rPr lang="zh-TW" altLang="en-US" dirty="0" smtClean="0"/>
              <a:t>別离苦</a:t>
            </a:r>
            <a:r>
              <a:rPr lang="en-CA" dirty="0" smtClean="0"/>
              <a:t>？</a:t>
            </a:r>
            <a:r>
              <a:rPr lang="zh-TW" altLang="en-US" dirty="0" smtClean="0"/>
              <a:t>你对此</a:t>
            </a:r>
            <a:r>
              <a:rPr lang="zh-TW" altLang="en-US" dirty="0" smtClean="0"/>
              <a:t>有</a:t>
            </a:r>
            <a:r>
              <a:rPr lang="zh-TW" altLang="en-US" dirty="0" smtClean="0"/>
              <a:t>何体会</a:t>
            </a:r>
            <a:r>
              <a:rPr lang="en-CA" dirty="0" smtClean="0"/>
              <a:t>？</a:t>
            </a:r>
            <a:r>
              <a:rPr lang="zh-TW" altLang="en-US" dirty="0" smtClean="0"/>
              <a:t>怎样才能断除这种痛苦</a:t>
            </a:r>
            <a:r>
              <a:rPr lang="en-CA" dirty="0" smtClean="0"/>
              <a:t>？</a:t>
            </a:r>
            <a:endParaRPr lang="en-CA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zh-TW" altLang="en-US" dirty="0" smtClean="0"/>
              <a:t>若以智慧詳</a:t>
            </a:r>
            <a:r>
              <a:rPr lang="zh-TW" altLang="en-US" dirty="0" smtClean="0"/>
              <a:t>加观察</a:t>
            </a:r>
            <a:r>
              <a:rPr lang="en-CA" dirty="0" smtClean="0"/>
              <a:t>，</a:t>
            </a:r>
            <a:r>
              <a:rPr lang="zh-TW" altLang="en-US" dirty="0" smtClean="0"/>
              <a:t>为什么说父</a:t>
            </a:r>
            <a:r>
              <a:rPr lang="zh-TW" altLang="en-US" dirty="0" smtClean="0"/>
              <a:t>母子</a:t>
            </a:r>
            <a:r>
              <a:rPr lang="zh-TW" altLang="en-US" dirty="0" smtClean="0"/>
              <a:t>女亲友</a:t>
            </a:r>
            <a:r>
              <a:rPr lang="zh-TW" altLang="en-US" dirty="0" smtClean="0"/>
              <a:t>等不一定是</a:t>
            </a:r>
            <a:r>
              <a:rPr lang="zh-TW" altLang="en-US" dirty="0"/>
              <a:t>真</a:t>
            </a:r>
            <a:r>
              <a:rPr lang="zh-TW" altLang="en-US" dirty="0" smtClean="0"/>
              <a:t>正</a:t>
            </a:r>
            <a:r>
              <a:rPr lang="zh-TW" altLang="en-US" dirty="0" smtClean="0"/>
              <a:t>“亲”</a:t>
            </a:r>
            <a:r>
              <a:rPr lang="en-US" altLang="zh-TW" dirty="0" smtClean="0"/>
              <a:t>,</a:t>
            </a:r>
            <a:r>
              <a:rPr lang="zh-TW" altLang="en-US" dirty="0" smtClean="0"/>
              <a:t>沒有必要</a:t>
            </a:r>
            <a:r>
              <a:rPr lang="zh-TW" altLang="en-US" dirty="0" smtClean="0"/>
              <a:t>去执著</a:t>
            </a:r>
            <a:r>
              <a:rPr lang="en-CA" dirty="0"/>
              <a:t>？</a:t>
            </a:r>
            <a:r>
              <a:rPr lang="zh-TW" altLang="en-US" dirty="0" smtClean="0"/>
              <a:t>作为在</a:t>
            </a:r>
            <a:r>
              <a:rPr lang="zh-TW" altLang="en-US" dirty="0" smtClean="0"/>
              <a:t>家人</a:t>
            </a:r>
            <a:r>
              <a:rPr lang="en-CA" dirty="0"/>
              <a:t>，</a:t>
            </a:r>
            <a:r>
              <a:rPr lang="zh-TW" altLang="en-US" dirty="0" smtClean="0"/>
              <a:t>假如不能完</a:t>
            </a:r>
            <a:r>
              <a:rPr lang="zh-TW" altLang="en-US" dirty="0" smtClean="0"/>
              <a:t>全舍棄这些</a:t>
            </a:r>
            <a:r>
              <a:rPr lang="en-CA" dirty="0"/>
              <a:t>，</a:t>
            </a:r>
            <a:r>
              <a:rPr lang="zh-TW" altLang="en-US" dirty="0" smtClean="0"/>
              <a:t>那应該</a:t>
            </a:r>
            <a:r>
              <a:rPr lang="zh-TW" altLang="en-US" dirty="0" smtClean="0"/>
              <a:t>掌握</a:t>
            </a:r>
            <a:r>
              <a:rPr lang="zh-TW" altLang="en-US" dirty="0" smtClean="0"/>
              <a:t>什么分</a:t>
            </a:r>
            <a:r>
              <a:rPr lang="zh-TW" altLang="en-US" dirty="0" smtClean="0"/>
              <a:t>寸</a:t>
            </a:r>
            <a:r>
              <a:rPr lang="en-CA" dirty="0"/>
              <a:t>？</a:t>
            </a:r>
          </a:p>
        </p:txBody>
      </p:sp>
      <p:pic>
        <p:nvPicPr>
          <p:cNvPr id="8194" name="Picture 2" descr="ãåç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1" y="249492"/>
            <a:ext cx="1986123" cy="27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7965"/>
          </a:xfrm>
        </p:spPr>
        <p:txBody>
          <a:bodyPr/>
          <a:lstStyle/>
          <a:p>
            <a:r>
              <a:rPr lang="zh-CN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轮回过患之人类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的痛苦</a:t>
            </a:r>
            <a:endParaRPr lang="en-CA" b="1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479" y="1612082"/>
            <a:ext cx="3811587" cy="46642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八支</a:t>
            </a:r>
            <a:r>
              <a:rPr lang="zh-TW" altLang="en-US" sz="2800" b="1" dirty="0" smtClean="0"/>
              <a:t>分苦：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1.</a:t>
            </a:r>
            <a:r>
              <a:rPr lang="zh-TW" altLang="en-US" sz="2800" b="1" dirty="0" smtClean="0"/>
              <a:t>生苦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老苦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病苦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4.</a:t>
            </a:r>
            <a:r>
              <a:rPr lang="zh-TW" altLang="en-US" sz="2800" b="1" dirty="0" smtClean="0"/>
              <a:t>死苦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5.</a:t>
            </a:r>
            <a:r>
              <a:rPr lang="zh-TW" altLang="en-US" sz="2800" b="1" dirty="0" smtClean="0"/>
              <a:t>怨</a:t>
            </a:r>
            <a:r>
              <a:rPr lang="zh-TW" altLang="en-US" sz="2800" b="1" dirty="0" smtClean="0"/>
              <a:t>憎</a:t>
            </a:r>
            <a:r>
              <a:rPr lang="zh-CN" altLang="en-US" sz="2800" b="1" dirty="0" smtClean="0"/>
              <a:t>会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6.</a:t>
            </a:r>
            <a:r>
              <a:rPr lang="zh-TW" altLang="en-US" sz="2800" b="1" dirty="0" smtClean="0"/>
              <a:t>愛</a:t>
            </a:r>
            <a:r>
              <a:rPr lang="zh-TW" altLang="en-US" sz="2800" b="1" dirty="0" smtClean="0"/>
              <a:t>別</a:t>
            </a:r>
            <a:r>
              <a:rPr lang="zh-CN" altLang="en-US" sz="2800" b="1" dirty="0" smtClean="0"/>
              <a:t>离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7.</a:t>
            </a:r>
            <a:r>
              <a:rPr lang="zh-TW" altLang="en-US" sz="2800" b="1" dirty="0" smtClean="0"/>
              <a:t>求</a:t>
            </a:r>
            <a:r>
              <a:rPr lang="zh-TW" altLang="en-US" sz="2800" b="1" dirty="0"/>
              <a:t>不</a:t>
            </a:r>
            <a:r>
              <a:rPr lang="zh-TW" altLang="en-US" sz="2800" b="1" dirty="0" smtClean="0"/>
              <a:t>得苦                            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8.</a:t>
            </a:r>
            <a:r>
              <a:rPr lang="zh-TW" altLang="en-US" sz="2800" b="1" dirty="0" smtClean="0"/>
              <a:t>不</a:t>
            </a:r>
            <a:r>
              <a:rPr lang="zh-TW" altLang="en-US" sz="2800" b="1" dirty="0" smtClean="0"/>
              <a:t>欲</a:t>
            </a:r>
            <a:r>
              <a:rPr lang="zh-CN" altLang="en-US" sz="2800" b="1" dirty="0" smtClean="0"/>
              <a:t>临</a:t>
            </a:r>
            <a:r>
              <a:rPr lang="zh-TW" altLang="en-US" sz="2800" b="1" dirty="0" smtClean="0"/>
              <a:t>苦</a:t>
            </a:r>
            <a:endParaRPr lang="zh-TW" altLang="en-US" sz="2800" b="1" dirty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6270" y="1519803"/>
            <a:ext cx="3122292" cy="466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三根</a:t>
            </a:r>
            <a:r>
              <a:rPr lang="zh-TW" altLang="en-US" sz="2800" b="1" dirty="0" smtClean="0"/>
              <a:t>本苦：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1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苦苦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2.</a:t>
            </a:r>
            <a:r>
              <a:rPr lang="zh-CN" altLang="en-US" sz="2800" b="1" dirty="0" smtClean="0"/>
              <a:t>变</a:t>
            </a:r>
            <a:r>
              <a:rPr lang="zh-TW" altLang="en-US" sz="2800" b="1" dirty="0" smtClean="0"/>
              <a:t>苦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行苦</a:t>
            </a:r>
            <a:endParaRPr lang="en-US" altLang="zh-TW" sz="2800" b="1" dirty="0" smtClean="0"/>
          </a:p>
          <a:p>
            <a:pPr marL="0" indent="0">
              <a:buFont typeface="Wingdings 3" charset="2"/>
              <a:buNone/>
            </a:pPr>
            <a:r>
              <a:rPr lang="zh-TW" altLang="en-US" sz="2800" b="1" dirty="0" smtClean="0"/>
              <a:t>                            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3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</a:t>
            </a:r>
            <a:r>
              <a:rPr lang="zh-CN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b="1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苦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的定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义</a:t>
            </a:r>
            <a:endParaRPr lang="en-CA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8"/>
            <a:ext cx="8915400" cy="341991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谓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愛別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苦，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是指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所喜愛的人事物，因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某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种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缘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互相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，不得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而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产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极大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的痛苦 </a:t>
            </a:r>
            <a:endParaRPr lang="en-US" altLang="zh-TW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086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802744" cy="128089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生活中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死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</a:t>
            </a:r>
            <a:r>
              <a:rPr lang="zh-TW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实例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(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观</a:t>
            </a:r>
            <a:r>
              <a:rPr lang="zh-TW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</a:t>
            </a:r>
            <a:r>
              <a:rPr lang="en-US" altLang="zh-TW" sz="2400" dirty="0" err="1" smtClean="0"/>
              <a:t>Youtube</a:t>
            </a:r>
            <a:r>
              <a:rPr lang="en-US" altLang="zh-TW" sz="2400" dirty="0" smtClean="0"/>
              <a:t> video)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朋友第一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次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面临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死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別的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反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应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en-US" altLang="zh-TW" dirty="0" smtClean="0"/>
              <a:t>0:55)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     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www.youtube.com/watch?v=VEZEw47fAEg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2011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311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日本大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震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及海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啸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共</a:t>
            </a:r>
            <a:r>
              <a:rPr lang="en-US" altLang="zh-TW" dirty="0" smtClean="0"/>
              <a:t>16:18)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www.youtube.com/watch?v=44cjP2ZHXZk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请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特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別感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受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从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8:40 - 9:46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段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1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u="sng" dirty="0" smtClean="0"/>
              <a:t>思</a:t>
            </a:r>
            <a:r>
              <a:rPr lang="zh-CN" altLang="en-US" b="1" u="sng" dirty="0"/>
              <a:t>维</a:t>
            </a:r>
            <a:r>
              <a:rPr lang="zh-TW" altLang="en-US" b="1" u="sng" dirty="0" smtClean="0"/>
              <a:t>愛別</a:t>
            </a:r>
            <a:r>
              <a:rPr lang="zh-CN" altLang="en-US" b="1" u="sng" dirty="0" smtClean="0"/>
              <a:t>离苦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</a:t>
            </a:r>
            <a:r>
              <a:rPr lang="zh-TW" altLang="en-US" sz="1800" dirty="0" smtClean="0"/>
              <a:t>撷取</a:t>
            </a:r>
            <a:r>
              <a:rPr lang="zh-TW" altLang="en-US" sz="1800" dirty="0" smtClean="0"/>
              <a:t>自益</a:t>
            </a:r>
            <a:r>
              <a:rPr lang="zh-TW" altLang="en-US" sz="1800" dirty="0"/>
              <a:t>西彭措堪布 </a:t>
            </a:r>
            <a:r>
              <a:rPr lang="zh-TW" altLang="en-US" sz="1800" dirty="0" smtClean="0"/>
              <a:t>广论讲授</a:t>
            </a:r>
            <a:r>
              <a:rPr lang="zh-TW" altLang="en-US" sz="1800" dirty="0"/>
              <a:t>：思惟</a:t>
            </a:r>
            <a:r>
              <a:rPr lang="zh-TW" altLang="en-US" sz="1800" dirty="0" smtClean="0"/>
              <a:t>八苦（续三</a:t>
            </a:r>
            <a:r>
              <a:rPr lang="zh-TW" altLang="en-US" sz="1800" dirty="0"/>
              <a:t>）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 smtClean="0"/>
              <a:t>思维愛別离苦分</a:t>
            </a:r>
            <a:r>
              <a:rPr lang="zh-TW" altLang="en-US" sz="2000" b="1" dirty="0"/>
              <a:t>五</a:t>
            </a:r>
            <a:r>
              <a:rPr lang="zh-TW" altLang="en-US" sz="2000" b="1" dirty="0" smtClean="0"/>
              <a:t>，谓若舍离最愛亲等</a:t>
            </a:r>
            <a:r>
              <a:rPr lang="zh-TW" altLang="en-US" sz="2000" b="1" dirty="0"/>
              <a:t>，由此令</a:t>
            </a:r>
            <a:r>
              <a:rPr lang="zh-TW" altLang="en-US" sz="2000" b="1" dirty="0" smtClean="0"/>
              <a:t>心</a:t>
            </a:r>
            <a:r>
              <a:rPr lang="zh-TW" altLang="en-US" sz="2000" b="1" dirty="0" smtClean="0"/>
              <a:t>生忧戚、语生愁叹、</a:t>
            </a:r>
            <a:r>
              <a:rPr lang="zh-TW" altLang="en-US" sz="2000" b="1" dirty="0"/>
              <a:t>身</a:t>
            </a:r>
            <a:r>
              <a:rPr lang="zh-TW" altLang="en-US" sz="2000" b="1" dirty="0" smtClean="0"/>
              <a:t>生扰恼、 </a:t>
            </a:r>
            <a:r>
              <a:rPr lang="zh-TW" altLang="en-US" sz="2000" b="1" dirty="0" smtClean="0"/>
              <a:t>念</a:t>
            </a:r>
            <a:r>
              <a:rPr lang="zh-TW" altLang="en-US" sz="2000" b="1" dirty="0"/>
              <a:t>彼功</a:t>
            </a:r>
            <a:r>
              <a:rPr lang="zh-TW" altLang="en-US" sz="2000" b="1" dirty="0" smtClean="0"/>
              <a:t>德，</a:t>
            </a:r>
            <a:r>
              <a:rPr lang="zh-TW" altLang="en-US" sz="2000" b="1" dirty="0" smtClean="0"/>
              <a:t>思恋因缘，</a:t>
            </a:r>
            <a:r>
              <a:rPr lang="zh-TW" altLang="en-US" sz="2000" b="1" dirty="0" smtClean="0"/>
              <a:t>令</a:t>
            </a:r>
            <a:r>
              <a:rPr lang="zh-TW" altLang="en-US" sz="2000" b="1" dirty="0" smtClean="0"/>
              <a:t>意热恼、 应受</a:t>
            </a:r>
            <a:r>
              <a:rPr lang="zh-TW" altLang="en-US" sz="2000" b="1" dirty="0"/>
              <a:t>用等有所缺乏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解释</a:t>
            </a:r>
            <a:r>
              <a:rPr lang="en-US" altLang="zh-TW" b="1" dirty="0" smtClean="0"/>
              <a:t>: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 smtClean="0"/>
              <a:t>-  “</a:t>
            </a:r>
            <a:r>
              <a:rPr lang="zh-TW" altLang="en-US" dirty="0" smtClean="0"/>
              <a:t>思维愛別离苦分</a:t>
            </a:r>
            <a:r>
              <a:rPr lang="zh-TW" altLang="en-US" dirty="0" smtClean="0"/>
              <a:t>五</a:t>
            </a:r>
            <a:r>
              <a:rPr lang="en-US" altLang="zh-TW" dirty="0" smtClean="0"/>
              <a:t>”  </a:t>
            </a:r>
            <a:r>
              <a:rPr lang="zh-TW" altLang="en-US" dirty="0" smtClean="0"/>
              <a:t>即</a:t>
            </a:r>
            <a:r>
              <a:rPr lang="zh-TW" altLang="en-US" dirty="0" smtClean="0"/>
              <a:t>思维愛別离苦分五种苦相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en-US" altLang="zh-TW" b="1" dirty="0" smtClean="0"/>
              <a:t>-</a:t>
            </a:r>
            <a:r>
              <a:rPr lang="zh-TW" altLang="en-US" dirty="0" smtClean="0"/>
              <a:t>“</a:t>
            </a:r>
            <a:r>
              <a:rPr lang="zh-TW" altLang="en-US" dirty="0" smtClean="0"/>
              <a:t>若舍离最愛亲等</a:t>
            </a:r>
            <a:r>
              <a:rPr lang="zh-TW" altLang="en-US" dirty="0" smtClean="0"/>
              <a:t>”是</a:t>
            </a:r>
            <a:r>
              <a:rPr lang="zh-TW" altLang="en-US" dirty="0" smtClean="0"/>
              <a:t>五种苦相的总前</a:t>
            </a:r>
            <a:r>
              <a:rPr lang="zh-TW" altLang="en-US" dirty="0"/>
              <a:t>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-</a:t>
            </a:r>
            <a:r>
              <a:rPr lang="zh-TW" altLang="en-US" dirty="0" smtClean="0"/>
              <a:t>“舍离”即暂时的分离或</a:t>
            </a:r>
            <a:r>
              <a:rPr lang="zh-TW" altLang="en-US" dirty="0" smtClean="0"/>
              <a:t>永</a:t>
            </a:r>
            <a:r>
              <a:rPr lang="zh-TW" altLang="en-US" dirty="0"/>
              <a:t>久的告別等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-</a:t>
            </a:r>
            <a:r>
              <a:rPr lang="zh-TW" altLang="en-US" dirty="0" smtClean="0"/>
              <a:t>“亲等</a:t>
            </a:r>
            <a:r>
              <a:rPr lang="zh-TW" altLang="en-US" dirty="0"/>
              <a:t>”之“等”字，包括朋友</a:t>
            </a:r>
            <a:r>
              <a:rPr lang="zh-TW" altLang="en-US" dirty="0" smtClean="0"/>
              <a:t>、亲人</a:t>
            </a:r>
            <a:r>
              <a:rPr lang="zh-TW" altLang="en-US" dirty="0"/>
              <a:t>，所愛</a:t>
            </a:r>
            <a:r>
              <a:rPr lang="zh-TW" altLang="en-US" dirty="0" smtClean="0"/>
              <a:t>的财富</a:t>
            </a:r>
            <a:r>
              <a:rPr lang="zh-TW" altLang="en-US" dirty="0"/>
              <a:t>、</a:t>
            </a:r>
            <a:r>
              <a:rPr lang="zh-TW" altLang="en-US" dirty="0" smtClean="0"/>
              <a:t>名声、</a:t>
            </a:r>
            <a:r>
              <a:rPr lang="zh-TW" altLang="en-US" dirty="0"/>
              <a:t>地位等</a:t>
            </a:r>
            <a:r>
              <a:rPr lang="zh-TW" altLang="en-US" dirty="0" smtClean="0"/>
              <a:t>。广义是</a:t>
            </a:r>
            <a:r>
              <a:rPr lang="zh-TW" altLang="en-US" dirty="0"/>
              <a:t>指所喜愛的</a:t>
            </a:r>
            <a:r>
              <a:rPr lang="zh-TW" altLang="en-US" dirty="0" smtClean="0"/>
              <a:t>色声香味触等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28199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/>
              <a:t>愛</a:t>
            </a:r>
            <a:r>
              <a:rPr lang="zh-TW" altLang="en-US" b="1" u="sng" dirty="0" smtClean="0"/>
              <a:t>別离的五种苦相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由舍离所</a:t>
            </a:r>
            <a:r>
              <a:rPr lang="zh-TW" altLang="en-US" dirty="0"/>
              <a:t>愛而造成的</a:t>
            </a:r>
            <a:r>
              <a:rPr lang="zh-TW" altLang="en-US" dirty="0" smtClean="0"/>
              <a:t>五种痛苦</a:t>
            </a:r>
            <a:r>
              <a:rPr lang="en-US" altLang="zh-TW" dirty="0" smtClean="0"/>
              <a:t>(</a:t>
            </a:r>
            <a:r>
              <a:rPr lang="zh-TW" altLang="en-US" dirty="0" smtClean="0"/>
              <a:t>苦相</a:t>
            </a:r>
            <a:r>
              <a:rPr lang="en-US" altLang="zh-TW" dirty="0"/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      </a:t>
            </a:r>
            <a:r>
              <a:rPr lang="en-US" altLang="zh-TW" b="1" dirty="0" smtClean="0"/>
              <a:t>1.</a:t>
            </a:r>
            <a:r>
              <a:rPr lang="zh-TW" altLang="en-US" b="1" dirty="0" smtClean="0"/>
              <a:t> 心</a:t>
            </a:r>
            <a:r>
              <a:rPr lang="zh-TW" altLang="en-US" b="1" dirty="0" smtClean="0"/>
              <a:t>生忧戚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</a:t>
            </a:r>
            <a:r>
              <a:rPr lang="zh-TW" altLang="en-US" b="1" dirty="0" smtClean="0"/>
              <a:t>   </a:t>
            </a:r>
            <a:r>
              <a:rPr lang="en-US" altLang="zh-TW" b="1" dirty="0"/>
              <a:t>2. </a:t>
            </a:r>
            <a:r>
              <a:rPr lang="zh-TW" altLang="en-US" b="1" dirty="0" smtClean="0"/>
              <a:t>语生愁叹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  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3</a:t>
            </a:r>
            <a:r>
              <a:rPr lang="en-US" altLang="zh-TW" b="1" dirty="0"/>
              <a:t>. </a:t>
            </a:r>
            <a:r>
              <a:rPr lang="zh-TW" altLang="en-US" b="1" dirty="0"/>
              <a:t>身</a:t>
            </a:r>
            <a:r>
              <a:rPr lang="zh-TW" altLang="en-US" b="1" dirty="0" smtClean="0"/>
              <a:t>生扰恼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   </a:t>
            </a:r>
            <a:r>
              <a:rPr lang="en-US" altLang="zh-TW" b="1" dirty="0" smtClean="0"/>
              <a:t>4</a:t>
            </a:r>
            <a:r>
              <a:rPr lang="en-US" altLang="zh-TW" b="1" dirty="0"/>
              <a:t>. </a:t>
            </a:r>
            <a:r>
              <a:rPr lang="zh-TW" altLang="en-US" b="1" dirty="0"/>
              <a:t>念彼功德，</a:t>
            </a:r>
            <a:r>
              <a:rPr lang="zh-TW" altLang="en-US" b="1" dirty="0" smtClean="0"/>
              <a:t>思恋因缘，</a:t>
            </a:r>
            <a:r>
              <a:rPr lang="zh-TW" altLang="en-US" b="1" dirty="0"/>
              <a:t>令</a:t>
            </a:r>
            <a:r>
              <a:rPr lang="zh-TW" altLang="en-US" b="1" dirty="0" smtClean="0"/>
              <a:t>意热恼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   </a:t>
            </a:r>
            <a:r>
              <a:rPr lang="en-US" altLang="zh-TW" b="1" dirty="0" smtClean="0"/>
              <a:t>5</a:t>
            </a:r>
            <a:r>
              <a:rPr lang="en-US" altLang="zh-TW" b="1" dirty="0"/>
              <a:t>. </a:t>
            </a:r>
            <a:r>
              <a:rPr lang="zh-TW" altLang="en-US" b="1" dirty="0" smtClean="0"/>
              <a:t>应受</a:t>
            </a:r>
            <a:r>
              <a:rPr lang="zh-TW" altLang="en-US" b="1" dirty="0"/>
              <a:t>用等有所缺乏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9189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愛</a:t>
            </a:r>
            <a:r>
              <a:rPr lang="zh-TW" altLang="en-US" b="1" u="sng" dirty="0" smtClean="0"/>
              <a:t>別离五种苦相</a:t>
            </a:r>
            <a:r>
              <a:rPr lang="zh-TW" altLang="en-US" b="1" u="sng" dirty="0" smtClean="0"/>
              <a:t>的</a:t>
            </a:r>
            <a:r>
              <a:rPr lang="zh-TW" altLang="en-US" b="1" u="sng" dirty="0" smtClean="0"/>
              <a:t>解释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/>
              <a:t>                                      </a:t>
            </a:r>
            <a:r>
              <a:rPr lang="zh-TW" altLang="en-US" sz="1800" dirty="0" smtClean="0"/>
              <a:t>撷取</a:t>
            </a:r>
            <a:r>
              <a:rPr lang="zh-TW" altLang="en-US" sz="1800" dirty="0"/>
              <a:t>自益西彭措堪布 </a:t>
            </a:r>
            <a:r>
              <a:rPr lang="zh-TW" altLang="en-US" sz="1800" dirty="0" smtClean="0"/>
              <a:t>广论讲授</a:t>
            </a:r>
            <a:r>
              <a:rPr lang="zh-TW" altLang="en-US" sz="1800" dirty="0"/>
              <a:t>：思惟</a:t>
            </a:r>
            <a:r>
              <a:rPr lang="zh-TW" altLang="en-US" sz="1800" dirty="0" smtClean="0"/>
              <a:t>八苦（续三</a:t>
            </a:r>
            <a:r>
              <a:rPr lang="zh-TW" altLang="en-US" sz="1800" dirty="0"/>
              <a:t>）</a:t>
            </a:r>
            <a:br>
              <a:rPr lang="zh-TW" altLang="en-US" sz="1800" dirty="0"/>
            </a:b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473" y="1753298"/>
            <a:ext cx="9273140" cy="468105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第一，“</a:t>
            </a:r>
            <a:r>
              <a:rPr lang="zh-TW" altLang="en-US" sz="2000" b="1" u="sng" dirty="0"/>
              <a:t>心</a:t>
            </a:r>
            <a:r>
              <a:rPr lang="zh-TW" altLang="en-US" sz="2000" b="1" u="sng" dirty="0" smtClean="0"/>
              <a:t>生忧戚</a:t>
            </a:r>
            <a:r>
              <a:rPr lang="zh-TW" altLang="en-US" sz="2000" dirty="0"/>
              <a:t>”，即內</a:t>
            </a:r>
            <a:r>
              <a:rPr lang="zh-TW" altLang="en-US" sz="2000" dirty="0" smtClean="0"/>
              <a:t>心忧伤。</a:t>
            </a:r>
            <a:endParaRPr lang="zh-TW" altLang="en-US" sz="2000" dirty="0"/>
          </a:p>
          <a:p>
            <a:r>
              <a:rPr lang="zh-TW" altLang="en-US" sz="2000" dirty="0"/>
              <a:t>第二</a:t>
            </a:r>
            <a:r>
              <a:rPr lang="zh-TW" altLang="en-US" sz="2000" dirty="0" smtClean="0"/>
              <a:t>，“</a:t>
            </a:r>
            <a:r>
              <a:rPr lang="zh-TW" altLang="en-US" sz="2000" b="1" u="sng" dirty="0" smtClean="0"/>
              <a:t>语生愁叹</a:t>
            </a:r>
            <a:r>
              <a:rPr lang="zh-TW" altLang="en-US" sz="2000" dirty="0" smtClean="0"/>
              <a:t>”，</a:t>
            </a:r>
            <a:r>
              <a:rPr lang="zh-TW" altLang="en-US" sz="2000" dirty="0"/>
              <a:t>即</a:t>
            </a:r>
            <a:r>
              <a:rPr lang="zh-TW" altLang="en-US" sz="2000" dirty="0" smtClean="0"/>
              <a:t>言语中</a:t>
            </a:r>
            <a:r>
              <a:rPr lang="zh-TW" altLang="en-US" sz="2000" dirty="0"/>
              <a:t>透出哀</a:t>
            </a:r>
            <a:r>
              <a:rPr lang="zh-TW" altLang="en-US" sz="2000" dirty="0" smtClean="0"/>
              <a:t>愁叹息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>第三，“</a:t>
            </a:r>
            <a:r>
              <a:rPr lang="zh-TW" altLang="en-US" sz="2000" b="1" u="sng" dirty="0"/>
              <a:t>身</a:t>
            </a:r>
            <a:r>
              <a:rPr lang="zh-TW" altLang="en-US" sz="2000" b="1" u="sng" dirty="0" smtClean="0"/>
              <a:t>生扰恼</a:t>
            </a:r>
            <a:r>
              <a:rPr lang="zh-TW" altLang="en-US" sz="2000" dirty="0" smtClean="0"/>
              <a:t>”，即顿足</a:t>
            </a:r>
            <a:r>
              <a:rPr lang="zh-TW" altLang="en-US" sz="2000" dirty="0"/>
              <a:t>、捶胸、拔</a:t>
            </a:r>
            <a:r>
              <a:rPr lang="zh-TW" altLang="en-US" sz="2000" dirty="0" smtClean="0"/>
              <a:t>扯头发，</a:t>
            </a:r>
            <a:r>
              <a:rPr lang="zh-TW" altLang="en-US" sz="2000" dirty="0"/>
              <a:t>或者呆坐不動</a:t>
            </a:r>
            <a:r>
              <a:rPr lang="zh-TW" altLang="en-US" sz="2000" dirty="0" smtClean="0"/>
              <a:t>、饮酒</a:t>
            </a:r>
            <a:r>
              <a:rPr lang="zh-TW" altLang="en-US" sz="2000" dirty="0"/>
              <a:t>解愁等。</a:t>
            </a:r>
          </a:p>
          <a:p>
            <a:r>
              <a:rPr lang="zh-TW" altLang="en-US" sz="2000" dirty="0"/>
              <a:t>第四，“</a:t>
            </a:r>
            <a:r>
              <a:rPr lang="zh-TW" altLang="en-US" sz="2000" b="1" u="sng" dirty="0"/>
              <a:t>念彼功德，</a:t>
            </a:r>
            <a:r>
              <a:rPr lang="zh-TW" altLang="en-US" sz="2000" b="1" u="sng" dirty="0" smtClean="0"/>
              <a:t>思恋因缘，</a:t>
            </a:r>
            <a:r>
              <a:rPr lang="zh-TW" altLang="en-US" sz="2000" b="1" u="sng" dirty="0"/>
              <a:t>令</a:t>
            </a:r>
            <a:r>
              <a:rPr lang="zh-TW" altLang="en-US" sz="2000" b="1" u="sng" dirty="0" smtClean="0"/>
              <a:t>意热恼</a:t>
            </a:r>
            <a:r>
              <a:rPr lang="zh-TW" altLang="en-US" sz="2000" dirty="0" smtClean="0"/>
              <a:t>”，即忆念</a:t>
            </a:r>
            <a:r>
              <a:rPr lang="zh-TW" altLang="en-US" sz="2000" dirty="0"/>
              <a:t>所愛的功德，比如</a:t>
            </a:r>
            <a:r>
              <a:rPr lang="zh-TW" altLang="en-US" sz="2000" dirty="0" smtClean="0"/>
              <a:t>，忆念对方</a:t>
            </a:r>
            <a:r>
              <a:rPr lang="zh-TW" altLang="en-US" sz="2000" dirty="0"/>
              <a:t>的音容笑貌</a:t>
            </a:r>
            <a:r>
              <a:rPr lang="zh-TW" altLang="en-US" sz="2000" dirty="0" smtClean="0"/>
              <a:t>、对自</a:t>
            </a:r>
            <a:r>
              <a:rPr lang="zh-TW" altLang="en-US" sz="2000" dirty="0"/>
              <a:t>己</a:t>
            </a:r>
            <a:r>
              <a:rPr lang="zh-TW" altLang="en-US" sz="2000" dirty="0" smtClean="0"/>
              <a:t>的关怀体贴，</a:t>
            </a:r>
            <a:r>
              <a:rPr lang="zh-TW" altLang="en-US" sz="2000" dirty="0"/>
              <a:t>或者想起孩子</a:t>
            </a:r>
            <a:r>
              <a:rPr lang="zh-TW" altLang="en-US" sz="2000" dirty="0" smtClean="0"/>
              <a:t>的聪明</a:t>
            </a:r>
            <a:r>
              <a:rPr lang="zh-TW" altLang="en-US" sz="2000" dirty="0"/>
              <a:t>可愛等。</a:t>
            </a:r>
            <a:r>
              <a:rPr lang="zh-TW" altLang="en-US" sz="2000" dirty="0" smtClean="0"/>
              <a:t>在这些</a:t>
            </a:r>
            <a:r>
              <a:rPr lang="zh-TW" altLang="en-US" sz="2000" dirty="0"/>
              <a:t>可愛相</a:t>
            </a:r>
            <a:r>
              <a:rPr lang="zh-TW" altLang="en-US" sz="2000" dirty="0" smtClean="0"/>
              <a:t>浮现心前时，</a:t>
            </a:r>
            <a:r>
              <a:rPr lang="zh-TW" altLang="en-US" sz="2000" dirty="0"/>
              <a:t>由此</a:t>
            </a:r>
            <a:r>
              <a:rPr lang="zh-TW" altLang="en-US" sz="2000" dirty="0" smtClean="0"/>
              <a:t>思恋的因缘而</a:t>
            </a:r>
            <a:r>
              <a:rPr lang="zh-TW" altLang="en-US" sz="2000" dirty="0"/>
              <a:t>令</a:t>
            </a:r>
            <a:r>
              <a:rPr lang="zh-TW" altLang="en-US" sz="2000" dirty="0" smtClean="0"/>
              <a:t>心热恼、无法</a:t>
            </a:r>
            <a:r>
              <a:rPr lang="zh-TW" altLang="en-US" sz="2000" dirty="0"/>
              <a:t>安定，甚至</a:t>
            </a:r>
            <a:r>
              <a:rPr lang="zh-TW" altLang="en-US" sz="2000" dirty="0" smtClean="0"/>
              <a:t>茶饭不</a:t>
            </a:r>
            <a:r>
              <a:rPr lang="zh-TW" altLang="en-US" sz="2000" dirty="0"/>
              <a:t>思</a:t>
            </a:r>
            <a:r>
              <a:rPr lang="zh-TW" altLang="en-US" sz="2000" dirty="0" smtClean="0"/>
              <a:t>、难以</a:t>
            </a:r>
            <a:r>
              <a:rPr lang="zh-TW" altLang="en-US" sz="2000" dirty="0"/>
              <a:t>成眠。一想起來</a:t>
            </a:r>
            <a:r>
              <a:rPr lang="zh-TW" altLang="en-US" sz="2000" dirty="0" smtClean="0"/>
              <a:t>就伤心难过，泪流</a:t>
            </a:r>
            <a:r>
              <a:rPr lang="zh-TW" altLang="en-US" sz="2000" dirty="0"/>
              <a:t>不止。</a:t>
            </a:r>
          </a:p>
          <a:p>
            <a:r>
              <a:rPr lang="zh-TW" altLang="en-US" sz="2000" dirty="0"/>
              <a:t>第五</a:t>
            </a:r>
            <a:r>
              <a:rPr lang="zh-TW" altLang="en-US" sz="2000" dirty="0" smtClean="0"/>
              <a:t>，“</a:t>
            </a:r>
            <a:r>
              <a:rPr lang="zh-TW" altLang="en-US" sz="2000" b="1" u="sng" dirty="0" smtClean="0"/>
              <a:t>应受</a:t>
            </a:r>
            <a:r>
              <a:rPr lang="zh-TW" altLang="en-US" sz="2000" b="1" u="sng" dirty="0"/>
              <a:t>用等有所缺乏</a:t>
            </a:r>
            <a:r>
              <a:rPr lang="zh-TW" altLang="en-US" sz="2000" dirty="0"/>
              <a:t>”，即本</a:t>
            </a:r>
            <a:r>
              <a:rPr lang="zh-TW" altLang="en-US" sz="2000" dirty="0" smtClean="0"/>
              <a:t>來觉得应該</a:t>
            </a:r>
            <a:r>
              <a:rPr lang="zh-TW" altLang="en-US" sz="2000" dirty="0"/>
              <a:t>享受到的東西，由於</a:t>
            </a:r>
            <a:r>
              <a:rPr lang="zh-TW" altLang="en-US" sz="2000" dirty="0" smtClean="0"/>
              <a:t>因缘不</a:t>
            </a:r>
            <a:r>
              <a:rPr lang="zh-TW" altLang="en-US" sz="2000" dirty="0"/>
              <a:t>具足，</a:t>
            </a:r>
            <a:r>
              <a:rPr lang="zh-TW" altLang="en-US" sz="2000" dirty="0" smtClean="0"/>
              <a:t>而导致</a:t>
            </a:r>
            <a:r>
              <a:rPr lang="zh-TW" altLang="en-US" sz="2000" dirty="0"/>
              <a:t>缺乏。</a:t>
            </a:r>
            <a:r>
              <a:rPr lang="zh-TW" altLang="en-US" sz="2000" dirty="0" smtClean="0"/>
              <a:t>所谓“</a:t>
            </a:r>
            <a:r>
              <a:rPr lang="zh-TW" altLang="en-US" sz="2000" dirty="0"/>
              <a:t>受用”，比如，</a:t>
            </a:r>
            <a:r>
              <a:rPr lang="zh-TW" altLang="en-US" sz="2000" dirty="0" smtClean="0"/>
              <a:t>共处戏笑</a:t>
            </a:r>
            <a:r>
              <a:rPr lang="zh-TW" altLang="en-US" sz="2000" dirty="0"/>
              <a:t>、歌舞</a:t>
            </a:r>
            <a:r>
              <a:rPr lang="zh-TW" altLang="en-US" sz="2000" dirty="0" smtClean="0"/>
              <a:t>、饮食、欢娱而</a:t>
            </a:r>
            <a:r>
              <a:rPr lang="zh-TW" altLang="en-US" sz="2000" dirty="0"/>
              <a:t>住，或者互相受用</a:t>
            </a:r>
            <a:r>
              <a:rPr lang="zh-TW" altLang="en-US" sz="2000" dirty="0" smtClean="0"/>
              <a:t>色声香味触的</a:t>
            </a:r>
            <a:r>
              <a:rPr lang="zh-TW" altLang="en-US" sz="2000" dirty="0"/>
              <a:t>境界</a:t>
            </a:r>
            <a:r>
              <a:rPr lang="zh-TW" altLang="en-US" sz="2000" dirty="0" smtClean="0"/>
              <a:t>等种种生</a:t>
            </a:r>
            <a:r>
              <a:rPr lang="zh-TW" altLang="en-US" sz="2000" dirty="0"/>
              <a:t>活中</a:t>
            </a:r>
            <a:r>
              <a:rPr lang="zh-TW" altLang="en-US" sz="2000" dirty="0" smtClean="0"/>
              <a:t>的欢乐。</a:t>
            </a:r>
            <a:r>
              <a:rPr lang="zh-TW" altLang="en-US" sz="2000" dirty="0"/>
              <a:t>在受用等缺</a:t>
            </a:r>
            <a:r>
              <a:rPr lang="zh-TW" altLang="en-US" sz="2000" dirty="0" smtClean="0"/>
              <a:t>少时，就会有凄凉哀</a:t>
            </a:r>
            <a:r>
              <a:rPr lang="zh-TW" altLang="en-US" sz="2000" dirty="0"/>
              <a:t>怨</a:t>
            </a:r>
            <a:r>
              <a:rPr lang="zh-TW" altLang="en-US" sz="2000" dirty="0" smtClean="0"/>
              <a:t>的忧愁</a:t>
            </a:r>
            <a:r>
              <a:rPr lang="zh-TW" altLang="en-US" sz="2000" dirty="0"/>
              <a:t>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09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/>
              <a:t>愛</a:t>
            </a:r>
            <a:r>
              <a:rPr lang="zh-TW" altLang="en-US" b="1" u="sng" dirty="0" smtClean="0"/>
              <a:t>別离苦相关经典</a:t>
            </a:r>
            <a:r>
              <a:rPr lang="zh-TW" altLang="en-US" b="1" u="sng" dirty="0" smtClean="0"/>
              <a:t>句子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大毗婆</a:t>
            </a:r>
            <a:r>
              <a:rPr lang="zh-TW" altLang="en-US" dirty="0" smtClean="0"/>
              <a:t>沙论</a:t>
            </a:r>
            <a:r>
              <a:rPr lang="en-US" altLang="zh-TW" dirty="0" smtClean="0"/>
              <a:t>》</a:t>
            </a:r>
            <a:r>
              <a:rPr lang="zh-TW" altLang="en-US" dirty="0"/>
              <a:t>云</a:t>
            </a:r>
            <a:r>
              <a:rPr lang="zh-TW" altLang="en-US" dirty="0" smtClean="0"/>
              <a:t>：「诸可</a:t>
            </a:r>
            <a:r>
              <a:rPr lang="zh-TW" altLang="en-US" dirty="0"/>
              <a:t>愛境</a:t>
            </a:r>
            <a:r>
              <a:rPr lang="zh-TW" altLang="en-US" dirty="0" smtClean="0"/>
              <a:t>，远离身时，</a:t>
            </a:r>
            <a:r>
              <a:rPr lang="zh-TW" altLang="en-US" dirty="0"/>
              <a:t>引</a:t>
            </a:r>
            <a:r>
              <a:rPr lang="zh-TW" altLang="en-US" dirty="0" smtClean="0"/>
              <a:t>生众苦，</a:t>
            </a:r>
            <a:r>
              <a:rPr lang="zh-TW" altLang="en-US" dirty="0"/>
              <a:t>故名愛</a:t>
            </a:r>
            <a:r>
              <a:rPr lang="zh-TW" altLang="en-US" dirty="0" smtClean="0"/>
              <a:t>別离苦。」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/>
              <a:t>大涅</a:t>
            </a:r>
            <a:r>
              <a:rPr lang="zh-TW" altLang="en-US" dirty="0" smtClean="0"/>
              <a:t>槃经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说：“</a:t>
            </a:r>
            <a:r>
              <a:rPr lang="zh-TW" altLang="en-US" dirty="0"/>
              <a:t>因愛</a:t>
            </a:r>
            <a:r>
              <a:rPr lang="zh-TW" altLang="en-US" dirty="0" smtClean="0"/>
              <a:t>生忧，</a:t>
            </a:r>
            <a:r>
              <a:rPr lang="zh-TW" altLang="en-US" dirty="0"/>
              <a:t>因愛生怖，</a:t>
            </a:r>
            <a:r>
              <a:rPr lang="zh-TW" altLang="en-US" dirty="0" smtClean="0"/>
              <a:t>若离於</a:t>
            </a:r>
            <a:r>
              <a:rPr lang="zh-TW" altLang="en-US" dirty="0"/>
              <a:t>愛，</a:t>
            </a:r>
            <a:r>
              <a:rPr lang="zh-TW" altLang="en-US" dirty="0" smtClean="0"/>
              <a:t>何忧何</a:t>
            </a:r>
            <a:r>
              <a:rPr lang="zh-TW" altLang="en-US" dirty="0"/>
              <a:t>怖。”</a:t>
            </a:r>
            <a:r>
              <a:rPr lang="zh-TW" altLang="en-US" dirty="0" smtClean="0"/>
              <a:t>因为愛</a:t>
            </a:r>
            <a:r>
              <a:rPr lang="zh-TW" altLang="en-US" dirty="0"/>
              <a:t>而引</a:t>
            </a:r>
            <a:r>
              <a:rPr lang="zh-TW" altLang="en-US" dirty="0" smtClean="0"/>
              <a:t>生忧恼，因为愛</a:t>
            </a:r>
            <a:r>
              <a:rPr lang="zh-TW" altLang="en-US" dirty="0"/>
              <a:t>而引生恐怖，所以愛得越深，</a:t>
            </a:r>
            <a:r>
              <a:rPr lang="zh-TW" altLang="en-US" dirty="0" smtClean="0"/>
              <a:t>別离的忧苦也</a:t>
            </a:r>
            <a:r>
              <a:rPr lang="zh-TW" altLang="en-US" dirty="0"/>
              <a:t>越深，害怕失去所愛的怖畏也越深。如</a:t>
            </a:r>
            <a:r>
              <a:rPr lang="zh-TW" altLang="en-US" dirty="0" smtClean="0"/>
              <a:t>果远离贪愛</a:t>
            </a:r>
            <a:r>
              <a:rPr lang="zh-TW" altLang="en-US" dirty="0"/>
              <a:t>，</a:t>
            </a:r>
            <a:r>
              <a:rPr lang="zh-TW" altLang="en-US" dirty="0" smtClean="0"/>
              <a:t>哪里会有忧伤、</a:t>
            </a:r>
            <a:r>
              <a:rPr lang="zh-TW" altLang="en-US" dirty="0"/>
              <a:t>恐怖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法华经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说：“诸苦所</a:t>
            </a:r>
            <a:r>
              <a:rPr lang="zh-TW" altLang="en-US" dirty="0"/>
              <a:t>因</a:t>
            </a:r>
            <a:r>
              <a:rPr lang="zh-TW" altLang="en-US" dirty="0" smtClean="0"/>
              <a:t>，贪欲为本</a:t>
            </a:r>
            <a:r>
              <a:rPr lang="zh-TW" altLang="en-US" dirty="0" smtClean="0"/>
              <a:t>。”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净名经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说：“从痴有</a:t>
            </a:r>
            <a:r>
              <a:rPr lang="zh-TW" altLang="en-US" dirty="0"/>
              <a:t>愛，則我病生。”因此，</a:t>
            </a:r>
            <a:r>
              <a:rPr lang="zh-TW" altLang="en-US" dirty="0" smtClean="0"/>
              <a:t>痛苦的</a:t>
            </a:r>
            <a:r>
              <a:rPr lang="zh-TW" altLang="en-US" dirty="0"/>
              <a:t>根源就</a:t>
            </a:r>
            <a:r>
              <a:rPr lang="zh-TW" altLang="en-US" dirty="0" smtClean="0"/>
              <a:t>是贪欲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endParaRPr lang="en-US" altLang="zh-TW" b="1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36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思维生</a:t>
            </a:r>
            <a:r>
              <a:rPr lang="zh-TW" altLang="en-US" b="1" dirty="0" smtClean="0"/>
              <a:t>命中的愛</a:t>
            </a:r>
            <a:r>
              <a:rPr lang="zh-TW" altLang="en-US" b="1" dirty="0" smtClean="0"/>
              <a:t>別离</a:t>
            </a:r>
            <a:endParaRPr lang="en-CA" b="1" dirty="0"/>
          </a:p>
        </p:txBody>
      </p:sp>
      <p:pic>
        <p:nvPicPr>
          <p:cNvPr id="1026" name="Picture 2" descr="ãçé¢æ­»å¥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0" y="173804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68" y="169318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90" y="376856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45" y="1314586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0" y="45283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ãçé¢æ­»å¥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0" y="369054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0289" y="5975474"/>
            <a:ext cx="424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应当结合</a:t>
            </a:r>
            <a:r>
              <a:rPr lang="zh-TW" altLang="en-US" dirty="0"/>
              <a:t>自身</a:t>
            </a:r>
            <a:r>
              <a:rPr lang="zh-TW" altLang="en-US" dirty="0" smtClean="0"/>
              <a:t>的经验來思维这五种苦相</a:t>
            </a:r>
            <a:endParaRPr lang="zh-TW" altLang="en-US" dirty="0"/>
          </a:p>
        </p:txBody>
      </p:sp>
      <p:sp>
        <p:nvSpPr>
          <p:cNvPr id="5" name="AutoShape 14" descr="ãéå¥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40" name="Picture 16" descr="ãéå¥ãçåçæå°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84" y="1916251"/>
            <a:ext cx="2317141" cy="13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2117</TotalTime>
  <Words>2844</Words>
  <Application>Microsoft Office PowerPoint</Application>
  <PresentationFormat>Custom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 轮回过患 人类痛苦之爱别离苦</vt:lpstr>
      <vt:lpstr>轮回过患之人类的痛苦</vt:lpstr>
      <vt:lpstr>愛別离苦的定义</vt:lpstr>
      <vt:lpstr>生活中生离死別的实例 (观看Youtube video)</vt:lpstr>
      <vt:lpstr>思维愛別离苦                                     撷取自益西彭措堪布 广论讲授：思惟八苦（续三） </vt:lpstr>
      <vt:lpstr>愛別离的五种苦相 </vt:lpstr>
      <vt:lpstr>愛別离五种苦相的解释                                       撷取自益西彭措堪布 广论讲授：思惟八苦（续三） </vt:lpstr>
      <vt:lpstr>愛別离苦相关经典句子</vt:lpstr>
      <vt:lpstr>思维生命中的愛別离</vt:lpstr>
      <vt:lpstr>轮回过患之愛別离苦                                                            大圆满前行  普贤上師言教         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         索达吉堪布译</vt:lpstr>
      <vt:lpstr>                   轮回过患之愛別离苦 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PowerPoint Presentation</vt:lpstr>
      <vt:lpstr>                   轮回过患之愛別离苦 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                   轮回过患之愛別离苦                           米拉日巴教言                                                                                                                                大圆满前行  普贤上師言教                                                                                                                                                            华智仁波切著                                                                                                                                                            索达吉堪布译</vt:lpstr>
      <vt:lpstr>结语</vt:lpstr>
      <vt:lpstr>問題討论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輪迴過患人類過患 愛別離苦</dc:title>
  <dc:creator>Frank Lawson</dc:creator>
  <cp:lastModifiedBy>danny</cp:lastModifiedBy>
  <cp:revision>132</cp:revision>
  <dcterms:created xsi:type="dcterms:W3CDTF">2018-06-04T19:24:33Z</dcterms:created>
  <dcterms:modified xsi:type="dcterms:W3CDTF">2019-04-07T02:29:27Z</dcterms:modified>
</cp:coreProperties>
</file>