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6" r:id="rId3"/>
    <p:sldId id="277" r:id="rId4"/>
    <p:sldId id="273" r:id="rId5"/>
    <p:sldId id="465" r:id="rId6"/>
    <p:sldId id="494" r:id="rId7"/>
    <p:sldId id="495" r:id="rId8"/>
    <p:sldId id="496" r:id="rId9"/>
    <p:sldId id="476" r:id="rId10"/>
    <p:sldId id="497" r:id="rId11"/>
    <p:sldId id="509" r:id="rId12"/>
    <p:sldId id="527" r:id="rId13"/>
    <p:sldId id="498" r:id="rId14"/>
    <p:sldId id="499" r:id="rId15"/>
    <p:sldId id="511" r:id="rId16"/>
    <p:sldId id="526" r:id="rId17"/>
    <p:sldId id="501" r:id="rId18"/>
    <p:sldId id="518" r:id="rId19"/>
    <p:sldId id="522" r:id="rId20"/>
    <p:sldId id="505" r:id="rId21"/>
    <p:sldId id="462" r:id="rId22"/>
    <p:sldId id="274" r:id="rId23"/>
  </p:sldIdLst>
  <p:sldSz cx="12192000" cy="6858000"/>
  <p:notesSz cx="6858000" cy="9144000"/>
  <p:defaultTextStyle>
    <a:defPPr>
      <a:defRPr lang="en-US"/>
    </a:defPPr>
    <a:lvl1pPr marL="0" lvl="0" indent="0" algn="l" defTabSz="457200" rtl="0" eaLnBrk="1" fontAlgn="base" latinLnBrk="0" hangingPunct="1">
      <a:lnSpc>
        <a:spcPct val="100000"/>
      </a:lnSpc>
      <a:spcBef>
        <a:spcPct val="0"/>
      </a:spcBef>
      <a:spcAft>
        <a:spcPct val="0"/>
      </a:spcAft>
      <a:buNone/>
      <a:defRPr kern="1200">
        <a:solidFill>
          <a:schemeClr val="tx1"/>
        </a:solidFill>
        <a:latin typeface="Garamond" panose="02020404030301010803" pitchFamily="18" charset="0"/>
        <a:ea typeface="+mn-ea"/>
        <a:cs typeface="+mn-cs"/>
      </a:defRPr>
    </a:lvl1pPr>
    <a:lvl2pPr marL="457200" lvl="1"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2pPr>
    <a:lvl3pPr marL="914400" lvl="2"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3pPr>
    <a:lvl4pPr marL="1371600" lvl="3"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4pPr>
    <a:lvl5pPr marL="1828800" lvl="4"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5pPr>
    <a:lvl6pPr marL="2286000" lvl="5"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6pPr>
    <a:lvl7pPr marL="2743200" lvl="6"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7pPr>
    <a:lvl8pPr marL="3200400" lvl="7"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8pPr>
    <a:lvl9pPr marL="3657600" lvl="8"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6588"/>
    <p:restoredTop sz="94690"/>
  </p:normalViewPr>
  <p:slideViewPr>
    <p:cSldViewPr snapToGrid="0" snapToObjects="1" showGuides="1">
      <p:cViewPr varScale="1">
        <p:scale>
          <a:sx n="149" d="100"/>
          <a:sy n="149" d="100"/>
        </p:scale>
        <p:origin x="-1352" y="-112"/>
      </p:cViewPr>
      <p:guideLst>
        <p:guide orient="horz" pos="2160"/>
        <p:guide pos="3838"/>
      </p:guideLst>
    </p:cSldViewPr>
  </p:slid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64" y="1267724"/>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052" name="Rectangle 10"/>
          <p:cNvSpPr/>
          <p:nvPr/>
        </p:nvSpPr>
        <p:spPr>
          <a:xfrm>
            <a:off x="1447800" y="1411288"/>
            <a:ext cx="9296400" cy="4035425"/>
          </a:xfrm>
          <a:prstGeom prst="rect">
            <a:avLst/>
          </a:prstGeom>
          <a:noFill/>
          <a:ln w="6350" cap="sq" cmpd="sng">
            <a:solidFill>
              <a:srgbClr val="404040"/>
            </a:solidFill>
            <a:prstDash val="solid"/>
            <a:miter/>
            <a:headEnd type="none" w="med" len="med"/>
            <a:tailEnd type="none" w="med" len="med"/>
          </a:ln>
        </p:spPr>
        <p:txBody>
          <a:bodyPr anchor="t"/>
          <a:p>
            <a:pPr lvl="0" indent="0"/>
            <a:endParaRPr lang="en-US" altLang="zh-CN">
              <a:latin typeface="Garamond" panose="02020404030301010803" pitchFamily="18" charset="0"/>
            </a:endParaRPr>
          </a:p>
        </p:txBody>
      </p:sp>
      <p:sp>
        <p:nvSpPr>
          <p:cNvPr id="15" name="Rectangle 14"/>
          <p:cNvSpPr/>
          <p:nvPr/>
        </p:nvSpPr>
        <p:spPr>
          <a:xfrm>
            <a:off x="5135563" y="1268413"/>
            <a:ext cx="1920875" cy="7302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054" name="Group 3"/>
          <p:cNvGrpSpPr/>
          <p:nvPr/>
        </p:nvGrpSpPr>
        <p:grpSpPr>
          <a:xfrm>
            <a:off x="5249863" y="1268413"/>
            <a:ext cx="1692275" cy="64452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pPr fontAlgn="auto"/>
            <a:r>
              <a:rPr lang="en-US" strike="noStrike" noProof="1"/>
              <a:t>Click to edit Master title style</a:t>
            </a:r>
            <a:endParaRPr lang="en-US" strike="noStrike" noProof="1"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en-US" strike="noStrike" noProof="1"/>
              <a:t>Click to edit Master subtitle style</a:t>
            </a:r>
            <a:endParaRPr lang="en-US" strike="noStrike" noProof="1" dirty="0"/>
          </a:p>
        </p:txBody>
      </p:sp>
      <p:sp>
        <p:nvSpPr>
          <p:cNvPr id="20" name="Date Placeholder 19"/>
          <p:cNvSpPr>
            <a:spLocks noGrp="1"/>
          </p:cNvSpPr>
          <p:nvPr>
            <p:ph type="dt" sz="half" idx="10"/>
          </p:nvPr>
        </p:nvSpPr>
        <p:spPr>
          <a:xfrm>
            <a:off x="5318125" y="1341438"/>
            <a:ext cx="1555750" cy="527050"/>
          </a:xfrm>
          <a:prstGeom prst="rect">
            <a:avLst/>
          </a:prstGeom>
        </p:spPr>
        <p:txBody>
          <a:bodyPr vert="horz" lIns="91440" tIns="45720" rIns="91440" bIns="45720" rtlCol="0" anchor="b"/>
          <a:lstStyle>
            <a:lvl1pPr algn="ctr">
              <a:defRPr sz="1300" spc="0" baseline="0">
                <a:solidFill>
                  <a:srgbClr val="FFFFFF"/>
                </a:solidFill>
                <a:latin typeface="+mn-lt"/>
              </a:defRPr>
            </a:lvl1pPr>
          </a:lstStyle>
          <a:p>
            <a:pPr fontAlgn="auto"/>
            <a:fld id="{DDA51639-B2D6-4652-B8C3-1B4C224A7BAF}" type="datetimeFigureOut">
              <a:rPr lang="en-US" strike="noStrike" noProof="1" smtClean="0">
                <a:latin typeface="+mn-lt"/>
                <a:ea typeface="+mn-ea"/>
                <a:cs typeface="+mn-cs"/>
              </a:rPr>
            </a:fld>
            <a:endParaRPr lang="en-US" strike="noStrike" noProof="1" dirty="0"/>
          </a:p>
        </p:txBody>
      </p:sp>
      <p:sp>
        <p:nvSpPr>
          <p:cNvPr id="21" name="Footer Placeholder 20"/>
          <p:cNvSpPr>
            <a:spLocks noGrp="1"/>
          </p:cNvSpPr>
          <p:nvPr>
            <p:ph type="ftr" sz="quarter" idx="11"/>
          </p:nvPr>
        </p:nvSpPr>
        <p:spPr>
          <a:xfrm>
            <a:off x="1454150" y="5211763"/>
            <a:ext cx="5905500" cy="228600"/>
          </a:xfrm>
          <a:prstGeom prst="rect">
            <a:avLst/>
          </a:prstGeom>
        </p:spPr>
        <p:txBody>
          <a:bodyPr vert="horz" lIns="91440" tIns="45720" rIns="91440" bIns="45720" rtlCol="0" anchor="b"/>
          <a:lstStyle>
            <a:lvl1pPr algn="l">
              <a:defRPr>
                <a:solidFill>
                  <a:schemeClr val="tx1">
                    <a:lumMod val="75000"/>
                    <a:lumOff val="25000"/>
                  </a:schemeClr>
                </a:solidFill>
              </a:defRPr>
            </a:lvl1pPr>
          </a:lstStyle>
          <a:p>
            <a:pPr fontAlgn="auto"/>
            <a:endParaRPr lang="en-US" strike="noStrike" noProof="1" dirty="0"/>
          </a:p>
        </p:txBody>
      </p:sp>
      <p:sp>
        <p:nvSpPr>
          <p:cNvPr id="22" name="Slide Number Placeholder 21"/>
          <p:cNvSpPr>
            <a:spLocks noGrp="1"/>
          </p:cNvSpPr>
          <p:nvPr>
            <p:ph type="sldNum" sz="quarter" idx="12"/>
          </p:nvPr>
        </p:nvSpPr>
        <p:spPr>
          <a:xfrm>
            <a:off x="8607425" y="5211763"/>
            <a:ext cx="2111375" cy="228600"/>
          </a:xfrm>
          <a:prstGeom prst="rect">
            <a:avLst/>
          </a:prstGeom>
        </p:spPr>
        <p:txBody>
          <a:bodyPr vert="horz" lIns="91440" tIns="45720" rIns="91440" bIns="45720" rtlCol="0" anchor="b"/>
          <a:lstStyle>
            <a:lvl1pPr>
              <a:defRPr>
                <a:solidFill>
                  <a:schemeClr val="tx1">
                    <a:lumMod val="75000"/>
                    <a:lumOff val="25000"/>
                  </a:schemeClr>
                </a:solidFill>
              </a:defRPr>
            </a:lvl1pPr>
          </a:lstStyle>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endParaRPr lang="en-US" strike="noStrike" noProof="1" dirty="0"/>
          </a:p>
        </p:txBody>
      </p:sp>
      <p:sp>
        <p:nvSpPr>
          <p:cNvPr id="3" name="Vertical Text Placeholder 2"/>
          <p:cNvSpPr>
            <a:spLocks noGrp="1"/>
          </p:cNvSpPr>
          <p:nvPr>
            <p:ph type="body" orient="vert" idx="1"/>
          </p:nvPr>
        </p:nvSpPr>
        <p:spPr/>
        <p:txBody>
          <a:bodyPr vert="eaVert"/>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4" name="日期占位符 3"/>
          <p:cNvSpPr>
            <a:spLocks noGrp="1"/>
          </p:cNvSpPr>
          <p:nvPr>
            <p:ph type="dt" sz="half" idx="10"/>
          </p:nvPr>
        </p:nvSpPr>
        <p:spPr/>
        <p:txBody>
          <a:bodyPr/>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5" name="页脚占位符 4"/>
          <p:cNvSpPr>
            <a:spLocks noGrp="1"/>
          </p:cNvSpPr>
          <p:nvPr>
            <p:ph type="ftr" sz="quarter" idx="11"/>
          </p:nvPr>
        </p:nvSpPr>
        <p:spPr/>
        <p:txBody>
          <a:bodyPr/>
          <a:p>
            <a:pPr fontAlgn="auto"/>
            <a:endParaRPr lang="en-US" strike="noStrike" noProof="1" dirty="0"/>
          </a:p>
        </p:txBody>
      </p:sp>
      <p:sp>
        <p:nvSpPr>
          <p:cNvPr id="6" name="灯片编号占位符 5"/>
          <p:cNvSpPr>
            <a:spLocks noGrp="1"/>
          </p:cNvSpPr>
          <p:nvPr>
            <p:ph type="sldNum" sz="quarter" idx="12"/>
          </p:nvPr>
        </p:nvSpPr>
        <p:spPr/>
        <p:txBody>
          <a:bodyPr/>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pPr fontAlgn="auto"/>
            <a:r>
              <a:rPr lang="en-US" strike="noStrike" noProof="1"/>
              <a:t>Click to edit Master title style</a:t>
            </a:r>
            <a:endParaRPr lang="en-US" strike="noStrike" noProof="1"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4" name="日期占位符 3"/>
          <p:cNvSpPr>
            <a:spLocks noGrp="1"/>
          </p:cNvSpPr>
          <p:nvPr>
            <p:ph type="dt" sz="half" idx="10"/>
          </p:nvPr>
        </p:nvSpPr>
        <p:spPr/>
        <p:txBody>
          <a:bodyPr/>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5" name="页脚占位符 4"/>
          <p:cNvSpPr>
            <a:spLocks noGrp="1"/>
          </p:cNvSpPr>
          <p:nvPr>
            <p:ph type="ftr" sz="quarter" idx="11"/>
          </p:nvPr>
        </p:nvSpPr>
        <p:spPr/>
        <p:txBody>
          <a:bodyPr/>
          <a:p>
            <a:pPr fontAlgn="auto"/>
            <a:endParaRPr lang="en-US" strike="noStrike" noProof="1" dirty="0"/>
          </a:p>
        </p:txBody>
      </p:sp>
      <p:sp>
        <p:nvSpPr>
          <p:cNvPr id="6" name="灯片编号占位符 5"/>
          <p:cNvSpPr>
            <a:spLocks noGrp="1"/>
          </p:cNvSpPr>
          <p:nvPr>
            <p:ph type="sldNum" sz="quarter" idx="12"/>
          </p:nvPr>
        </p:nvSpPr>
        <p:spPr/>
        <p:txBody>
          <a:bodyPr/>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endParaRPr lang="en-US" strike="noStrike" noProof="1" dirty="0"/>
          </a:p>
        </p:txBody>
      </p:sp>
      <p:sp>
        <p:nvSpPr>
          <p:cNvPr id="3" name="Content Placeholder 2"/>
          <p:cNvSpPr>
            <a:spLocks noGrp="1"/>
          </p:cNvSpPr>
          <p:nvPr>
            <p:ph idx="1"/>
          </p:nvPr>
        </p:nvSpPr>
        <p:spPr/>
        <p:txBody>
          <a:bodyPr/>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4" name="日期占位符 3"/>
          <p:cNvSpPr>
            <a:spLocks noGrp="1"/>
          </p:cNvSpPr>
          <p:nvPr>
            <p:ph type="dt" sz="half" idx="10"/>
          </p:nvPr>
        </p:nvSpPr>
        <p:spPr/>
        <p:txBody>
          <a:bodyPr/>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5" name="页脚占位符 4"/>
          <p:cNvSpPr>
            <a:spLocks noGrp="1"/>
          </p:cNvSpPr>
          <p:nvPr>
            <p:ph type="ftr" sz="quarter" idx="11"/>
          </p:nvPr>
        </p:nvSpPr>
        <p:spPr/>
        <p:txBody>
          <a:bodyPr/>
          <a:p>
            <a:pPr fontAlgn="auto"/>
            <a:endParaRPr lang="en-US" strike="noStrike" noProof="1" dirty="0"/>
          </a:p>
        </p:txBody>
      </p:sp>
      <p:sp>
        <p:nvSpPr>
          <p:cNvPr id="6" name="灯片编号占位符 5"/>
          <p:cNvSpPr>
            <a:spLocks noGrp="1"/>
          </p:cNvSpPr>
          <p:nvPr>
            <p:ph type="sldNum" sz="quarter" idx="12"/>
          </p:nvPr>
        </p:nvSpPr>
        <p:spPr/>
        <p:txBody>
          <a:bodyPr/>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78"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64" y="1267724"/>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3076" name="Rectangle 23"/>
          <p:cNvSpPr/>
          <p:nvPr/>
        </p:nvSpPr>
        <p:spPr>
          <a:xfrm>
            <a:off x="1447800" y="1411288"/>
            <a:ext cx="9296400" cy="4035425"/>
          </a:xfrm>
          <a:prstGeom prst="rect">
            <a:avLst/>
          </a:prstGeom>
          <a:noFill/>
          <a:ln w="6350" cap="sq" cmpd="sng">
            <a:solidFill>
              <a:srgbClr val="404040"/>
            </a:solidFill>
            <a:prstDash val="solid"/>
            <a:miter/>
            <a:headEnd type="none" w="med" len="med"/>
            <a:tailEnd type="none" w="med" len="med"/>
          </a:ln>
        </p:spPr>
        <p:txBody>
          <a:bodyPr anchor="t"/>
          <a:p>
            <a:pPr lvl="0" indent="0"/>
            <a:endParaRPr lang="en-US" altLang="zh-CN">
              <a:latin typeface="Garamond" panose="02020404030301010803" pitchFamily="18" charset="0"/>
            </a:endParaRPr>
          </a:p>
        </p:txBody>
      </p:sp>
      <p:sp>
        <p:nvSpPr>
          <p:cNvPr id="30" name="Rectangle 29"/>
          <p:cNvSpPr/>
          <p:nvPr/>
        </p:nvSpPr>
        <p:spPr>
          <a:xfrm>
            <a:off x="5135563" y="1268413"/>
            <a:ext cx="1920875" cy="730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078" name="Group 30"/>
          <p:cNvGrpSpPr/>
          <p:nvPr/>
        </p:nvGrpSpPr>
        <p:grpSpPr>
          <a:xfrm>
            <a:off x="5249863" y="1268413"/>
            <a:ext cx="1692275" cy="64452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pPr fontAlgn="auto"/>
            <a:r>
              <a:rPr lang="en-US" strike="noStrike" noProof="1"/>
              <a:t>Click to edit Master title style</a:t>
            </a:r>
            <a:endParaRPr lang="en-US" strike="noStrike" noProof="1"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auto"/>
            <a:r>
              <a:rPr lang="en-US" strike="noStrike" noProof="1"/>
              <a:t>Edit Master text styles</a:t>
            </a:r>
            <a:endParaRPr lang="en-US" strike="noStrike" noProof="1"/>
          </a:p>
        </p:txBody>
      </p:sp>
      <p:sp>
        <p:nvSpPr>
          <p:cNvPr id="4" name="Date Placeholder 3"/>
          <p:cNvSpPr>
            <a:spLocks noGrp="1"/>
          </p:cNvSpPr>
          <p:nvPr>
            <p:ph type="dt" sz="half" idx="10"/>
          </p:nvPr>
        </p:nvSpPr>
        <p:spPr>
          <a:xfrm>
            <a:off x="5321300" y="1344613"/>
            <a:ext cx="1555750" cy="530225"/>
          </a:xfrm>
          <a:prstGeom prst="rect">
            <a:avLst/>
          </a:prstGeom>
        </p:spPr>
        <p:txBody>
          <a:bodyPr vert="horz" lIns="91440" tIns="45720" rIns="91440" bIns="45720" rtlCol="0" anchor="b"/>
          <a:lstStyle>
            <a:lvl1pPr algn="ctr">
              <a:defRPr lang="en-US" sz="1300" kern="1200" spc="0" baseline="0">
                <a:solidFill>
                  <a:srgbClr val="FFFFFF"/>
                </a:solidFill>
                <a:latin typeface="+mn-lt"/>
                <a:ea typeface="+mn-ea"/>
                <a:cs typeface="+mn-cs"/>
              </a:defRPr>
            </a:lvl1pPr>
          </a:lstStyle>
          <a:p>
            <a:pPr fontAlgn="auto"/>
            <a:fld id="{C44961B7-6B89-48AB-966F-622E2788EECC}" type="datetimeFigureOut">
              <a:rPr lang="en-US" strike="noStrike" noProof="1" smtClean="0">
                <a:latin typeface="+mn-lt"/>
                <a:ea typeface="+mn-ea"/>
                <a:cs typeface="+mn-cs"/>
              </a:rPr>
            </a:fld>
            <a:endParaRPr lang="en-US" strike="noStrike" noProof="1" dirty="0"/>
          </a:p>
        </p:txBody>
      </p:sp>
      <p:sp>
        <p:nvSpPr>
          <p:cNvPr id="5" name="Footer Placeholder 4"/>
          <p:cNvSpPr>
            <a:spLocks noGrp="1"/>
          </p:cNvSpPr>
          <p:nvPr>
            <p:ph type="ftr" sz="quarter" idx="11"/>
          </p:nvPr>
        </p:nvSpPr>
        <p:spPr>
          <a:xfrm>
            <a:off x="1454150" y="5211763"/>
            <a:ext cx="5907088" cy="228600"/>
          </a:xfrm>
          <a:prstGeom prst="rect">
            <a:avLst/>
          </a:prstGeom>
        </p:spPr>
        <p:txBody>
          <a:bodyPr vert="horz" lIns="91440" tIns="45720" rIns="91440" bIns="45720" rtlCol="0" anchor="b"/>
          <a:lstStyle>
            <a:lvl1pPr algn="l">
              <a:defRPr/>
            </a:lvl1pPr>
          </a:lstStyle>
          <a:p>
            <a:pPr fontAlgn="auto"/>
            <a:endParaRPr lang="en-US" strike="noStrike" noProof="1" dirty="0"/>
          </a:p>
        </p:txBody>
      </p:sp>
      <p:sp>
        <p:nvSpPr>
          <p:cNvPr id="6" name="Slide Number Placeholder 5"/>
          <p:cNvSpPr>
            <a:spLocks noGrp="1"/>
          </p:cNvSpPr>
          <p:nvPr>
            <p:ph type="sldNum" sz="quarter" idx="12"/>
          </p:nvPr>
        </p:nvSpPr>
        <p:spPr>
          <a:xfrm>
            <a:off x="8604250" y="5211763"/>
            <a:ext cx="2112963" cy="228600"/>
          </a:xfrm>
          <a:prstGeom prst="rect">
            <a:avLst/>
          </a:prstGeom>
        </p:spPr>
        <p:txBody>
          <a:bodyPr vert="horz" lIns="91440" tIns="45720" rIns="91440" bIns="45720" rtlCol="0" anchor="b"/>
          <a:lstStyle/>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fontAlgn="auto"/>
            <a:r>
              <a:rPr lang="en-US" strike="noStrike" noProof="1"/>
              <a:t>Click to edit Master title style</a:t>
            </a:r>
            <a:endParaRPr lang="en-US" strike="noStrike" noProof="1"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2" name="日期占位符 1"/>
          <p:cNvSpPr>
            <a:spLocks noGrp="1"/>
          </p:cNvSpPr>
          <p:nvPr>
            <p:ph type="dt" sz="half" idx="10"/>
          </p:nvPr>
        </p:nvSpPr>
        <p:spPr/>
        <p:txBody>
          <a:bodyPr/>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5" name="页脚占位符 4"/>
          <p:cNvSpPr>
            <a:spLocks noGrp="1"/>
          </p:cNvSpPr>
          <p:nvPr>
            <p:ph type="ftr" sz="quarter" idx="11"/>
          </p:nvPr>
        </p:nvSpPr>
        <p:spPr/>
        <p:txBody>
          <a:bodyPr/>
          <a:p>
            <a:pPr fontAlgn="auto"/>
            <a:endParaRPr lang="en-US" strike="noStrike" noProof="1" dirty="0"/>
          </a:p>
        </p:txBody>
      </p:sp>
      <p:sp>
        <p:nvSpPr>
          <p:cNvPr id="6" name="灯片编号占位符 5"/>
          <p:cNvSpPr>
            <a:spLocks noGrp="1"/>
          </p:cNvSpPr>
          <p:nvPr>
            <p:ph type="sldNum" sz="quarter" idx="12"/>
          </p:nvPr>
        </p:nvSpPr>
        <p:spPr/>
        <p:txBody>
          <a:bodyPr/>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endParaRPr lang="en-US" strike="noStrike" noProof="1"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a:t>Edit Master text styles</a:t>
            </a:r>
            <a:endParaRPr lang="en-US" strike="noStrike" noProof="1"/>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a:t>Edit Master text styles</a:t>
            </a:r>
            <a:endParaRPr lang="en-US" strike="noStrike" noProof="1"/>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7" name="日期占位符 6"/>
          <p:cNvSpPr>
            <a:spLocks noGrp="1"/>
          </p:cNvSpPr>
          <p:nvPr>
            <p:ph type="dt" sz="half" idx="10"/>
          </p:nvPr>
        </p:nvSpPr>
        <p:spPr/>
        <p:txBody>
          <a:bodyPr/>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8" name="页脚占位符 7"/>
          <p:cNvSpPr>
            <a:spLocks noGrp="1"/>
          </p:cNvSpPr>
          <p:nvPr>
            <p:ph type="ftr" sz="quarter" idx="11"/>
          </p:nvPr>
        </p:nvSpPr>
        <p:spPr/>
        <p:txBody>
          <a:bodyPr/>
          <a:p>
            <a:pPr fontAlgn="auto"/>
            <a:endParaRPr lang="en-US" strike="noStrike" noProof="1" dirty="0"/>
          </a:p>
        </p:txBody>
      </p:sp>
      <p:sp>
        <p:nvSpPr>
          <p:cNvPr id="9" name="灯片编号占位符 8"/>
          <p:cNvSpPr>
            <a:spLocks noGrp="1"/>
          </p:cNvSpPr>
          <p:nvPr>
            <p:ph type="sldNum" sz="quarter" idx="12"/>
          </p:nvPr>
        </p:nvSpPr>
        <p:spPr/>
        <p:txBody>
          <a:bodyPr/>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endParaRPr lang="en-US" strike="noStrike" noProof="1" dirty="0"/>
          </a:p>
        </p:txBody>
      </p:sp>
      <p:sp>
        <p:nvSpPr>
          <p:cNvPr id="3" name="日期占位符 2"/>
          <p:cNvSpPr>
            <a:spLocks noGrp="1"/>
          </p:cNvSpPr>
          <p:nvPr>
            <p:ph type="dt" sz="half" idx="10"/>
          </p:nvPr>
        </p:nvSpPr>
        <p:spPr/>
        <p:txBody>
          <a:bodyPr/>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4" name="页脚占位符 3"/>
          <p:cNvSpPr>
            <a:spLocks noGrp="1"/>
          </p:cNvSpPr>
          <p:nvPr>
            <p:ph type="ftr" sz="quarter" idx="11"/>
          </p:nvPr>
        </p:nvSpPr>
        <p:spPr/>
        <p:txBody>
          <a:bodyPr/>
          <a:p>
            <a:pPr fontAlgn="auto"/>
            <a:endParaRPr lang="en-US" strike="noStrike" noProof="1" dirty="0"/>
          </a:p>
        </p:txBody>
      </p:sp>
      <p:sp>
        <p:nvSpPr>
          <p:cNvPr id="5" name="灯片编号占位符 4"/>
          <p:cNvSpPr>
            <a:spLocks noGrp="1"/>
          </p:cNvSpPr>
          <p:nvPr>
            <p:ph type="sldNum" sz="quarter" idx="12"/>
          </p:nvPr>
        </p:nvSpPr>
        <p:spPr/>
        <p:txBody>
          <a:bodyPr/>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3" name="页脚占位符 2"/>
          <p:cNvSpPr>
            <a:spLocks noGrp="1"/>
          </p:cNvSpPr>
          <p:nvPr>
            <p:ph type="ftr" sz="quarter" idx="11"/>
          </p:nvPr>
        </p:nvSpPr>
        <p:spPr/>
        <p:txBody>
          <a:bodyPr/>
          <a:p>
            <a:pPr fontAlgn="auto"/>
            <a:endParaRPr lang="en-US" strike="noStrike" noProof="1" dirty="0"/>
          </a:p>
        </p:txBody>
      </p:sp>
      <p:sp>
        <p:nvSpPr>
          <p:cNvPr id="4" name="灯片编号占位符 3"/>
          <p:cNvSpPr>
            <a:spLocks noGrp="1"/>
          </p:cNvSpPr>
          <p:nvPr>
            <p:ph type="sldNum" sz="quarter" idx="12"/>
          </p:nvPr>
        </p:nvSpPr>
        <p:spPr/>
        <p:txBody>
          <a:bodyPr/>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Pr>
        <a:solidFill>
          <a:schemeClr val="bg1"/>
        </a:solidFill>
        <a:effectLst/>
      </p:bgPr>
    </p:bg>
    <p:spTree>
      <p:nvGrpSpPr>
        <p:cNvPr id="1" name=""/>
        <p:cNvGrpSpPr/>
        <p:nvPr/>
      </p:nvGrpSpPr>
      <p:grpSpPr>
        <a:xfrm>
          <a:off x="0" y="0"/>
          <a:ext cx="0" cy="0"/>
          <a:chOff x="0" y="0"/>
          <a:chExt cx="0" cy="0"/>
        </a:xfrm>
      </p:grpSpPr>
      <p:sp>
        <p:nvSpPr>
          <p:cNvPr id="15" name="Rectangle 14"/>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pPr fontAlgn="auto"/>
            <a:r>
              <a:rPr lang="en-US" strike="noStrike" noProof="1"/>
              <a:t>Click to edit Master title style</a:t>
            </a:r>
            <a:endParaRPr lang="en-US" strike="noStrike" noProof="1"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endParaRPr lang="en-US" strike="noStrike" noProof="1"/>
          </a:p>
          <a:p>
            <a:pPr lvl="1" fontAlgn="auto"/>
            <a:r>
              <a:rPr lang="en-US" strike="noStrike" noProof="1"/>
              <a:t>Second level</a:t>
            </a:r>
            <a:endParaRPr lang="en-US" strike="noStrike" noProof="1"/>
          </a:p>
          <a:p>
            <a:pPr lvl="2" fontAlgn="auto"/>
            <a:r>
              <a:rPr lang="en-US" strike="noStrike" noProof="1"/>
              <a:t>Third level</a:t>
            </a:r>
            <a:endParaRPr lang="en-US" strike="noStrike" noProof="1"/>
          </a:p>
          <a:p>
            <a:pPr lvl="3" fontAlgn="auto"/>
            <a:r>
              <a:rPr lang="en-US" strike="noStrike" noProof="1"/>
              <a:t>Fourth level</a:t>
            </a:r>
            <a:endParaRPr lang="en-US" strike="noStrike" noProof="1"/>
          </a:p>
          <a:p>
            <a:pPr lvl="4" fontAlgn="auto"/>
            <a:r>
              <a:rPr lang="en-US" strike="noStrike" noProof="1"/>
              <a:t>Fifth level</a:t>
            </a:r>
            <a:endParaRPr lang="en-US" strike="noStrike" noProof="1"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auto"/>
            <a:r>
              <a:rPr lang="en-US" strike="noStrike" noProof="1"/>
              <a:t>Edit Master text styles</a:t>
            </a:r>
            <a:endParaRPr lang="en-US" strike="noStrike" noProof="1"/>
          </a:p>
        </p:txBody>
      </p:sp>
      <p:sp>
        <p:nvSpPr>
          <p:cNvPr id="8" name="Date Placeholder 7"/>
          <p:cNvSpPr>
            <a:spLocks noGrp="1"/>
          </p:cNvSpPr>
          <p:nvPr>
            <p:ph type="dt" sz="half" idx="10"/>
          </p:nvPr>
        </p:nvSpPr>
        <p:spPr>
          <a:xfrm>
            <a:off x="388938" y="6215063"/>
            <a:ext cx="2743200" cy="255588"/>
          </a:xfrm>
          <a:prstGeom prst="rect">
            <a:avLst/>
          </a:prstGeom>
        </p:spPr>
        <p:txBody>
          <a:bodyPr vert="horz" lIns="91440" tIns="45720" rIns="91440" bIns="45720" rtlCol="0" anchor="b"/>
          <a:lstStyle/>
          <a:p>
            <a:pPr fontAlgn="auto"/>
            <a:fld id="{1CF131DD-A141-4471-BCF9-C6073EDD7E20}" type="datetimeFigureOut">
              <a:rPr lang="en-US" strike="noStrike" noProof="1" smtClean="0">
                <a:latin typeface="+mn-lt"/>
                <a:ea typeface="+mn-ea"/>
                <a:cs typeface="+mn-cs"/>
              </a:rPr>
            </a:fld>
            <a:endParaRPr lang="en-US" strike="noStrike" noProof="1" dirty="0"/>
          </a:p>
        </p:txBody>
      </p:sp>
      <p:sp>
        <p:nvSpPr>
          <p:cNvPr id="9" name="Footer Placeholder 8"/>
          <p:cNvSpPr>
            <a:spLocks noGrp="1"/>
          </p:cNvSpPr>
          <p:nvPr>
            <p:ph type="ftr" sz="quarter" idx="11"/>
          </p:nvPr>
        </p:nvSpPr>
        <p:spPr>
          <a:xfrm>
            <a:off x="3489325" y="6215063"/>
            <a:ext cx="5213350" cy="255588"/>
          </a:xfrm>
          <a:prstGeom prst="rect">
            <a:avLst/>
          </a:prstGeom>
        </p:spPr>
        <p:txBody>
          <a:bodyPr vert="horz" lIns="91440" tIns="45720" rIns="91440" bIns="45720" rtlCol="0" anchor="b"/>
          <a:lstStyle>
            <a:lvl1pPr algn="r">
              <a:defRPr/>
            </a:lvl1pPr>
          </a:lstStyle>
          <a:p>
            <a:pPr fontAlgn="auto"/>
            <a:endParaRPr lang="en-US" strike="noStrike" noProof="1" dirty="0"/>
          </a:p>
        </p:txBody>
      </p:sp>
      <p:sp>
        <p:nvSpPr>
          <p:cNvPr id="11" name="Slide Number Placeholder 10"/>
          <p:cNvSpPr>
            <a:spLocks noGrp="1"/>
          </p:cNvSpPr>
          <p:nvPr>
            <p:ph type="sldNum" sz="quarter" idx="12"/>
          </p:nvPr>
        </p:nvSpPr>
        <p:spPr>
          <a:xfrm>
            <a:off x="10396538" y="6227763"/>
            <a:ext cx="1463675" cy="255588"/>
          </a:xfrm>
          <a:prstGeom prst="rect">
            <a:avLst/>
          </a:prstGeom>
        </p:spPr>
        <p:txBody>
          <a:bodyPr vert="horz" lIns="91440" tIns="45720" rIns="91440" bIns="45720" rtlCol="0" anchor="b"/>
          <a:lstStyle/>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pPr fontAlgn="auto"/>
            <a:r>
              <a:rPr lang="en-US" strike="noStrike" noProof="1"/>
              <a:t>Click to edit Master title style</a:t>
            </a:r>
            <a:endParaRPr lang="en-US" strike="noStrike" noProof="1"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r>
              <a:rPr lang="en-US" strike="noStrike" noProof="1"/>
              <a:t>Click icon to add picture</a:t>
            </a:r>
            <a:endParaRPr lang="en-US" strike="noStrike" noProof="1"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auto"/>
            <a:r>
              <a:rPr lang="en-US" strike="noStrike" noProof="1"/>
              <a:t>Edit Master text styles</a:t>
            </a:r>
            <a:endParaRPr lang="en-US" strike="noStrike" noProof="1"/>
          </a:p>
        </p:txBody>
      </p:sp>
      <p:sp>
        <p:nvSpPr>
          <p:cNvPr id="5" name="Date Placeholder 4"/>
          <p:cNvSpPr>
            <a:spLocks noGrp="1"/>
          </p:cNvSpPr>
          <p:nvPr>
            <p:ph type="dt" sz="half" idx="10"/>
          </p:nvPr>
        </p:nvSpPr>
        <p:spPr>
          <a:xfrm>
            <a:off x="388938" y="6215063"/>
            <a:ext cx="2743200" cy="255588"/>
          </a:xfrm>
          <a:prstGeom prst="rect">
            <a:avLst/>
          </a:prstGeom>
        </p:spPr>
        <p:txBody>
          <a:bodyPr vert="horz" lIns="91440" tIns="45720" rIns="91440" bIns="45720" rtlCol="0" anchor="b"/>
          <a:lstStyle>
            <a:lvl1pPr>
              <a:defRPr>
                <a:solidFill>
                  <a:srgbClr val="FFFFFF"/>
                </a:solidFill>
                <a:effectLst>
                  <a:outerShdw blurRad="19050" dist="6350" dir="2700000" algn="tl" rotWithShape="0">
                    <a:prstClr val="black">
                      <a:alpha val="40000"/>
                    </a:prstClr>
                  </a:outerShdw>
                </a:effectLst>
              </a:defRPr>
            </a:lvl1pPr>
          </a:lstStyle>
          <a:p>
            <a:pPr fontAlgn="auto"/>
            <a:fld id="{AB334A90-EB03-42F3-8859-2C2B2724C058}" type="datetimeFigureOut">
              <a:rPr lang="en-US" strike="noStrike" noProof="1" smtClean="0">
                <a:latin typeface="+mn-lt"/>
                <a:ea typeface="+mn-ea"/>
                <a:cs typeface="+mn-cs"/>
              </a:rPr>
            </a:fld>
            <a:endParaRPr lang="en-US" strike="noStrike" noProof="1" dirty="0"/>
          </a:p>
        </p:txBody>
      </p:sp>
      <p:sp>
        <p:nvSpPr>
          <p:cNvPr id="6" name="Footer Placeholder 5"/>
          <p:cNvSpPr>
            <a:spLocks noGrp="1"/>
          </p:cNvSpPr>
          <p:nvPr>
            <p:ph type="ftr" sz="quarter" idx="11"/>
          </p:nvPr>
        </p:nvSpPr>
        <p:spPr>
          <a:xfrm>
            <a:off x="3489325" y="6215063"/>
            <a:ext cx="5213350" cy="255588"/>
          </a:xfrm>
          <a:prstGeom prst="rect">
            <a:avLst/>
          </a:prstGeom>
        </p:spPr>
        <p:txBody>
          <a:bodyPr vert="horz" lIns="91440" tIns="45720" rIns="91440" bIns="45720" rtlCol="0" anchor="b"/>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fontAlgn="auto"/>
            <a:endParaRPr lang="en-US" strike="noStrike" noProof="1" dirty="0"/>
          </a:p>
        </p:txBody>
      </p:sp>
      <p:sp>
        <p:nvSpPr>
          <p:cNvPr id="7" name="Slide Number Placeholder 6"/>
          <p:cNvSpPr>
            <a:spLocks noGrp="1"/>
          </p:cNvSpPr>
          <p:nvPr>
            <p:ph type="sldNum" sz="quarter" idx="12"/>
          </p:nvPr>
        </p:nvSpPr>
        <p:spPr>
          <a:xfrm>
            <a:off x="10396538" y="6227763"/>
            <a:ext cx="1463675" cy="255588"/>
          </a:xfrm>
          <a:prstGeom prst="rect">
            <a:avLst/>
          </a:prstGeom>
        </p:spPr>
        <p:txBody>
          <a:bodyPr vert="horz" lIns="91440" tIns="45720" rIns="91440" bIns="45720" rtlCol="0" anchor="b"/>
          <a:lstStyle/>
          <a:p>
            <a:pPr fontAlgn="auto"/>
            <a:fld id="{4FAB73BC-B049-4115-A692-8D63A059BFB8}" type="slidenum">
              <a:rPr lang="en-US" strike="noStrike" noProof="1" smtClean="0">
                <a:latin typeface="+mn-lt"/>
                <a:ea typeface="+mn-ea"/>
                <a:cs typeface="+mn-cs"/>
              </a:rPr>
            </a:fld>
            <a:endParaRPr lang="en-US" strike="noStrike" noProof="1"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27" name="Title Placeholder 1"/>
          <p:cNvSpPr>
            <a:spLocks noGrp="1"/>
          </p:cNvSpPr>
          <p:nvPr>
            <p:ph type="title"/>
          </p:nvPr>
        </p:nvSpPr>
        <p:spPr>
          <a:xfrm>
            <a:off x="1066800" y="642938"/>
            <a:ext cx="10058400" cy="1371600"/>
          </a:xfrm>
          <a:prstGeom prst="rect">
            <a:avLst/>
          </a:prstGeom>
          <a:noFill/>
          <a:ln w="9525">
            <a:noFill/>
          </a:ln>
        </p:spPr>
        <p:txBody>
          <a:bodyPr vert="horz" lIns="91440" tIns="45720" rIns="91440" bIns="45720" anchor="ctr"/>
          <a:p>
            <a:pPr lvl="0"/>
            <a:r>
              <a:rPr lang="en-US" altLang="zh-CN"/>
              <a:t>Click to edit Master title style</a:t>
            </a:r>
            <a:endParaRPr lang="en-US" altLang="zh-CN" dirty="0"/>
          </a:p>
        </p:txBody>
      </p:sp>
      <p:sp>
        <p:nvSpPr>
          <p:cNvPr id="1028" name="Text Placeholder 2"/>
          <p:cNvSpPr>
            <a:spLocks noGrp="1"/>
          </p:cNvSpPr>
          <p:nvPr>
            <p:ph type="body"/>
          </p:nvPr>
        </p:nvSpPr>
        <p:spPr>
          <a:xfrm>
            <a:off x="1066800" y="2103438"/>
            <a:ext cx="10058400" cy="3932237"/>
          </a:xfrm>
          <a:prstGeom prst="rect">
            <a:avLst/>
          </a:prstGeom>
          <a:noFill/>
          <a:ln w="9525">
            <a:noFill/>
          </a:ln>
        </p:spPr>
        <p:txBody>
          <a:bodyPr vert="horz" lIns="91440" tIns="45720" rIns="91440" bIns="45720" anchor="t"/>
          <a:p>
            <a:pPr lvl="0" indent="-182880"/>
            <a:r>
              <a:rPr lang="en-US" altLang="zh-CN"/>
              <a:t>Edit Master text styles</a:t>
            </a:r>
            <a:endParaRPr lang="en-US" altLang="zh-CN"/>
          </a:p>
          <a:p>
            <a:pPr lvl="1" indent="-182245"/>
            <a:r>
              <a:rPr lang="en-US" altLang="zh-CN"/>
              <a:t>Second level</a:t>
            </a:r>
            <a:endParaRPr lang="en-US" altLang="zh-CN"/>
          </a:p>
          <a:p>
            <a:pPr lvl="2" indent="-182245"/>
            <a:r>
              <a:rPr lang="en-US" altLang="zh-CN"/>
              <a:t>Third level</a:t>
            </a:r>
            <a:endParaRPr lang="en-US" altLang="zh-CN"/>
          </a:p>
          <a:p>
            <a:pPr lvl="3" indent="-183515"/>
            <a:r>
              <a:rPr lang="en-US" altLang="zh-CN"/>
              <a:t>Fourth level</a:t>
            </a:r>
            <a:endParaRPr lang="en-US" altLang="zh-CN"/>
          </a:p>
          <a:p>
            <a:pPr lvl="4" indent="-182880"/>
            <a:r>
              <a:rPr lang="en-US" altLang="zh-CN"/>
              <a:t>Fifth level</a:t>
            </a:r>
            <a:endParaRPr lang="en-US" altLang="zh-CN" dirty="0"/>
          </a:p>
        </p:txBody>
      </p:sp>
      <p:sp>
        <p:nvSpPr>
          <p:cNvPr id="4" name="Date Placeholder 3"/>
          <p:cNvSpPr>
            <a:spLocks noGrp="1"/>
          </p:cNvSpPr>
          <p:nvPr>
            <p:ph type="dt" sz="half" idx="2"/>
          </p:nvPr>
        </p:nvSpPr>
        <p:spPr>
          <a:xfrm>
            <a:off x="388938" y="6215063"/>
            <a:ext cx="2743200" cy="255588"/>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fontAlgn="auto"/>
            <a:fld id="{CBC48EC7-AF6A-48D3-8284-14BACBEBDD84}" type="datetimeFigureOut">
              <a:rPr lang="en-US" strike="noStrike" noProof="1" smtClean="0">
                <a:latin typeface="+mn-lt"/>
                <a:ea typeface="+mn-ea"/>
                <a:cs typeface="+mn-cs"/>
              </a:rPr>
            </a:fld>
            <a:endParaRPr lang="en-US" strike="noStrike" noProof="1" dirty="0"/>
          </a:p>
        </p:txBody>
      </p:sp>
      <p:sp>
        <p:nvSpPr>
          <p:cNvPr id="5" name="Footer Placeholder 4"/>
          <p:cNvSpPr>
            <a:spLocks noGrp="1"/>
          </p:cNvSpPr>
          <p:nvPr>
            <p:ph type="ftr" sz="quarter" idx="3"/>
          </p:nvPr>
        </p:nvSpPr>
        <p:spPr>
          <a:xfrm>
            <a:off x="3489325" y="6215063"/>
            <a:ext cx="5213350" cy="255588"/>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fontAlgn="auto"/>
            <a:endParaRPr lang="en-US" strike="noStrike" noProof="1" dirty="0"/>
          </a:p>
        </p:txBody>
      </p:sp>
      <p:sp>
        <p:nvSpPr>
          <p:cNvPr id="6" name="Slide Number Placeholder 5"/>
          <p:cNvSpPr>
            <a:spLocks noGrp="1"/>
          </p:cNvSpPr>
          <p:nvPr>
            <p:ph type="sldNum" sz="quarter" idx="4"/>
          </p:nvPr>
        </p:nvSpPr>
        <p:spPr>
          <a:xfrm>
            <a:off x="10348913" y="6215063"/>
            <a:ext cx="1462088" cy="255588"/>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fontAlgn="auto"/>
            <a:fld id="{4FAB73BC-B049-4115-A692-8D63A059BFB8}" type="slidenum">
              <a:rPr lang="en-US" strike="noStrike" noProof="1" smtClean="0">
                <a:latin typeface="+mn-lt"/>
                <a:ea typeface="+mn-ea"/>
                <a:cs typeface="+mn-cs"/>
              </a:rPr>
            </a:fld>
            <a:endParaRPr lang="en-US" strike="noStrike" noProof="1" dirty="0"/>
          </a:p>
        </p:txBody>
      </p:sp>
      <p:sp>
        <p:nvSpPr>
          <p:cNvPr id="1032" name="Rectangle 7"/>
          <p:cNvSpPr/>
          <p:nvPr/>
        </p:nvSpPr>
        <p:spPr>
          <a:xfrm>
            <a:off x="371475" y="374650"/>
            <a:ext cx="11449050" cy="6108700"/>
          </a:xfrm>
          <a:prstGeom prst="rect">
            <a:avLst/>
          </a:prstGeom>
          <a:noFill/>
          <a:ln w="6350" cap="sq" cmpd="sng">
            <a:solidFill>
              <a:srgbClr val="404040"/>
            </a:solidFill>
            <a:prstDash val="solid"/>
            <a:miter/>
            <a:headEnd type="none" w="med" len="med"/>
            <a:tailEnd type="none" w="med" len="med"/>
          </a:ln>
        </p:spPr>
        <p:txBody>
          <a:bodyPr anchor="t"/>
          <a:p>
            <a:pPr lvl="0" indent="0"/>
            <a:endParaRPr lang="en-US" altLang="zh-CN">
              <a:latin typeface="Garamond" panose="02020404030301010803"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标题 3"/>
          <p:cNvSpPr>
            <a:spLocks noGrp="1"/>
          </p:cNvSpPr>
          <p:nvPr>
            <p:ph type="title"/>
          </p:nvPr>
        </p:nvSpPr>
        <p:spPr>
          <a:xfrm>
            <a:off x="6462713" y="693738"/>
            <a:ext cx="5167312" cy="660400"/>
          </a:xfrm>
          <a:ln/>
        </p:spPr>
        <p:txBody>
          <a:bodyPr lIns="91440" tIns="45720" rIns="91440" bIns="45720" anchor="ctr"/>
          <a:p>
            <a:pPr algn="ctr"/>
            <a:r>
              <a:rPr lang="zh-CN" altLang="en-US" sz="3600" dirty="0">
                <a:ea typeface="宋体" panose="02010600030101010101" pitchFamily="2" charset="-122"/>
              </a:rPr>
              <a:t>发心偈</a:t>
            </a:r>
            <a:endParaRPr lang="zh-CN" altLang="en-US" sz="3600" dirty="0">
              <a:ea typeface="宋体" panose="02010600030101010101" pitchFamily="2" charset="-122"/>
            </a:endParaRPr>
          </a:p>
        </p:txBody>
      </p:sp>
      <p:sp>
        <p:nvSpPr>
          <p:cNvPr id="6146" name="文本占位符 5"/>
          <p:cNvSpPr>
            <a:spLocks noGrp="1"/>
          </p:cNvSpPr>
          <p:nvPr>
            <p:ph type="body" sz="half"/>
          </p:nvPr>
        </p:nvSpPr>
        <p:spPr>
          <a:xfrm>
            <a:off x="7192963" y="1620838"/>
            <a:ext cx="4181475" cy="4687887"/>
          </a:xfrm>
          <a:ln/>
        </p:spPr>
        <p:txBody>
          <a:bodyPr lIns="91440" tIns="45720" rIns="91440" bIns="45720" anchor="t"/>
          <a:lstStyle>
            <a:lvl1pPr lvl="0">
              <a:defRPr sz="2800"/>
            </a:lvl1pPr>
            <a:lvl2pPr lvl="1">
              <a:defRPr sz="2400"/>
            </a:lvl2pPr>
            <a:lvl3pPr lvl="2">
              <a:defRPr sz="2000"/>
            </a:lvl3pPr>
            <a:lvl4pPr lvl="3">
              <a:defRPr sz="1800"/>
            </a:lvl4pPr>
            <a:lvl5pPr lvl="4">
              <a:defRPr sz="1800"/>
            </a:lvl5pPr>
          </a:lstStyle>
          <a:p>
            <a:pPr marL="0" lvl="0" indent="0" algn="ctr">
              <a:buNone/>
            </a:pPr>
            <a:r>
              <a:rPr lang="zh-CN" altLang="en-US" sz="2000" dirty="0">
                <a:latin typeface="宋体" panose="02010600030101010101" pitchFamily="2" charset="-122"/>
                <a:ea typeface="宋体" panose="02010600030101010101" pitchFamily="2" charset="-122"/>
              </a:rPr>
              <a:t>顶礼本师释迦牟尼佛！</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顶礼文殊智慧勇识</a:t>
            </a:r>
            <a:r>
              <a:rPr lang="zh-CN" altLang="zh-CN" sz="2000" dirty="0">
                <a:latin typeface="宋体" panose="02010600030101010101" pitchFamily="2" charset="-122"/>
                <a:ea typeface="宋体" panose="02010600030101010101" pitchFamily="2" charset="-122"/>
              </a:rPr>
              <a:t>！</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顶礼传承大恩上师！</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无上甚深微妙法</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百千万劫难遭遇</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我今见闻得受持</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愿解如来真实义</a:t>
            </a:r>
            <a:endParaRPr lang="en-US" altLang="zh-CN" sz="2000" dirty="0">
              <a:latin typeface="宋体" panose="02010600030101010101" pitchFamily="2" charset="-122"/>
            </a:endParaRPr>
          </a:p>
          <a:p>
            <a:pPr marL="0" lvl="0" indent="0" algn="ctr">
              <a:buNone/>
            </a:pPr>
            <a:endParaRPr lang="en-CA"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为度化一切众生，</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请大家发无上殊胜的菩提心！</a:t>
            </a:r>
            <a:endParaRPr lang="zh-CN" altLang="en-US" sz="2000" dirty="0">
              <a:latin typeface="宋体" panose="02010600030101010101" pitchFamily="2" charset="-122"/>
              <a:ea typeface="宋体" panose="02010600030101010101" pitchFamily="2" charset="-122"/>
            </a:endParaRPr>
          </a:p>
        </p:txBody>
      </p:sp>
      <p:pic>
        <p:nvPicPr>
          <p:cNvPr id="5" name="Picture 4" descr="20160328201008110.JPEG790x600.JPEG"/>
          <p:cNvPicPr>
            <a:picLocks noChangeAspect="1"/>
          </p:cNvPicPr>
          <p:nvPr/>
        </p:nvPicPr>
        <p:blipFill>
          <a:blip r:embed="rId1"/>
          <a:stretch>
            <a:fillRect/>
          </a:stretch>
        </p:blipFill>
        <p:spPr>
          <a:xfrm>
            <a:off x="889336" y="414331"/>
            <a:ext cx="4157225" cy="5998037"/>
          </a:xfrm>
          <a:prstGeom prst="rect">
            <a:avLst/>
          </a:prstGeom>
          <a:effectLst>
            <a:softEdge rad="317500"/>
          </a:effectLst>
        </p:spPr>
      </p:pic>
      <p:pic>
        <p:nvPicPr>
          <p:cNvPr id="3" name="Picture 2"/>
          <p:cNvPicPr>
            <a:picLocks noChangeAspect="1"/>
          </p:cNvPicPr>
          <p:nvPr/>
        </p:nvPicPr>
        <p:blipFill>
          <a:blip r:embed="rId2"/>
          <a:stretch>
            <a:fillRect/>
          </a:stretch>
        </p:blipFill>
        <p:spPr>
          <a:xfrm>
            <a:off x="1323474" y="414331"/>
            <a:ext cx="4572000" cy="5998037"/>
          </a:xfrm>
          <a:prstGeom prst="rect">
            <a:avLst/>
          </a:prstGeom>
          <a:ln>
            <a:noFill/>
          </a:ln>
          <a:effectLst>
            <a:softEdge rad="112500"/>
          </a:effec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73075" y="595313"/>
            <a:ext cx="10583863" cy="496888"/>
          </a:xfrm>
        </p:spPr>
        <p:txBody>
          <a:bodyPr>
            <a:normAutofit fontScale="90000"/>
          </a:bodyPr>
          <a:p>
            <a:pPr fontAlgn="auto"/>
            <a:br>
              <a:rPr lang="zh-CN" altLang="en-US" sz="2800" b="1">
                <a:effectLst>
                  <a:outerShdw blurRad="38100" dist="38100" dir="2700000" algn="tl">
                    <a:srgbClr val="000000">
                      <a:alpha val="43137"/>
                    </a:srgbClr>
                  </a:outerShdw>
                </a:effectLst>
                <a:sym typeface="+mn-ea"/>
              </a:rPr>
            </a:br>
            <a:br>
              <a:rPr lang="zh-CN" altLang="en-US" sz="2800" b="1">
                <a:effectLst>
                  <a:outerShdw blurRad="38100" dist="38100" dir="2700000" algn="tl">
                    <a:srgbClr val="000000">
                      <a:alpha val="43137"/>
                    </a:srgbClr>
                  </a:outerShdw>
                </a:effectLst>
                <a:sym typeface="+mn-ea"/>
              </a:rPr>
            </a:br>
            <a:r>
              <a:rPr lang="zh-CN" altLang="en-US" sz="2800" b="1" strike="noStrike" noProof="1">
                <a:effectLst>
                  <a:outerShdw blurRad="38100" dist="38100" dir="2700000" algn="tl">
                    <a:srgbClr val="000000">
                      <a:alpha val="43137"/>
                    </a:srgbClr>
                  </a:outerShdw>
                </a:effectLst>
                <a:sym typeface="+mn-ea"/>
              </a:rPr>
              <a:t>（五）</a:t>
            </a:r>
            <a:r>
              <a:rPr sz="2800" b="1" strike="noStrike" noProof="1">
                <a:effectLst>
                  <a:outerShdw blurRad="38100" dist="38100" dir="2700000" algn="tl">
                    <a:srgbClr val="000000">
                      <a:alpha val="43137"/>
                    </a:srgbClr>
                  </a:outerShdw>
                </a:effectLst>
                <a:sym typeface="+mn-ea"/>
              </a:rPr>
              <a:t>正式传讲皈依</a:t>
            </a:r>
            <a:br>
              <a:rPr sz="2800" b="1">
                <a:effectLst>
                  <a:outerShdw blurRad="38100" dist="38100" dir="2700000" algn="tl">
                    <a:srgbClr val="000000">
                      <a:alpha val="43137"/>
                    </a:srgbClr>
                  </a:outerShdw>
                </a:effectLst>
                <a:sym typeface="+mn-ea"/>
              </a:rPr>
            </a:br>
            <a:br>
              <a:rPr b="1">
                <a:effectLst>
                  <a:outerShdw blurRad="38100" dist="38100" dir="2700000" algn="tl">
                    <a:srgbClr val="000000">
                      <a:alpha val="43137"/>
                    </a:srgbClr>
                  </a:outerShdw>
                </a:effectLst>
                <a:sym typeface="+mn-ea"/>
              </a:rPr>
            </a:br>
            <a:endParaRPr lang="en-US" sz="2000" strike="noStrike" noProof="1"/>
          </a:p>
        </p:txBody>
      </p:sp>
      <p:sp>
        <p:nvSpPr>
          <p:cNvPr id="15362" name="Content Placeholder 2"/>
          <p:cNvSpPr>
            <a:spLocks noGrp="1"/>
          </p:cNvSpPr>
          <p:nvPr>
            <p:ph idx="1"/>
          </p:nvPr>
        </p:nvSpPr>
        <p:spPr>
          <a:xfrm>
            <a:off x="701675" y="1236663"/>
            <a:ext cx="10423525" cy="4799013"/>
          </a:xfrm>
        </p:spPr>
        <p:txBody>
          <a:bodyPr vert="horz" lIns="91440" tIns="45720" rIns="91440" bIns="45720" anchor="t"/>
          <a:p>
            <a:pPr marL="0" indent="0" fontAlgn="auto">
              <a:lnSpc>
                <a:spcPct val="90000"/>
              </a:lnSpc>
              <a:buFont typeface="宋体" panose="02010600030101010101" pitchFamily="2" charset="-122"/>
              <a:buNone/>
            </a:pPr>
            <a:r>
              <a:rPr lang="zh-CN" altLang="en-US" sz="2400" b="1" strike="noStrike" noProof="1" dirty="0">
                <a:ea typeface="宋体" panose="02010600030101010101" pitchFamily="2" charset="-122"/>
                <a:sym typeface="宋体" panose="02010600030101010101" pitchFamily="2" charset="-122"/>
              </a:rPr>
              <a:t>1、皈依的基础：信心</a:t>
            </a:r>
            <a:endParaRPr lang="zh-CN" altLang="en-US" sz="2400" b="1" strike="noStrike" noProof="1" dirty="0">
              <a:ea typeface="宋体" panose="02010600030101010101" pitchFamily="2" charset="-122"/>
              <a:sym typeface="宋体" panose="02010600030101010101" pitchFamily="2" charset="-122"/>
            </a:endParaRPr>
          </a:p>
          <a:p>
            <a:pPr marL="0" indent="0" fontAlgn="auto">
              <a:lnSpc>
                <a:spcPct val="90000"/>
              </a:lnSpc>
              <a:buFont typeface="宋体" panose="02010600030101010101" pitchFamily="2" charset="-122"/>
              <a:buNone/>
            </a:pPr>
            <a:r>
              <a:rPr lang="zh-CN" altLang="en-US" sz="2000" strike="noStrike" noProof="1" dirty="0">
                <a:ea typeface="宋体" panose="02010600030101010101" pitchFamily="2" charset="-122"/>
              </a:rPr>
              <a:t>（2）、信心的分类</a:t>
            </a:r>
            <a:endParaRPr lang="zh-CN" altLang="en-US" sz="2000" strike="noStrike" noProof="1" dirty="0">
              <a:ea typeface="宋体" panose="02010600030101010101" pitchFamily="2" charset="-122"/>
            </a:endParaRPr>
          </a:p>
          <a:p>
            <a:pPr marL="0" indent="0" fontAlgn="auto">
              <a:lnSpc>
                <a:spcPct val="90000"/>
              </a:lnSpc>
              <a:buFont typeface="宋体" panose="02010600030101010101" pitchFamily="2" charset="-122"/>
              <a:buNone/>
            </a:pPr>
            <a:r>
              <a:rPr lang="en-US" altLang="zh-CN" sz="2000" strike="noStrike" noProof="1">
                <a:solidFill>
                  <a:srgbClr val="FF0000"/>
                </a:solidFill>
              </a:rPr>
              <a:t>欲乐信</a:t>
            </a:r>
            <a:endParaRPr lang="en-US" altLang="zh-CN" sz="2000" strike="noStrike" noProof="1">
              <a:solidFill>
                <a:srgbClr val="FF0000"/>
              </a:solidFill>
            </a:endParaRPr>
          </a:p>
          <a:p>
            <a:pPr lvl="2" indent="-182245" fontAlgn="auto">
              <a:lnSpc>
                <a:spcPct val="90000"/>
              </a:lnSpc>
              <a:buFont typeface="Arial" panose="020B0604020202020204" pitchFamily="34" charset="0"/>
              <a:buChar char="•"/>
            </a:pPr>
            <a:r>
              <a:rPr lang="en-US" altLang="zh-CN" sz="2000" strike="noStrike" noProof="1"/>
              <a:t>法相：当听到恶趣轮回的痛苦，自然生起恐惧心，渴望从中解脱；当听到善趣、净土与解脱的安乐，油然生起渴求获得的心态；当听到善法的功德，就生起想要修行的念头；当现见罪业的过患，便立即下决心想要断除。这些都属于欲乐信。</a:t>
            </a:r>
            <a:endParaRPr lang="en-US" altLang="zh-CN" sz="2000" strike="noStrike" noProof="1"/>
          </a:p>
          <a:p>
            <a:pPr marL="549275" lvl="2" indent="0" fontAlgn="auto">
              <a:lnSpc>
                <a:spcPct val="90000"/>
              </a:lnSpc>
              <a:buFont typeface="Arial" panose="020B0604020202020204" pitchFamily="34" charset="0"/>
              <a:buNone/>
            </a:pPr>
            <a:endParaRPr lang="en-US" altLang="zh-CN" sz="2000" strike="noStrike" noProof="1"/>
          </a:p>
          <a:p>
            <a:pPr lvl="2" indent="-182245" fontAlgn="auto">
              <a:lnSpc>
                <a:spcPct val="90000"/>
              </a:lnSpc>
              <a:buFont typeface="Arial" panose="020B0604020202020204" pitchFamily="34" charset="0"/>
              <a:buChar char="•"/>
            </a:pPr>
            <a:r>
              <a:rPr lang="en-US" altLang="zh-CN" sz="2000" strike="noStrike" noProof="1">
                <a:solidFill>
                  <a:srgbClr val="FF0000"/>
                </a:solidFill>
              </a:rPr>
              <a:t>特点</a:t>
            </a:r>
            <a:r>
              <a:rPr lang="en-US" altLang="zh-CN" sz="2000" strike="noStrike" noProof="1"/>
              <a:t>：包含了理性的成分在内，不会轻易动摇。</a:t>
            </a:r>
            <a:endParaRPr lang="en-US" altLang="zh-CN" sz="2000" strike="noStrike" noProof="1"/>
          </a:p>
          <a:p>
            <a:pPr marL="549275" lvl="2" indent="0" fontAlgn="auto">
              <a:lnSpc>
                <a:spcPct val="90000"/>
              </a:lnSpc>
              <a:buFont typeface="Arial" panose="020B0604020202020204" pitchFamily="34" charset="0"/>
              <a:buNone/>
            </a:pPr>
            <a:endParaRPr lang="en-US" altLang="zh-CN" sz="2000" strike="noStrike" noProof="1"/>
          </a:p>
          <a:p>
            <a:pPr lvl="2" indent="-182245" fontAlgn="auto">
              <a:lnSpc>
                <a:spcPct val="90000"/>
              </a:lnSpc>
              <a:buFont typeface="Arial" panose="020B0604020202020204" pitchFamily="34" charset="0"/>
              <a:buChar char="•"/>
            </a:pPr>
            <a:r>
              <a:rPr lang="en-US" altLang="zh-CN" sz="2000" strike="noStrike" noProof="1">
                <a:solidFill>
                  <a:srgbClr val="FF0000"/>
                </a:solidFill>
              </a:rPr>
              <a:t>功德</a:t>
            </a:r>
            <a:r>
              <a:rPr lang="en-US" altLang="zh-CN" sz="2000" strike="noStrike" noProof="1"/>
              <a:t> </a:t>
            </a:r>
            <a:r>
              <a:rPr lang="zh-CN" altLang="en-US" sz="2000" strike="noStrike" noProof="1"/>
              <a:t>（教证）</a:t>
            </a:r>
            <a:r>
              <a:rPr lang="en-US" altLang="zh-CN" sz="2000" strike="noStrike" noProof="1"/>
              <a:t>：以此最终可获得解脱，远离一切恐怖。</a:t>
            </a:r>
            <a:endParaRPr lang="en-US" altLang="zh-CN" sz="2000" strike="noStrike" noProof="1"/>
          </a:p>
          <a:p>
            <a:pPr marL="549275" lvl="2" indent="0" fontAlgn="auto">
              <a:lnSpc>
                <a:spcPct val="90000"/>
              </a:lnSpc>
              <a:buFont typeface="Arial" panose="020B0604020202020204" pitchFamily="34" charset="0"/>
              <a:buNone/>
            </a:pPr>
            <a:endParaRPr lang="en-US" altLang="zh-CN" sz="2000" strike="noStrike" noProof="1"/>
          </a:p>
          <a:p>
            <a:pPr lvl="3" indent="-183515" fontAlgn="auto">
              <a:lnSpc>
                <a:spcPct val="90000"/>
              </a:lnSpc>
              <a:buFont typeface="Arial" panose="020B0604020202020204" pitchFamily="34" charset="0"/>
              <a:buChar char="•"/>
            </a:pPr>
            <a:r>
              <a:rPr lang="en-US" altLang="zh-CN" sz="2000" strike="noStrike" noProof="1"/>
              <a:t>《诸法集要经》：“若人意清净，常礼敬诸佛，获最上吉祥，得离诸恐怖。”  </a:t>
            </a:r>
            <a:endParaRPr lang="en-US" altLang="zh-CN" sz="2000" strike="noStrike" noProof="1"/>
          </a:p>
          <a:p>
            <a:pPr lvl="3" indent="-183515" fontAlgn="auto">
              <a:lnSpc>
                <a:spcPct val="90000"/>
              </a:lnSpc>
              <a:buFont typeface="Arial" panose="020B0604020202020204" pitchFamily="34" charset="0"/>
              <a:buChar char="•"/>
            </a:pPr>
            <a:r>
              <a:rPr lang="en-US" altLang="zh-CN" sz="2000" strike="noStrike" noProof="1"/>
              <a:t>《父子合集经》：“众会若闻佛所说，心生净信决定解，勤修妙行趣菩提，超出轮回生死海。”</a:t>
            </a:r>
            <a:endParaRPr lang="en-US" altLang="zh-CN" sz="2000" strike="noStrike" noProof="1"/>
          </a:p>
          <a:p>
            <a:pPr lvl="3" indent="-183515" fontAlgn="auto">
              <a:lnSpc>
                <a:spcPct val="90000"/>
              </a:lnSpc>
              <a:buFont typeface="Arial" panose="020B0604020202020204" pitchFamily="34" charset="0"/>
              <a:buChar char="•"/>
            </a:pPr>
            <a:endParaRPr lang="en-US" altLang="zh-CN" sz="2000" strike="noStrike" noProof="1"/>
          </a:p>
          <a:p>
            <a:pPr marL="274955" lvl="1" indent="0" fontAlgn="auto">
              <a:lnSpc>
                <a:spcPct val="90000"/>
              </a:lnSpc>
              <a:buFont typeface="Arial" panose="020B0604020202020204" pitchFamily="34" charset="0"/>
              <a:buNone/>
            </a:pPr>
            <a:endParaRPr lang="en-US" altLang="zh-CN" sz="2000" strike="noStrike" noProof="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66738" y="642938"/>
            <a:ext cx="10558463" cy="555625"/>
          </a:xfrm>
        </p:spPr>
        <p:txBody>
          <a:bodyPr/>
          <a:p>
            <a:pPr fontAlgn="auto"/>
            <a:r>
              <a:rPr lang="zh-CN" altLang="en-US" sz="3200" b="1" strike="noStrike" noProof="1">
                <a:effectLst>
                  <a:outerShdw blurRad="38100" dist="38100" dir="2700000" algn="tl">
                    <a:srgbClr val="000000">
                      <a:alpha val="43137"/>
                    </a:srgbClr>
                  </a:outerShdw>
                </a:effectLst>
                <a:sym typeface="+mn-ea"/>
              </a:rPr>
              <a:t>（五）</a:t>
            </a:r>
            <a:r>
              <a:rPr sz="3200" b="1" strike="noStrike" noProof="1">
                <a:effectLst>
                  <a:outerShdw blurRad="38100" dist="38100" dir="2700000" algn="tl">
                    <a:srgbClr val="000000">
                      <a:alpha val="43137"/>
                    </a:srgbClr>
                  </a:outerShdw>
                </a:effectLst>
                <a:sym typeface="+mn-ea"/>
              </a:rPr>
              <a:t>正式传讲皈依</a:t>
            </a:r>
            <a:endParaRPr lang="en-US" sz="3200" strike="noStrike" noProof="1"/>
          </a:p>
        </p:txBody>
      </p:sp>
      <p:sp>
        <p:nvSpPr>
          <p:cNvPr id="3" name="Content Placeholder 2"/>
          <p:cNvSpPr>
            <a:spLocks noGrp="1"/>
          </p:cNvSpPr>
          <p:nvPr>
            <p:ph idx="1"/>
          </p:nvPr>
        </p:nvSpPr>
        <p:spPr>
          <a:xfrm>
            <a:off x="566738" y="1470025"/>
            <a:ext cx="10558463" cy="4565650"/>
          </a:xfrm>
        </p:spPr>
        <p:txBody>
          <a:bodyPr/>
          <a:p>
            <a:pPr marL="0" indent="0" fontAlgn="auto">
              <a:buNone/>
            </a:pPr>
            <a:r>
              <a:rPr lang="zh-CN" altLang="en-US" sz="2800" b="1" strike="noStrike" noProof="1" dirty="0">
                <a:ea typeface="宋体" panose="02010600030101010101" pitchFamily="2" charset="-122"/>
                <a:sym typeface="宋体" panose="02010600030101010101" pitchFamily="2" charset="-122"/>
              </a:rPr>
              <a:t>1、皈依的基础：信心</a:t>
            </a:r>
            <a:endParaRPr lang="en-US" strike="noStrike" noProof="1"/>
          </a:p>
          <a:p>
            <a:pPr marL="0" indent="0" fontAlgn="auto">
              <a:buNone/>
            </a:pPr>
            <a:r>
              <a:rPr lang="zh-CN" altLang="en-US" sz="2400" strike="noStrike" noProof="1" dirty="0">
                <a:ea typeface="宋体" panose="02010600030101010101" pitchFamily="2" charset="-122"/>
                <a:sym typeface="+mn-ea"/>
              </a:rPr>
              <a:t>（2）、信心的分类</a:t>
            </a:r>
            <a:endParaRPr lang="zh-CN" altLang="en-US" sz="2400" strike="noStrike" noProof="1" dirty="0">
              <a:ea typeface="宋体" panose="02010600030101010101" pitchFamily="2" charset="-122"/>
              <a:sym typeface="+mn-ea"/>
            </a:endParaRPr>
          </a:p>
          <a:p>
            <a:pPr marL="0" indent="0" fontAlgn="auto">
              <a:buNone/>
            </a:pPr>
            <a:r>
              <a:rPr lang="en-US" altLang="zh-CN" sz="2000" strike="noStrike" noProof="1">
                <a:solidFill>
                  <a:srgbClr val="FF0000"/>
                </a:solidFill>
                <a:sym typeface="+mn-ea"/>
              </a:rPr>
              <a:t>胜解信</a:t>
            </a:r>
            <a:endParaRPr lang="en-US" altLang="zh-CN" sz="2000" strike="noStrike" noProof="1"/>
          </a:p>
          <a:p>
            <a:pPr lvl="2" indent="-182245" fontAlgn="auto">
              <a:lnSpc>
                <a:spcPct val="90000"/>
              </a:lnSpc>
              <a:buFont typeface="Arial" panose="020B0604020202020204" pitchFamily="34" charset="0"/>
              <a:buChar char="•"/>
            </a:pPr>
            <a:r>
              <a:rPr lang="en-US" altLang="zh-CN" sz="2000" strike="noStrike" noProof="1">
                <a:sym typeface="+mn-ea"/>
              </a:rPr>
              <a:t>法相：通过一定的闻思，了知三宝的不共功德与加持后，从内心深处生起信解，知道一切时分无欺的皈依处，就是三宝；无论是苦是乐、是病是痛、是生是死，不管发生任何事，三宝都会知晓；除了三宝之外，没有其他可依赖、可指望的靠山。这种坚定不移的信心，就称为胜解信。  </a:t>
            </a:r>
            <a:endParaRPr lang="en-US" altLang="zh-CN" sz="2000" strike="noStrike" noProof="1"/>
          </a:p>
          <a:p>
            <a:pPr lvl="2" indent="-182245" fontAlgn="auto">
              <a:lnSpc>
                <a:spcPct val="90000"/>
              </a:lnSpc>
              <a:buFont typeface="Arial" panose="020B0604020202020204" pitchFamily="34" charset="0"/>
              <a:buChar char="•"/>
            </a:pPr>
            <a:endParaRPr lang="en-US" altLang="zh-CN" sz="2000" strike="noStrike" noProof="1"/>
          </a:p>
          <a:p>
            <a:pPr lvl="2" indent="-182245" fontAlgn="auto">
              <a:lnSpc>
                <a:spcPct val="90000"/>
              </a:lnSpc>
              <a:buFont typeface="Arial" panose="020B0604020202020204" pitchFamily="34" charset="0"/>
              <a:buChar char="•"/>
            </a:pPr>
            <a:r>
              <a:rPr lang="en-US" altLang="zh-CN" sz="2000" strike="noStrike" noProof="1">
                <a:solidFill>
                  <a:srgbClr val="FF0000"/>
                </a:solidFill>
                <a:sym typeface="+mn-ea"/>
              </a:rPr>
              <a:t>特点</a:t>
            </a:r>
            <a:r>
              <a:rPr lang="en-US" altLang="zh-CN" sz="2000" strike="noStrike" noProof="1">
                <a:sym typeface="+mn-ea"/>
              </a:rPr>
              <a:t>：</a:t>
            </a:r>
            <a:endParaRPr lang="en-US" altLang="zh-CN" sz="2000" strike="noStrike" noProof="1"/>
          </a:p>
          <a:p>
            <a:pPr lvl="3" indent="-182245" fontAlgn="auto">
              <a:lnSpc>
                <a:spcPct val="90000"/>
              </a:lnSpc>
              <a:buFont typeface="Arial" panose="020B0604020202020204" pitchFamily="34" charset="0"/>
              <a:buChar char="•"/>
            </a:pPr>
            <a:r>
              <a:rPr lang="en-US" altLang="zh-CN" sz="2000" strike="noStrike" noProof="1">
                <a:sym typeface="+mn-ea"/>
              </a:rPr>
              <a:t>从骨髓里生起的信心，而不是仅留在表皮上的。</a:t>
            </a:r>
            <a:endParaRPr lang="en-US" altLang="zh-CN" sz="2000" strike="noStrike" noProof="1"/>
          </a:p>
          <a:p>
            <a:pPr lvl="2" indent="-182245" fontAlgn="auto">
              <a:lnSpc>
                <a:spcPct val="90000"/>
              </a:lnSpc>
              <a:buFont typeface="Arial" panose="020B0604020202020204" pitchFamily="34" charset="0"/>
              <a:buChar char="•"/>
            </a:pPr>
            <a:endParaRPr lang="en-US" altLang="zh-CN" sz="2000" strike="noStrike" noProof="1"/>
          </a:p>
          <a:p>
            <a:pPr lvl="3" indent="-182245" fontAlgn="auto">
              <a:lnSpc>
                <a:spcPct val="90000"/>
              </a:lnSpc>
              <a:buFont typeface="Arial" panose="020B0604020202020204" pitchFamily="34" charset="0"/>
              <a:buChar char="•"/>
            </a:pPr>
            <a:r>
              <a:rPr lang="zh-CN" altLang="en-US" sz="2000" strike="noStrike" noProof="1">
                <a:sym typeface="+mn-ea"/>
              </a:rPr>
              <a:t>对三宝完全的信赖：</a:t>
            </a:r>
            <a:r>
              <a:rPr lang="en-US" altLang="zh-CN" sz="2000" strike="noStrike" noProof="1">
                <a:sym typeface="+mn-ea"/>
              </a:rPr>
              <a:t>“今生乃至生生世世，不管是苦是乐，我一切的一切全部交付于您，除了您以外，我没有其他的皈依处。”</a:t>
            </a:r>
            <a:endParaRPr lang="en-US" altLang="zh-CN" sz="2000" strike="noStrike" noProof="1"/>
          </a:p>
          <a:p>
            <a:pPr fontAlgn="auto"/>
            <a:endParaRPr lang="en-US" sz="2000" strike="noStrike" noProof="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strike="noStrike" noProof="1">
                <a:effectLst>
                  <a:outerShdw blurRad="38100" dist="38100" dir="2700000" algn="tl">
                    <a:srgbClr val="000000">
                      <a:alpha val="43137"/>
                    </a:srgbClr>
                  </a:outerShdw>
                </a:effectLst>
                <a:sym typeface="+mn-ea"/>
              </a:rPr>
              <a:t>（五）</a:t>
            </a:r>
            <a:r>
              <a:rPr sz="3200" b="1" strike="noStrike" noProof="1">
                <a:effectLst>
                  <a:outerShdw blurRad="38100" dist="38100" dir="2700000" algn="tl">
                    <a:srgbClr val="000000">
                      <a:alpha val="43137"/>
                    </a:srgbClr>
                  </a:outerShdw>
                </a:effectLst>
                <a:sym typeface="+mn-ea"/>
              </a:rPr>
              <a:t>正式传讲皈依</a:t>
            </a:r>
            <a:br>
              <a:rPr sz="3200" b="1">
                <a:effectLst>
                  <a:outerShdw blurRad="38100" dist="38100" dir="2700000" algn="tl">
                    <a:srgbClr val="000000">
                      <a:alpha val="43137"/>
                    </a:srgbClr>
                  </a:outerShdw>
                </a:effectLst>
                <a:sym typeface="+mn-ea"/>
              </a:rPr>
            </a:br>
            <a:endParaRPr kumimoji="1" lang="zh-CN" altLang="en-US" sz="3200" b="1" strike="noStrike" noProof="1" dirty="0">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lnSpcReduction="20000"/>
          </a:bodyPr>
          <a:lstStyle/>
          <a:p>
            <a:pPr marL="0" indent="0" fontAlgn="auto">
              <a:buFont typeface="+mj-lt"/>
              <a:buNone/>
            </a:pPr>
            <a:r>
              <a:rPr lang="zh-CN" altLang="en-US" sz="2400" b="1" strike="noStrike" noProof="1" dirty="0">
                <a:sym typeface="+mn-ea"/>
              </a:rPr>
              <a:t>1、皈依的基础：信心</a:t>
            </a:r>
            <a:endParaRPr lang="zh-CN" altLang="en-US" sz="2000" b="1" strike="noStrike" noProof="1" dirty="0">
              <a:sym typeface="+mn-ea"/>
            </a:endParaRPr>
          </a:p>
          <a:p>
            <a:pPr marL="0" indent="0" fontAlgn="auto">
              <a:buFont typeface="+mj-lt"/>
              <a:buNone/>
            </a:pPr>
            <a:r>
              <a:rPr lang="zh-CN" altLang="en-US" sz="2400" strike="noStrike" noProof="1" dirty="0">
                <a:sym typeface="+mn-ea"/>
              </a:rPr>
              <a:t>（2）、信心的分类</a:t>
            </a:r>
            <a:endParaRPr kumimoji="1" lang="zh-CN" altLang="en-US" sz="2000" strike="noStrike" noProof="1" dirty="0" smtClean="0"/>
          </a:p>
          <a:p>
            <a:pPr marL="742950" lvl="1" indent="-285750" fontAlgn="auto">
              <a:buFont typeface="Arial" panose="020B0604020202020204" pitchFamily="34" charset="0"/>
              <a:buChar char="•"/>
            </a:pPr>
            <a:r>
              <a:rPr kumimoji="1" lang="zh-CN" altLang="en-US" sz="2000" strike="noStrike" noProof="1" dirty="0" smtClean="0"/>
              <a:t>总结：</a:t>
            </a:r>
            <a:endParaRPr kumimoji="1" lang="zh-CN" altLang="en-US" sz="1775" strike="noStrike" noProof="1" dirty="0" smtClean="0"/>
          </a:p>
          <a:p>
            <a:pPr marL="1200150" lvl="2" indent="-285750" fontAlgn="auto">
              <a:buFont typeface="Arial" panose="020B0604020202020204" pitchFamily="34" charset="0"/>
              <a:buChar char="•"/>
            </a:pPr>
            <a:r>
              <a:rPr kumimoji="1" lang="zh-CN" altLang="en-US" sz="2000" strike="noStrike" noProof="1" dirty="0" smtClean="0"/>
              <a:t>三宝是唯一真实皈依处</a:t>
            </a:r>
            <a:endParaRPr kumimoji="1" lang="zh-CN" altLang="en-US" sz="2000" strike="noStrike" noProof="1" dirty="0" smtClean="0"/>
          </a:p>
          <a:p>
            <a:pPr marL="1657350" lvl="3" indent="-285750" fontAlgn="auto">
              <a:buFont typeface="Arial" panose="020B0604020202020204" pitchFamily="34" charset="0"/>
              <a:buChar char="•"/>
            </a:pPr>
            <a:r>
              <a:rPr kumimoji="1" lang="zh-CN" altLang="en-US" sz="2000" strike="noStrike" noProof="1" dirty="0" smtClean="0"/>
              <a:t>正面：</a:t>
            </a:r>
            <a:endParaRPr kumimoji="1" lang="zh-CN" altLang="en-US" sz="2000" strike="noStrike" noProof="1" dirty="0" smtClean="0"/>
          </a:p>
          <a:p>
            <a:pPr marL="2114550" lvl="4" indent="-285750" fontAlgn="auto">
              <a:buFont typeface="Arial" panose="020B0604020202020204" pitchFamily="34" charset="0"/>
              <a:buChar char="•"/>
            </a:pPr>
            <a:r>
              <a:rPr kumimoji="1" lang="zh-CN" altLang="en-US" sz="2000" strike="noStrike" noProof="1" dirty="0" smtClean="0"/>
              <a:t>公案：《法句譬喻经》：一个尊崇外道的国家，因大旱而请全国的婆罗门祭祀请雨，其后要火化七人，企图派他们到天界询问干旱原因。，在火化时七人发自内心呼求可皈依救度处，佛陀闻此呼救现前并说了偈颂：“或多自归，山川树神，厝立图像，祷祠求福。自归如是，非吉非上，彼不能来，度汝众苦……自归三尊，最吉最上，唯独有是，度一切苦。”之后火焰熄灭，降下大雨，所有婆罗门全部追随佛陀出家，并得阿罗汉果。</a:t>
            </a:r>
            <a:endParaRPr kumimoji="1" lang="zh-CN" altLang="en-US" sz="2000" strike="noStrike" noProof="1" dirty="0" smtClean="0"/>
          </a:p>
          <a:p>
            <a:pPr marL="2114550" lvl="4" indent="-285750" fontAlgn="auto">
              <a:buFont typeface="Arial" panose="020B0604020202020204" pitchFamily="34" charset="0"/>
              <a:buChar char="•"/>
            </a:pPr>
            <a:r>
              <a:rPr kumimoji="1" lang="zh-CN" altLang="en-US" sz="2000" strike="noStrike" noProof="1" dirty="0" smtClean="0"/>
              <a:t>教证：《得无垢女经》：“更无异归依，能救护众生，唯有佛法僧，三宝能救护。”</a:t>
            </a:r>
            <a:endParaRPr kumimoji="1" lang="zh-CN" altLang="en-US" sz="2000" strike="noStrike" noProof="1" dirty="0" smtClean="0"/>
          </a:p>
          <a:p>
            <a:pPr marL="2114550" lvl="4" indent="-285750" fontAlgn="auto">
              <a:buFont typeface="Arial" panose="020B0604020202020204" pitchFamily="34" charset="0"/>
              <a:buChar char="•"/>
            </a:pPr>
            <a:endParaRPr kumimoji="1" lang="zh-CN" altLang="en-US" sz="2000" strike="noStrike" noProof="1" dirty="0" smtClean="0"/>
          </a:p>
          <a:p>
            <a:pPr marL="1657350" lvl="3" indent="-285750" fontAlgn="auto">
              <a:buFont typeface="Arial" panose="020B0604020202020204" pitchFamily="34" charset="0"/>
              <a:buChar char="•"/>
            </a:pPr>
            <a:r>
              <a:rPr kumimoji="1" lang="zh-CN" altLang="en-US" sz="2000" strike="noStrike" noProof="1" dirty="0" smtClean="0"/>
              <a:t>反面：</a:t>
            </a:r>
            <a:r>
              <a:rPr kumimoji="1" lang="zh-CN" altLang="en-US" sz="2000" strike="noStrike" noProof="1" dirty="0" smtClean="0">
                <a:solidFill>
                  <a:srgbClr val="FF0000"/>
                </a:solidFill>
              </a:rPr>
              <a:t>三宝之外的他法并非皈依处。</a:t>
            </a:r>
            <a:endParaRPr kumimoji="1" lang="zh-CN" altLang="en-US" sz="2000" strike="noStrike" noProof="1" dirty="0" smtClean="0">
              <a:solidFill>
                <a:srgbClr val="FF0000"/>
              </a:solidFill>
            </a:endParaRPr>
          </a:p>
          <a:p>
            <a:pPr marL="2114550" lvl="4" indent="-285750" fontAlgn="auto">
              <a:buFont typeface="Arial" panose="020B0604020202020204" pitchFamily="34" charset="0"/>
              <a:buChar char="•"/>
            </a:pPr>
            <a:r>
              <a:rPr kumimoji="1" lang="zh-CN" altLang="en-US" sz="2000" strike="noStrike" noProof="1" dirty="0" smtClean="0">
                <a:solidFill>
                  <a:srgbClr val="FF0000"/>
                </a:solidFill>
              </a:rPr>
              <a:t>外在无情法并非皈依处：美国人维希诺为应对未来的世界末日，打造“末日地堡”。</a:t>
            </a:r>
            <a:endParaRPr kumimoji="1" lang="zh-CN" altLang="en-US" sz="2000" strike="noStrike" noProof="1" dirty="0" smtClean="0">
              <a:solidFill>
                <a:srgbClr val="FF0000"/>
              </a:solidFill>
            </a:endParaRPr>
          </a:p>
          <a:p>
            <a:pPr marL="2114550" lvl="4" indent="-285750" fontAlgn="auto">
              <a:buFont typeface="Arial" panose="020B0604020202020204" pitchFamily="34" charset="0"/>
              <a:buChar char="•"/>
            </a:pPr>
            <a:r>
              <a:rPr kumimoji="1" lang="zh-CN" altLang="en-US" sz="2000" strike="noStrike" noProof="1" dirty="0" smtClean="0">
                <a:solidFill>
                  <a:srgbClr val="FF0000"/>
                </a:solidFill>
              </a:rPr>
              <a:t>人、非人、鬼神等并非皈依处：</a:t>
            </a:r>
            <a:endParaRPr kumimoji="1" lang="zh-CN" altLang="en-US" sz="2000" strike="noStrike" noProof="1" dirty="0" smtClean="0"/>
          </a:p>
          <a:p>
            <a:pPr marL="971550" lvl="1" indent="-514350" fontAlgn="auto">
              <a:buFont typeface="+mj-ea"/>
              <a:buAutoNum type="circleNumDbPlain"/>
            </a:pPr>
            <a:endParaRPr kumimoji="1" lang="zh-CN" altLang="en-US" sz="2000" strike="noStrike" noProof="1" dirty="0" smtClean="0"/>
          </a:p>
          <a:p>
            <a:pPr marL="514350" lvl="0" indent="-514350" fontAlgn="auto">
              <a:buFont typeface="+mj-lt"/>
              <a:buAutoNum type="arabicPeriod"/>
            </a:pPr>
            <a:endParaRPr kumimoji="1" lang="zh-CN" altLang="en-US" sz="2680" strike="noStrike" noProof="1" dirty="0" smtClean="0"/>
          </a:p>
          <a:p>
            <a:pPr lvl="0" indent="-457200" fontAlgn="auto">
              <a:buFont typeface="+mj-ea"/>
              <a:buAutoNum type="arabicPeriod"/>
            </a:pPr>
            <a:endParaRPr kumimoji="1" lang="zh-CN" altLang="en-US" sz="3440" strike="noStrike" noProof="1" dirty="0" smtClean="0"/>
          </a:p>
          <a:p>
            <a:pPr marL="0" indent="0" fontAlgn="auto">
              <a:buFont typeface="+mj-lt"/>
              <a:buNone/>
            </a:pPr>
            <a:endParaRPr kumimoji="1" lang="zh-CN" altLang="en-US" sz="2400" strike="noStrike" noProof="1" dirty="0" smtClean="0"/>
          </a:p>
          <a:p>
            <a:pPr marL="0" indent="0" fontAlgn="auto">
              <a:buNone/>
            </a:pPr>
            <a:endParaRPr lang="zh-CN" altLang="en-US" sz="2400" strike="noStrike" noProof="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80988" y="242888"/>
            <a:ext cx="10844213" cy="708025"/>
          </a:xfrm>
        </p:spPr>
        <p:txBody>
          <a:bodyPr>
            <a:normAutofit fontScale="90000"/>
          </a:bodyPr>
          <a:lstStyle/>
          <a:p>
            <a:pPr algn="l" fontAlgn="auto"/>
            <a:br>
              <a:rPr lang="zh-CN" altLang="en-US" sz="3200" b="1">
                <a:effectLst>
                  <a:outerShdw blurRad="38100" dist="38100" dir="2700000" algn="tl">
                    <a:srgbClr val="000000">
                      <a:alpha val="43137"/>
                    </a:srgbClr>
                  </a:outerShdw>
                </a:effectLst>
                <a:sym typeface="+mn-ea"/>
              </a:rPr>
            </a:br>
            <a:br>
              <a:rPr lang="zh-CN" altLang="en-US" sz="3200" b="1">
                <a:effectLst>
                  <a:outerShdw blurRad="38100" dist="38100" dir="2700000" algn="tl">
                    <a:srgbClr val="000000">
                      <a:alpha val="43137"/>
                    </a:srgbClr>
                  </a:outerShdw>
                </a:effectLst>
                <a:sym typeface="+mn-ea"/>
              </a:rPr>
            </a:br>
            <a:r>
              <a:rPr lang="zh-CN" altLang="en-US" sz="3200" b="1" strike="noStrike" noProof="1">
                <a:effectLst>
                  <a:outerShdw blurRad="38100" dist="38100" dir="2700000" algn="tl">
                    <a:srgbClr val="000000">
                      <a:alpha val="43137"/>
                    </a:srgbClr>
                  </a:outerShdw>
                </a:effectLst>
                <a:sym typeface="+mn-ea"/>
              </a:rPr>
              <a:t>（五）</a:t>
            </a:r>
            <a:r>
              <a:rPr sz="3200" b="1" strike="noStrike" noProof="1">
                <a:effectLst>
                  <a:outerShdw blurRad="38100" dist="38100" dir="2700000" algn="tl">
                    <a:srgbClr val="000000">
                      <a:alpha val="43137"/>
                    </a:srgbClr>
                  </a:outerShdw>
                </a:effectLst>
                <a:sym typeface="+mn-ea"/>
              </a:rPr>
              <a:t>正式传讲皈依</a:t>
            </a:r>
            <a:br>
              <a:rPr sz="3200" b="1">
                <a:effectLst>
                  <a:outerShdw blurRad="38100" dist="38100" dir="2700000" algn="tl">
                    <a:srgbClr val="000000">
                      <a:alpha val="43137"/>
                    </a:srgbClr>
                  </a:outerShdw>
                </a:effectLst>
                <a:sym typeface="+mn-ea"/>
              </a:rPr>
            </a:br>
            <a:endParaRPr kumimoji="1" lang="zh-CN" altLang="en-US" sz="3200" b="1" strike="noStrike" noProof="1" dirty="0">
              <a:latin typeface="Heiti SC Light"/>
              <a:ea typeface="Heiti SC Light"/>
              <a:cs typeface="Heiti SC Light"/>
            </a:endParaRPr>
          </a:p>
        </p:txBody>
      </p:sp>
      <p:sp>
        <p:nvSpPr>
          <p:cNvPr id="3" name="内容占位符 2"/>
          <p:cNvSpPr>
            <a:spLocks noGrp="1"/>
          </p:cNvSpPr>
          <p:nvPr>
            <p:ph idx="1"/>
          </p:nvPr>
        </p:nvSpPr>
        <p:spPr>
          <a:xfrm>
            <a:off x="280988" y="1027113"/>
            <a:ext cx="11253788" cy="5348288"/>
          </a:xfrm>
        </p:spPr>
        <p:txBody>
          <a:bodyPr>
            <a:normAutofit fontScale="90000"/>
          </a:bodyPr>
          <a:lstStyle/>
          <a:p>
            <a:pPr marL="0" indent="0" fontAlgn="auto">
              <a:buFont typeface="+mj-lt"/>
              <a:buNone/>
            </a:pPr>
            <a:r>
              <a:rPr lang="zh-CN" altLang="en-US" sz="2400" b="1" strike="noStrike" noProof="1" dirty="0">
                <a:sym typeface="+mn-ea"/>
              </a:rPr>
              <a:t>1、皈依的基础：信心</a:t>
            </a:r>
            <a:endParaRPr lang="zh-CN" altLang="en-US" sz="2400" b="1" strike="noStrike" noProof="1" dirty="0">
              <a:sym typeface="+mn-ea"/>
            </a:endParaRPr>
          </a:p>
          <a:p>
            <a:pPr marL="0" indent="0" fontAlgn="auto">
              <a:buFont typeface="+mj-lt"/>
              <a:buNone/>
            </a:pPr>
            <a:r>
              <a:rPr lang="zh-CN" altLang="en-US" sz="2400" strike="noStrike" noProof="1" dirty="0">
                <a:sym typeface="+mn-ea"/>
              </a:rPr>
              <a:t>（2）、信心的分类</a:t>
            </a:r>
            <a:endParaRPr lang="zh-CN" altLang="en-US" sz="2400" strike="noStrike" noProof="1" dirty="0"/>
          </a:p>
          <a:p>
            <a:pPr marL="800100" lvl="1" indent="-342900" fontAlgn="auto">
              <a:buFont typeface="Arial" panose="020B0604020202020204" pitchFamily="34" charset="0"/>
              <a:buChar char="•"/>
            </a:pPr>
            <a:r>
              <a:rPr kumimoji="1" lang="zh-CN" altLang="en-US" sz="2380" strike="noStrike" noProof="1" dirty="0" smtClean="0">
                <a:solidFill>
                  <a:srgbClr val="FF0000"/>
                </a:solidFill>
              </a:rPr>
              <a:t>信心可以逐渐增上</a:t>
            </a:r>
            <a:endParaRPr kumimoji="1" lang="zh-CN" altLang="en-US" sz="2380" strike="noStrike" noProof="1" dirty="0" smtClean="0"/>
          </a:p>
          <a:p>
            <a:pPr marL="1200150" lvl="2" indent="-285750" fontAlgn="auto">
              <a:buFont typeface="Arial" panose="020B0604020202020204" pitchFamily="34" charset="0"/>
              <a:buChar char="•"/>
            </a:pPr>
            <a:r>
              <a:rPr kumimoji="1" lang="zh-CN" altLang="en-US" sz="2080" strike="noStrike" noProof="1" dirty="0" smtClean="0"/>
              <a:t>信心生发之基础：佛陀是量士夫</a:t>
            </a:r>
            <a:endParaRPr kumimoji="1" lang="zh-CN" altLang="en-US" sz="2080" strike="noStrike" noProof="1" dirty="0" smtClean="0"/>
          </a:p>
          <a:p>
            <a:pPr marL="1657350" lvl="3" indent="-285750" fontAlgn="auto">
              <a:buFont typeface="Arial" panose="020B0604020202020204" pitchFamily="34" charset="0"/>
              <a:buChar char="•"/>
            </a:pPr>
            <a:r>
              <a:rPr kumimoji="1" lang="zh-CN" altLang="en-US" sz="2080" strike="noStrike" noProof="1" dirty="0" smtClean="0"/>
              <a:t>《大乘理趣六波罗蜜多经》：“唯佛薄伽梵，慧日大圣尊，能破我等疑，真实归依处。”</a:t>
            </a:r>
            <a:endParaRPr kumimoji="1" lang="zh-CN" altLang="en-US" sz="2080" strike="noStrike" noProof="1" dirty="0" smtClean="0"/>
          </a:p>
          <a:p>
            <a:pPr marL="1200150" lvl="2" indent="-285750" fontAlgn="auto">
              <a:buFont typeface="Arial" panose="020B0604020202020204" pitchFamily="34" charset="0"/>
              <a:buChar char="•"/>
            </a:pPr>
            <a:r>
              <a:rPr kumimoji="1" lang="zh-CN" altLang="en-US" sz="2080" strike="noStrike" noProof="1" dirty="0" smtClean="0"/>
              <a:t>信心可以逐渐增上</a:t>
            </a:r>
            <a:endParaRPr kumimoji="1" lang="zh-CN" altLang="en-US" sz="2080" strike="noStrike" noProof="1" dirty="0" smtClean="0"/>
          </a:p>
          <a:p>
            <a:pPr marL="1714500" lvl="3" indent="-342900" fontAlgn="auto">
              <a:buFont typeface="Arial" panose="020B0604020202020204" pitchFamily="34" charset="0"/>
              <a:buChar char="•"/>
            </a:pPr>
            <a:r>
              <a:rPr kumimoji="1" lang="zh-CN" altLang="en-US" sz="2080" strike="noStrike" noProof="1" dirty="0" smtClean="0"/>
              <a:t>公案：迦腻色迦国王因牧童转述佛陀之授记而信受佛法，并迎请尊者作第四次结集，著成《大毗婆沙论》。</a:t>
            </a:r>
            <a:endParaRPr kumimoji="1" lang="zh-CN" altLang="en-US" sz="2080" strike="noStrike" noProof="1" dirty="0" smtClean="0"/>
          </a:p>
          <a:p>
            <a:pPr marL="2171700" lvl="4" indent="-342900" fontAlgn="auto">
              <a:buFont typeface="Arial" panose="020B0604020202020204" pitchFamily="34" charset="0"/>
              <a:buChar char="•"/>
            </a:pPr>
            <a:r>
              <a:rPr kumimoji="1" lang="zh-CN" altLang="en-US" sz="2080" strike="noStrike" noProof="1" dirty="0" smtClean="0"/>
              <a:t>迦腻色迦王最初听到佛的授记，对佛法只是一种清净信；</a:t>
            </a:r>
            <a:endParaRPr kumimoji="1" lang="zh-CN" altLang="en-US" sz="2080" strike="noStrike" noProof="1" dirty="0" smtClean="0"/>
          </a:p>
          <a:p>
            <a:pPr marL="2171700" lvl="4" indent="-342900" fontAlgn="auto">
              <a:buFont typeface="Arial" panose="020B0604020202020204" pitchFamily="34" charset="0"/>
              <a:buChar char="•"/>
            </a:pPr>
            <a:r>
              <a:rPr kumimoji="1" lang="zh-CN" altLang="en-US" sz="2080" strike="noStrike" noProof="1" dirty="0" smtClean="0"/>
              <a:t>但后来听经闻法之后，将所有事务全部放下，着力弘扬佛法，就变成胜解信了。</a:t>
            </a:r>
            <a:endParaRPr kumimoji="1" lang="zh-CN" altLang="en-US" sz="2080" strike="noStrike" noProof="1" dirty="0" smtClean="0"/>
          </a:p>
          <a:p>
            <a:pPr marL="800100" lvl="1" indent="-342900" fontAlgn="auto">
              <a:buFont typeface="Arial" panose="020B0604020202020204" pitchFamily="34" charset="0"/>
              <a:buChar char="•"/>
            </a:pPr>
            <a:r>
              <a:rPr kumimoji="1" lang="zh-CN" altLang="en-US" sz="2380" strike="noStrike" noProof="1" dirty="0" smtClean="0">
                <a:solidFill>
                  <a:srgbClr val="FF0000"/>
                </a:solidFill>
              </a:rPr>
              <a:t>佛教徒当如何做？</a:t>
            </a:r>
            <a:endParaRPr kumimoji="1" lang="zh-CN" altLang="en-US" sz="2380" strike="noStrike" noProof="1" dirty="0" smtClean="0"/>
          </a:p>
          <a:p>
            <a:pPr marL="1257300" lvl="2" indent="-342900" fontAlgn="auto">
              <a:buFont typeface="Arial" panose="020B0604020202020204" pitchFamily="34" charset="0"/>
              <a:buChar char="•"/>
            </a:pPr>
            <a:r>
              <a:rPr kumimoji="1" lang="zh-CN" altLang="en-US" sz="2080" strike="noStrike" noProof="1" dirty="0" smtClean="0"/>
              <a:t>每个佛教徒都应有真实的皈依，即使刚开始你只是源于清净信，但到了最后，也应该成就不退转或胜解信的皈依，如此对弘法利生才有非常大的贡献。</a:t>
            </a:r>
            <a:endParaRPr kumimoji="1" lang="zh-CN" altLang="en-US" sz="2080" strike="noStrike" noProof="1" dirty="0" smtClean="0"/>
          </a:p>
          <a:p>
            <a:pPr lvl="0" indent="-457200" fontAlgn="auto">
              <a:buFont typeface="+mj-ea"/>
              <a:buAutoNum type="arabicPeriod"/>
            </a:pPr>
            <a:endParaRPr kumimoji="1" lang="zh-CN" altLang="en-US" sz="3440" strike="noStrike" noProof="1" dirty="0" smtClean="0"/>
          </a:p>
          <a:p>
            <a:pPr marL="0" indent="0" fontAlgn="auto">
              <a:buFont typeface="+mj-lt"/>
              <a:buNone/>
            </a:pPr>
            <a:endParaRPr kumimoji="1" lang="zh-CN" altLang="en-US" sz="2400" strike="noStrike" noProof="1" dirty="0" smtClean="0"/>
          </a:p>
          <a:p>
            <a:pPr marL="0" indent="0" fontAlgn="auto">
              <a:buNone/>
            </a:pPr>
            <a:endParaRPr lang="zh-CN" altLang="en-US" sz="2400" strike="noStrike" noProof="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80988" y="242888"/>
            <a:ext cx="10844213" cy="708025"/>
          </a:xfrm>
        </p:spPr>
        <p:txBody>
          <a:bodyPr>
            <a:normAutofit fontScale="90000"/>
          </a:bodyPr>
          <a:lstStyle/>
          <a:p>
            <a:pPr algn="l" fontAlgn="auto"/>
            <a:br>
              <a:rPr lang="zh-CN" altLang="en-US" sz="3200" b="1">
                <a:effectLst>
                  <a:outerShdw blurRad="38100" dist="38100" dir="2700000" algn="tl">
                    <a:srgbClr val="000000">
                      <a:alpha val="43137"/>
                    </a:srgbClr>
                  </a:outerShdw>
                </a:effectLst>
                <a:sym typeface="+mn-ea"/>
              </a:rPr>
            </a:br>
            <a:br>
              <a:rPr lang="zh-CN" altLang="en-US" sz="3200" b="1">
                <a:effectLst>
                  <a:outerShdw blurRad="38100" dist="38100" dir="2700000" algn="tl">
                    <a:srgbClr val="000000">
                      <a:alpha val="43137"/>
                    </a:srgbClr>
                  </a:outerShdw>
                </a:effectLst>
                <a:sym typeface="+mn-ea"/>
              </a:rPr>
            </a:br>
            <a:r>
              <a:rPr lang="zh-CN" altLang="en-US" sz="3200" b="1" strike="noStrike" noProof="1">
                <a:effectLst>
                  <a:outerShdw blurRad="38100" dist="38100" dir="2700000" algn="tl">
                    <a:srgbClr val="000000">
                      <a:alpha val="43137"/>
                    </a:srgbClr>
                  </a:outerShdw>
                </a:effectLst>
                <a:sym typeface="+mn-ea"/>
              </a:rPr>
              <a:t>（五）</a:t>
            </a:r>
            <a:r>
              <a:rPr sz="3200" b="1" strike="noStrike" noProof="1">
                <a:effectLst>
                  <a:outerShdw blurRad="38100" dist="38100" dir="2700000" algn="tl">
                    <a:srgbClr val="000000">
                      <a:alpha val="43137"/>
                    </a:srgbClr>
                  </a:outerShdw>
                </a:effectLst>
                <a:sym typeface="+mn-ea"/>
              </a:rPr>
              <a:t>正式传讲皈依</a:t>
            </a:r>
            <a:br>
              <a:rPr sz="3200" b="1">
                <a:effectLst>
                  <a:outerShdw blurRad="38100" dist="38100" dir="2700000" algn="tl">
                    <a:srgbClr val="000000">
                      <a:alpha val="43137"/>
                    </a:srgbClr>
                  </a:outerShdw>
                </a:effectLst>
                <a:sym typeface="+mn-ea"/>
              </a:rPr>
            </a:br>
            <a:endParaRPr kumimoji="1" lang="zh-CN" altLang="en-US" sz="3200" b="1" strike="noStrike" noProof="1" dirty="0">
              <a:latin typeface="Heiti SC Light"/>
              <a:ea typeface="Heiti SC Light"/>
              <a:cs typeface="Heiti SC Light"/>
            </a:endParaRPr>
          </a:p>
        </p:txBody>
      </p:sp>
      <p:sp>
        <p:nvSpPr>
          <p:cNvPr id="3" name="内容占位符 2"/>
          <p:cNvSpPr>
            <a:spLocks noGrp="1"/>
          </p:cNvSpPr>
          <p:nvPr>
            <p:ph idx="1"/>
          </p:nvPr>
        </p:nvSpPr>
        <p:spPr>
          <a:xfrm>
            <a:off x="280988" y="1027113"/>
            <a:ext cx="11253788" cy="5348288"/>
          </a:xfrm>
        </p:spPr>
        <p:txBody>
          <a:bodyPr>
            <a:normAutofit fontScale="90000" lnSpcReduction="20000"/>
          </a:bodyPr>
          <a:lstStyle/>
          <a:p>
            <a:pPr marL="0" indent="0" fontAlgn="auto">
              <a:buFont typeface="+mj-lt"/>
              <a:buNone/>
            </a:pPr>
            <a:r>
              <a:rPr lang="zh-CN" altLang="en-US" sz="2400" b="1" strike="noStrike" noProof="1" dirty="0">
                <a:sym typeface="+mn-ea"/>
              </a:rPr>
              <a:t>1、皈依的基础：信心</a:t>
            </a:r>
            <a:endParaRPr lang="zh-CN" altLang="en-US" sz="2400" b="1" strike="noStrike" noProof="1" dirty="0">
              <a:sym typeface="+mn-ea"/>
            </a:endParaRPr>
          </a:p>
          <a:p>
            <a:pPr marL="0" indent="0" fontAlgn="auto">
              <a:buFont typeface="+mj-lt"/>
              <a:buNone/>
            </a:pPr>
            <a:r>
              <a:rPr lang="zh-CN" altLang="en-US" sz="2000" b="1" strike="noStrike" noProof="1" dirty="0">
                <a:sym typeface="+mn-ea"/>
              </a:rPr>
              <a:t>（</a:t>
            </a:r>
            <a:r>
              <a:rPr lang="en-US" altLang="zh-CN" sz="2000" b="1" strike="noStrike" noProof="1" dirty="0">
                <a:sym typeface="+mn-ea"/>
              </a:rPr>
              <a:t>3</a:t>
            </a:r>
            <a:r>
              <a:rPr lang="zh-CN" altLang="en-US" sz="2000" b="1" strike="noStrike" noProof="1" dirty="0">
                <a:sym typeface="+mn-ea"/>
              </a:rPr>
              <a:t>）、信心的功德</a:t>
            </a:r>
            <a:endParaRPr lang="zh-CN" altLang="en-US" sz="2000" b="1" strike="noStrike" noProof="1" dirty="0"/>
          </a:p>
          <a:p>
            <a:pPr marL="800100" lvl="1" indent="-342900" fontAlgn="auto">
              <a:buFont typeface="Arial" panose="020B0604020202020204" pitchFamily="34" charset="0"/>
              <a:buChar char="•"/>
            </a:pPr>
            <a:r>
              <a:rPr kumimoji="1" lang="zh-CN" altLang="en-US" sz="1800" strike="noStrike" noProof="1" dirty="0" smtClean="0">
                <a:latin typeface="Heiti SC Light" charset="0"/>
                <a:cs typeface="Heiti SC Light" charset="0"/>
              </a:rPr>
              <a:t>得加持，出离轮回。</a:t>
            </a:r>
            <a:endParaRPr kumimoji="1" lang="zh-CN" altLang="en-US" sz="1800" strike="noStrike" noProof="1" dirty="0" smtClean="0">
              <a:latin typeface="Heiti SC Light" charset="0"/>
              <a:cs typeface="Heiti SC Light" charset="0"/>
            </a:endParaRPr>
          </a:p>
          <a:p>
            <a:pPr marL="1257300" lvl="2" indent="-342900" fontAlgn="auto">
              <a:buFont typeface="Arial" panose="020B0604020202020204" pitchFamily="34" charset="0"/>
              <a:buChar char="•"/>
            </a:pPr>
            <a:r>
              <a:rPr kumimoji="1" lang="zh-CN" altLang="en-US" sz="1800" strike="noStrike" noProof="1" dirty="0" smtClean="0">
                <a:latin typeface="Heiti SC Light" charset="0"/>
                <a:cs typeface="Heiti SC Light" charset="0"/>
              </a:rPr>
              <a:t>邬金莲花生大士：“具有坚信得加持，若离疑心成所愿。”</a:t>
            </a:r>
            <a:endParaRPr kumimoji="1" lang="zh-CN" altLang="en-US" sz="1800" strike="noStrike" noProof="1" dirty="0" smtClean="0">
              <a:latin typeface="Heiti SC Light" charset="0"/>
              <a:cs typeface="Heiti SC Light" charset="0"/>
            </a:endParaRPr>
          </a:p>
          <a:p>
            <a:pPr marL="1257300" lvl="2" indent="-342900" fontAlgn="auto">
              <a:buFont typeface="Arial" panose="020B0604020202020204" pitchFamily="34" charset="0"/>
              <a:buChar char="•"/>
            </a:pPr>
            <a:r>
              <a:rPr kumimoji="1" lang="zh-CN" altLang="en-US" sz="1800" strike="noStrike" noProof="1" dirty="0" smtClean="0">
                <a:latin typeface="Heiti SC Light" charset="0"/>
                <a:cs typeface="Heiti SC Light" charset="0"/>
              </a:rPr>
              <a:t>《大庄严论经》：“若以深信心，礼敬佛足者，是人于生死，便为不久住。”</a:t>
            </a:r>
            <a:endParaRPr kumimoji="1" lang="zh-CN" altLang="en-US" sz="1800" strike="noStrike" noProof="1" dirty="0" smtClean="0">
              <a:latin typeface="Heiti SC Light" charset="0"/>
              <a:cs typeface="Heiti SC Light" charset="0"/>
            </a:endParaRPr>
          </a:p>
          <a:p>
            <a:pPr marL="800100" lvl="1" indent="-342900" fontAlgn="auto">
              <a:buFont typeface="Arial" panose="020B0604020202020204" pitchFamily="34" charset="0"/>
              <a:buChar char="•"/>
            </a:pPr>
            <a:r>
              <a:rPr kumimoji="1" lang="zh-CN" altLang="en-US" sz="1800" strike="noStrike" noProof="1" dirty="0" smtClean="0">
                <a:solidFill>
                  <a:schemeClr val="tx1"/>
                </a:solidFill>
                <a:latin typeface="Heiti SC Light" charset="0"/>
                <a:cs typeface="Heiti SC Light" charset="0"/>
              </a:rPr>
              <a:t>生一切善法功德信心可以逐渐增上</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信心犹如种子，能生长一切善法功德，倘若不具备信心，不可能产生点滴善法。</a:t>
            </a:r>
            <a:endParaRPr kumimoji="1" lang="zh-CN" altLang="en-US" sz="1800" strike="noStrike" noProof="1" dirty="0" smtClean="0">
              <a:latin typeface="Heiti SC Light" charset="0"/>
              <a:cs typeface="Heiti SC Light" charset="0"/>
            </a:endParaRPr>
          </a:p>
          <a:p>
            <a:pPr marL="1657350" lvl="3"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经云：“无信心之人，不生诸善法，如种被火焚，青芽岂能生？”</a:t>
            </a:r>
            <a:endParaRPr kumimoji="1" lang="zh-CN" altLang="en-US" sz="1800" strike="noStrike" noProof="1" dirty="0" smtClean="0">
              <a:latin typeface="Heiti SC Light" charset="0"/>
              <a:cs typeface="Heiti SC Light" charset="0"/>
            </a:endParaRPr>
          </a:p>
          <a:p>
            <a:pPr marL="1657350" lvl="3"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《大宝积经》：“若不信之人，不生诸白法，犹如烧种子，不生根牙等。”</a:t>
            </a:r>
            <a:endParaRPr kumimoji="1" lang="zh-CN" altLang="en-US" sz="1800" strike="noStrike" noProof="1" dirty="0" smtClean="0">
              <a:latin typeface="Heiti SC Light" charset="0"/>
              <a:cs typeface="Heiti SC Light" charset="0"/>
            </a:endParaRPr>
          </a:p>
          <a:p>
            <a:pPr marL="742950" lvl="1"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信心居于七圣财的首位 （信财，戒财，施舍财，闻财，惭财，愧财， 智慧财）</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“信心如宝轮，昼夜修善道。”</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《华严经》：“信是宝藏第一法，为清净手受众行。”</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《华严经》：“信为道元功德母，增长一切诸善法。”</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信心是双足，令如解脱道，是双手，揽入善法。</a:t>
            </a:r>
            <a:endParaRPr kumimoji="1" lang="zh-CN" altLang="en-US" sz="1800" strike="noStrike" noProof="1" dirty="0" smtClean="0">
              <a:latin typeface="Heiti SC Light" charset="0"/>
              <a:cs typeface="Heiti SC Light" charset="0"/>
            </a:endParaRPr>
          </a:p>
          <a:p>
            <a:pPr marL="1657350" lvl="3"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颂云：“信财宝藏双足胜，犹如双手摄善根。”</a:t>
            </a:r>
            <a:endParaRPr kumimoji="1" lang="zh-CN" altLang="en-US" sz="1800" strike="noStrike" noProof="1" dirty="0" smtClean="0">
              <a:latin typeface="Heiti SC Light" charset="0"/>
              <a:cs typeface="Heiti SC Light" charset="0"/>
            </a:endParaRPr>
          </a:p>
          <a:p>
            <a:pPr marL="742950" lvl="1"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使三宝的悲心和加持融入自心</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上等的信心与恭敬心，那所得上师三宝的悲悯与加持也是上等的</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中等的信心与恭敬心，所得到的悲悯与加持也是中等的</a:t>
            </a:r>
            <a:endParaRPr kumimoji="1" lang="zh-CN" altLang="en-US" sz="1800" strike="noStrike" noProof="1" dirty="0"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1800" strike="noStrike" noProof="1" dirty="0" smtClean="0">
                <a:latin typeface="Heiti SC Light" charset="0"/>
                <a:cs typeface="Heiti SC Light" charset="0"/>
              </a:rPr>
              <a:t>下等的信心与恭敬心，就只能获得少许的加持与悲悯</a:t>
            </a:r>
            <a:endParaRPr kumimoji="1" lang="zh-CN" altLang="en-US" sz="1800" strike="noStrike" noProof="1" dirty="0" smtClean="0">
              <a:latin typeface="Heiti SC Light" charset="0"/>
              <a:cs typeface="Heiti SC Light" charset="0"/>
            </a:endParaRPr>
          </a:p>
          <a:p>
            <a:pPr marL="0" indent="0" fontAlgn="auto">
              <a:buNone/>
            </a:pPr>
            <a:endParaRPr lang="zh-CN" altLang="en-US" sz="1800" strike="noStrike" noProof="1" dirty="0">
              <a:latin typeface="Heiti SC Light" charset="0"/>
              <a:cs typeface="Heiti SC Light"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827088" y="642938"/>
            <a:ext cx="10298113" cy="517525"/>
          </a:xfrm>
        </p:spPr>
        <p:txBody>
          <a:bodyPr/>
          <a:p>
            <a:pPr fontAlgn="auto"/>
            <a:r>
              <a:rPr lang="zh-CN" altLang="en-US" sz="2800" b="1" strike="noStrike" kern="100" noProof="1" smtClean="0">
                <a:solidFill>
                  <a:schemeClr val="tx1"/>
                </a:solidFill>
                <a:latin typeface="华文楷体" panose="02010600040101010101" charset="-122"/>
                <a:ea typeface="华文楷体" panose="02010600040101010101" charset="-122"/>
                <a:sym typeface="+mn-ea"/>
              </a:rPr>
              <a:t>（五）</a:t>
            </a:r>
            <a:r>
              <a:rPr sz="2800" b="1" strike="noStrike" noProof="1">
                <a:effectLst>
                  <a:outerShdw blurRad="38100" dist="38100" dir="2700000" algn="tl">
                    <a:srgbClr val="000000">
                      <a:alpha val="43137"/>
                    </a:srgbClr>
                  </a:outerShdw>
                </a:effectLst>
                <a:sym typeface="+mn-ea"/>
              </a:rPr>
              <a:t>正式传讲皈依</a:t>
            </a:r>
            <a:endParaRPr lang="zh-CN" altLang="en-US" sz="2800" b="1" strike="noStrike" kern="100" noProof="1" smtClean="0">
              <a:solidFill>
                <a:schemeClr val="tx1"/>
              </a:solidFill>
              <a:latin typeface="华文楷体" panose="02010600040101010101" charset="-122"/>
              <a:ea typeface="华文楷体" panose="02010600040101010101" charset="-122"/>
              <a:sym typeface="+mn-ea"/>
            </a:endParaRPr>
          </a:p>
        </p:txBody>
      </p:sp>
      <p:sp>
        <p:nvSpPr>
          <p:cNvPr id="3" name="Content Placeholder 2"/>
          <p:cNvSpPr>
            <a:spLocks noGrp="1"/>
          </p:cNvSpPr>
          <p:nvPr>
            <p:ph idx="1"/>
          </p:nvPr>
        </p:nvSpPr>
        <p:spPr>
          <a:xfrm>
            <a:off x="635000" y="1160463"/>
            <a:ext cx="10490200" cy="4875213"/>
          </a:xfrm>
        </p:spPr>
        <p:txBody>
          <a:bodyPr/>
          <a:p>
            <a:pPr indent="0" algn="just" fontAlgn="auto">
              <a:lnSpc>
                <a:spcPts val="2000"/>
              </a:lnSpc>
              <a:spcAft>
                <a:spcPts val="0"/>
              </a:spcAft>
              <a:buFont typeface="Arial" panose="020B0604020202020204" pitchFamily="34" charset="0"/>
              <a:buNone/>
            </a:pPr>
            <a:r>
              <a:rPr lang="zh-CN" altLang="en-US" sz="2400" b="1" strike="noStrike" noProof="1" dirty="0">
                <a:sym typeface="+mn-ea"/>
              </a:rPr>
              <a:t>（</a:t>
            </a:r>
            <a:r>
              <a:rPr lang="en-US" altLang="zh-CN" sz="2400" b="1" strike="noStrike" noProof="1" dirty="0">
                <a:sym typeface="+mn-ea"/>
              </a:rPr>
              <a:t>3</a:t>
            </a:r>
            <a:r>
              <a:rPr lang="zh-CN" altLang="en-US" sz="2400" b="1" strike="noStrike" noProof="1" dirty="0">
                <a:sym typeface="+mn-ea"/>
              </a:rPr>
              <a:t>）、信心的功德</a:t>
            </a:r>
            <a:endParaRPr lang="zh-CN" altLang="en-US" sz="2400" b="1" strike="noStrike" noProof="1" dirty="0">
              <a:sym typeface="+mn-ea"/>
            </a:endParaRPr>
          </a:p>
          <a:p>
            <a:pPr lvl="1" indent="0" algn="just" fontAlgn="auto">
              <a:lnSpc>
                <a:spcPts val="2000"/>
              </a:lnSpc>
              <a:spcAft>
                <a:spcPts val="0"/>
              </a:spcAft>
              <a:buFont typeface="Arial" panose="020B0604020202020204" pitchFamily="34" charset="0"/>
              <a:buNone/>
            </a:pPr>
            <a:r>
              <a:rPr lang="zh-CN" altLang="en-US" sz="2000" b="1" strike="noStrike" kern="100" noProof="1" smtClean="0">
                <a:solidFill>
                  <a:srgbClr val="FF0000"/>
                </a:solidFill>
                <a:latin typeface="Heiti SC Light" charset="0"/>
                <a:ea typeface="华文楷体" panose="02010600040101010101" charset="-122"/>
                <a:cs typeface="Heiti SC Light" charset="0"/>
                <a:sym typeface="+mn-ea"/>
              </a:rPr>
              <a:t>信心为什么重要？</a:t>
            </a:r>
            <a:endParaRPr lang="zh-CN" altLang="en-US" sz="2000" b="1" strike="noStrike" kern="100" noProof="1" smtClean="0">
              <a:solidFill>
                <a:schemeClr val="tx1"/>
              </a:solidFill>
              <a:latin typeface="Heiti SC Light" charset="0"/>
              <a:ea typeface="华文楷体" panose="02010600040101010101" charset="-122"/>
              <a:cs typeface="Heiti SC Light" charset="0"/>
              <a:sym typeface="+mn-ea"/>
            </a:endParaRPr>
          </a:p>
          <a:p>
            <a:pPr marL="925830" lvl="1" indent="-285750" algn="just" fontAlgn="auto">
              <a:lnSpc>
                <a:spcPts val="2000"/>
              </a:lnSpc>
              <a:spcAft>
                <a:spcPts val="0"/>
              </a:spcAft>
              <a:buFont typeface="Arial" panose="020B0604020202020204" pitchFamily="34" charset="0"/>
              <a:buChar char="•"/>
            </a:pPr>
            <a:r>
              <a:rPr lang="zh-CN" altLang="en-US" sz="2000" strike="noStrike" kern="100" noProof="1" smtClean="0">
                <a:solidFill>
                  <a:srgbClr val="FF0000"/>
                </a:solidFill>
                <a:latin typeface="Heiti SC Light" charset="0"/>
                <a:ea typeface="华文楷体" panose="02010600040101010101" charset="-122"/>
                <a:cs typeface="Heiti SC Light" charset="0"/>
                <a:sym typeface="+mn-ea"/>
              </a:rPr>
              <a:t>（教证说明）</a:t>
            </a:r>
            <a:r>
              <a:rPr lang="zh-CN" sz="2000" strike="noStrike" kern="100" noProof="1" dirty="0" smtClean="0">
                <a:latin typeface="Heiti SC Light" charset="0"/>
                <a:ea typeface="华文楷体" panose="02010600040101010101" charset="-122"/>
                <a:cs typeface="Heiti SC Light" charset="0"/>
                <a:sym typeface="+mn-ea"/>
              </a:rPr>
              <a:t>正如邬金莲师说：“具有坚信得加持，若离疑心成所愿。”</a:t>
            </a:r>
            <a:endParaRPr lang="zh-CN" sz="2000" strike="noStrike" kern="100" noProof="1" dirty="0" smtClean="0">
              <a:latin typeface="Heiti SC Light" charset="0"/>
              <a:ea typeface="华文楷体" panose="02010600040101010101" charset="-122"/>
              <a:cs typeface="Heiti SC Light" charset="0"/>
            </a:endParaRPr>
          </a:p>
          <a:p>
            <a:pPr lvl="3" indent="363855" algn="just" fontAlgn="auto">
              <a:lnSpc>
                <a:spcPts val="2000"/>
              </a:lnSpc>
              <a:spcAft>
                <a:spcPts val="0"/>
              </a:spcAft>
            </a:pPr>
            <a:r>
              <a:rPr lang="zh-CN" sz="2000" strike="noStrike" kern="100" noProof="1" dirty="0" smtClean="0">
                <a:latin typeface="Heiti SC Light" charset="0"/>
                <a:ea typeface="华文楷体" panose="02010600040101010101" charset="-122"/>
                <a:cs typeface="Heiti SC Light" charset="0"/>
                <a:sym typeface="+mn-ea"/>
              </a:rPr>
              <a:t>信心犹如种子，它能生长一切善法功德，如果不具备信心，那就如同种子被火烧得一干二净一样。如经中说：“无信心之人，不生诸善法，如种被火焚，青芽岂能生？”</a:t>
            </a:r>
            <a:endParaRPr lang="zh-CN" sz="2000" strike="noStrike" kern="100" noProof="1" dirty="0" smtClean="0">
              <a:latin typeface="Heiti SC Light" charset="0"/>
              <a:ea typeface="华文楷体" panose="02010600040101010101" charset="-122"/>
              <a:cs typeface="Heiti SC Light" charset="0"/>
            </a:endParaRPr>
          </a:p>
          <a:p>
            <a:pPr lvl="3" indent="363855" algn="just" fontAlgn="auto">
              <a:lnSpc>
                <a:spcPts val="2000"/>
              </a:lnSpc>
              <a:spcAft>
                <a:spcPts val="0"/>
              </a:spcAft>
            </a:pPr>
            <a:r>
              <a:rPr lang="zh-CN" sz="2000" strike="noStrike" kern="100" noProof="1" dirty="0" smtClean="0">
                <a:latin typeface="Heiti SC Light" charset="0"/>
                <a:ea typeface="华文楷体" panose="02010600040101010101" charset="-122"/>
                <a:cs typeface="Heiti SC Light" charset="0"/>
                <a:sym typeface="+mn-ea"/>
              </a:rPr>
              <a:t>此外，信心也是居于七圣财的首位，如云：“信心如宝轮，昼夜修善道。”</a:t>
            </a:r>
            <a:endParaRPr lang="zh-CN" sz="2000" strike="noStrike" kern="100" noProof="1" dirty="0" smtClean="0">
              <a:latin typeface="Heiti SC Light" charset="0"/>
              <a:ea typeface="华文楷体" panose="02010600040101010101" charset="-122"/>
              <a:cs typeface="Heiti SC Light" charset="0"/>
              <a:sym typeface="+mn-ea"/>
            </a:endParaRPr>
          </a:p>
          <a:p>
            <a:pPr lvl="1" indent="0" algn="just" fontAlgn="auto">
              <a:lnSpc>
                <a:spcPts val="2000"/>
              </a:lnSpc>
              <a:spcAft>
                <a:spcPts val="0"/>
              </a:spcAft>
              <a:buNone/>
            </a:pPr>
            <a:endParaRPr lang="zh-CN" sz="2000" strike="noStrike" kern="100" noProof="1" dirty="0" smtClean="0">
              <a:latin typeface="Heiti SC Light" charset="0"/>
              <a:ea typeface="华文楷体" panose="02010600040101010101" charset="-122"/>
              <a:cs typeface="Heiti SC Light" charset="0"/>
            </a:endParaRPr>
          </a:p>
          <a:p>
            <a:pPr marL="925830" lvl="1" indent="-285750" algn="just" fontAlgn="auto">
              <a:lnSpc>
                <a:spcPts val="2000"/>
              </a:lnSpc>
              <a:spcAft>
                <a:spcPts val="0"/>
              </a:spcAft>
              <a:buFont typeface="Arial" panose="020B0604020202020204" pitchFamily="34" charset="0"/>
              <a:buChar char="•"/>
            </a:pPr>
            <a:r>
              <a:rPr lang="zh-CN" altLang="en-US" sz="2000" strike="noStrike" kern="100" noProof="1" dirty="0" smtClean="0">
                <a:solidFill>
                  <a:srgbClr val="FF0000"/>
                </a:solidFill>
                <a:latin typeface="Heiti SC Light" charset="0"/>
                <a:ea typeface="华文楷体" panose="02010600040101010101" charset="-122"/>
                <a:cs typeface="Heiti SC Light" charset="0"/>
                <a:sym typeface="+mn-ea"/>
              </a:rPr>
              <a:t>（比喻说）</a:t>
            </a:r>
            <a:r>
              <a:rPr lang="zh-CN" sz="2000" strike="noStrike" kern="100" noProof="1" dirty="0" smtClean="0">
                <a:latin typeface="Heiti SC Light" charset="0"/>
                <a:ea typeface="华文楷体" panose="02010600040101010101" charset="-122"/>
                <a:cs typeface="Heiti SC Light" charset="0"/>
                <a:sym typeface="+mn-ea"/>
              </a:rPr>
              <a:t>所以说，信心是一切财宝当中首屈一指的。信心就像宝藏，是无穷无尽功德的源泉；信心就像双足，能够踏上解脱胜道；信心又像双手，能将一切善法揽入自相续。如颂云：“信财宝藏双足胜，犹如双手摄善根。”</a:t>
            </a:r>
            <a:endParaRPr lang="zh-CN" sz="2000" strike="noStrike" kern="100" noProof="1" dirty="0" smtClean="0">
              <a:latin typeface="Heiti SC Light" charset="0"/>
              <a:ea typeface="华文楷体" panose="02010600040101010101" charset="-122"/>
              <a:cs typeface="Heiti SC Light" charset="0"/>
              <a:sym typeface="+mn-ea"/>
            </a:endParaRPr>
          </a:p>
          <a:p>
            <a:pPr indent="0" algn="just" fontAlgn="auto">
              <a:lnSpc>
                <a:spcPts val="2000"/>
              </a:lnSpc>
              <a:spcAft>
                <a:spcPts val="0"/>
              </a:spcAft>
              <a:buFont typeface="Arial" panose="020B0604020202020204" pitchFamily="34" charset="0"/>
              <a:buNone/>
            </a:pPr>
            <a:endParaRPr lang="zh-CN" sz="2000" strike="noStrike" kern="100" noProof="1" dirty="0" smtClean="0">
              <a:latin typeface="Heiti SC Light" charset="0"/>
              <a:ea typeface="华文楷体" panose="02010600040101010101" charset="-122"/>
              <a:cs typeface="Heiti SC Light" charset="0"/>
            </a:endParaRPr>
          </a:p>
          <a:p>
            <a:pPr marL="925830" lvl="1" indent="-285750" algn="just" fontAlgn="auto">
              <a:lnSpc>
                <a:spcPts val="2000"/>
              </a:lnSpc>
              <a:spcAft>
                <a:spcPts val="0"/>
              </a:spcAft>
              <a:buFont typeface="Arial" panose="020B0604020202020204" pitchFamily="34" charset="0"/>
              <a:buChar char="•"/>
            </a:pPr>
            <a:r>
              <a:rPr lang="zh-CN" altLang="en-US" sz="2000" strike="noStrike" kern="100" noProof="1" dirty="0" smtClean="0">
                <a:solidFill>
                  <a:srgbClr val="FF0000"/>
                </a:solidFill>
                <a:latin typeface="Heiti SC Light" charset="0"/>
                <a:ea typeface="华文楷体" panose="02010600040101010101" charset="-122"/>
                <a:cs typeface="Heiti SC Light" charset="0"/>
                <a:sym typeface="+mn-ea"/>
              </a:rPr>
              <a:t>（一切加持来源于信心）</a:t>
            </a:r>
            <a:r>
              <a:rPr lang="zh-CN" sz="2000" strike="noStrike" kern="100" noProof="1" dirty="0" smtClean="0">
                <a:latin typeface="Heiti SC Light" charset="0"/>
                <a:ea typeface="华文楷体" panose="02010600040101010101" charset="-122"/>
                <a:cs typeface="Heiti SC Light" charset="0"/>
                <a:sym typeface="+mn-ea"/>
              </a:rPr>
              <a:t>虽然三宝具有不可思议的悲心与加持，但要想使之融入自相续，唯一还要依赖自己的信心和恭敬心。如果自己具有上等的信心与恭敬心，那么所得到上师三宝的悲悯与加持也是上等的；倘若具有中等的信心与恭敬心，所得到的悲悯与加持也是中等的；假如仅仅具备下等的信心与恭敬心，就只能获得少许的加持与悲悯；如果根本没有信心和恭敬心，那么绝对不可能得到上师三宝的悲悯与加持。</a:t>
            </a:r>
            <a:endParaRPr lang="en-US" sz="2000" strike="noStrike" noProof="1">
              <a:latin typeface="Heiti SC Light" charset="0"/>
              <a:cs typeface="Heiti SC Light"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381000" y="41275"/>
            <a:ext cx="10744200" cy="933450"/>
          </a:xfrm>
        </p:spPr>
        <p:txBody>
          <a:bodyPr>
            <a:normAutofit fontScale="90000"/>
          </a:bodyPr>
          <a:lstStyle/>
          <a:p>
            <a:pPr algn="l" fontAlgn="auto"/>
            <a:br>
              <a:rPr lang="zh-CN" altLang="en-US" sz="3200" b="1">
                <a:effectLst>
                  <a:outerShdw blurRad="38100" dist="38100" dir="2700000" algn="tl">
                    <a:srgbClr val="000000">
                      <a:alpha val="43137"/>
                    </a:srgbClr>
                  </a:outerShdw>
                </a:effectLst>
                <a:sym typeface="+mn-ea"/>
              </a:rPr>
            </a:br>
            <a:br>
              <a:rPr lang="zh-CN" altLang="en-US" sz="3200" b="1">
                <a:effectLst>
                  <a:outerShdw blurRad="38100" dist="38100" dir="2700000" algn="tl">
                    <a:srgbClr val="000000">
                      <a:alpha val="43137"/>
                    </a:srgbClr>
                  </a:outerShdw>
                </a:effectLst>
                <a:sym typeface="+mn-ea"/>
              </a:rPr>
            </a:br>
            <a:br>
              <a:rPr lang="zh-CN" altLang="en-US" sz="3200" b="1">
                <a:effectLst>
                  <a:outerShdw blurRad="38100" dist="38100" dir="2700000" algn="tl">
                    <a:srgbClr val="000000">
                      <a:alpha val="43137"/>
                    </a:srgbClr>
                  </a:outerShdw>
                </a:effectLst>
                <a:sym typeface="+mn-ea"/>
              </a:rPr>
            </a:br>
            <a:r>
              <a:rPr lang="zh-CN" altLang="en-US" sz="4000" b="1" strike="noStrike" noProof="1">
                <a:effectLst>
                  <a:outerShdw blurRad="38100" dist="38100" dir="2700000" algn="tl">
                    <a:srgbClr val="000000">
                      <a:alpha val="43137"/>
                    </a:srgbClr>
                  </a:outerShdw>
                </a:effectLst>
                <a:sym typeface="+mn-ea"/>
              </a:rPr>
              <a:t>（五）</a:t>
            </a:r>
            <a:r>
              <a:rPr sz="4000" b="1" strike="noStrike" noProof="1">
                <a:effectLst>
                  <a:outerShdw blurRad="38100" dist="38100" dir="2700000" algn="tl">
                    <a:srgbClr val="000000">
                      <a:alpha val="43137"/>
                    </a:srgbClr>
                  </a:outerShdw>
                </a:effectLst>
                <a:sym typeface="+mn-ea"/>
              </a:rPr>
              <a:t>正式传讲皈依</a:t>
            </a:r>
            <a:br>
              <a:rPr sz="3200" b="1">
                <a:effectLst>
                  <a:outerShdw blurRad="38100" dist="38100" dir="2700000" algn="tl">
                    <a:srgbClr val="000000">
                      <a:alpha val="43137"/>
                    </a:srgbClr>
                  </a:outerShdw>
                </a:effectLst>
                <a:sym typeface="+mn-ea"/>
              </a:rPr>
            </a:br>
            <a:br>
              <a:rPr kumimoji="1" lang="zh-CN" altLang="en-US" sz="3200" b="1" dirty="0">
                <a:latin typeface="Heiti SC Light"/>
                <a:ea typeface="Heiti SC Light"/>
                <a:cs typeface="Heiti SC Light"/>
              </a:rPr>
            </a:br>
            <a:endParaRPr kumimoji="1" lang="zh-CN" altLang="en-US" sz="3200" b="1" strike="noStrike" noProof="1" dirty="0">
              <a:latin typeface="Heiti SC Light"/>
              <a:ea typeface="Heiti SC Light"/>
              <a:cs typeface="Heiti SC Light"/>
            </a:endParaRPr>
          </a:p>
        </p:txBody>
      </p:sp>
      <p:sp>
        <p:nvSpPr>
          <p:cNvPr id="3" name="内容占位符 2"/>
          <p:cNvSpPr>
            <a:spLocks noGrp="1"/>
          </p:cNvSpPr>
          <p:nvPr>
            <p:ph idx="1"/>
          </p:nvPr>
        </p:nvSpPr>
        <p:spPr>
          <a:xfrm>
            <a:off x="382588" y="1185863"/>
            <a:ext cx="11152188" cy="5189538"/>
          </a:xfrm>
        </p:spPr>
        <p:txBody>
          <a:bodyPr>
            <a:normAutofit/>
          </a:bodyPr>
          <a:lstStyle/>
          <a:p>
            <a:pPr marL="0" lvl="0" indent="0" fontAlgn="auto">
              <a:buFont typeface="+mj-lt"/>
              <a:buNone/>
            </a:pPr>
            <a:r>
              <a:rPr lang="zh-CN" altLang="en-US" sz="2800" b="1" strike="noStrike" noProof="1" dirty="0">
                <a:sym typeface="+mn-ea"/>
              </a:rPr>
              <a:t>1、皈依的基础：信心</a:t>
            </a:r>
            <a:endParaRPr lang="zh-CN" altLang="en-US" sz="2125" b="1" strike="noStrike" noProof="1" dirty="0">
              <a:sym typeface="+mn-ea"/>
            </a:endParaRPr>
          </a:p>
          <a:p>
            <a:pPr marL="0" lvl="0" indent="0" fontAlgn="auto">
              <a:buFont typeface="+mj-lt"/>
              <a:buNone/>
            </a:pPr>
            <a:r>
              <a:rPr lang="zh-CN" altLang="en-US" sz="2400" b="1" strike="noStrike" noProof="1" dirty="0">
                <a:latin typeface="Heiti SC Light" charset="0"/>
                <a:cs typeface="Heiti SC Light" charset="0"/>
              </a:rPr>
              <a:t>（4）、</a:t>
            </a:r>
            <a:r>
              <a:rPr lang="zh-CN" altLang="en-US" sz="2400" b="1" strike="noStrike" noProof="1" dirty="0">
                <a:solidFill>
                  <a:srgbClr val="FF0000"/>
                </a:solidFill>
                <a:latin typeface="Heiti SC Light" charset="0"/>
                <a:cs typeface="Heiti SC Light" charset="0"/>
              </a:rPr>
              <a:t>如何增上信心</a:t>
            </a:r>
            <a:endParaRPr lang="zh-CN" altLang="en-US" sz="2400" b="1" strike="noStrike" noProof="1" dirty="0">
              <a:latin typeface="Heiti SC Light" charset="0"/>
              <a:cs typeface="Heiti SC Light" charset="0"/>
            </a:endParaRPr>
          </a:p>
          <a:p>
            <a:pPr marL="742950" lvl="1" indent="-285750" fontAlgn="auto">
              <a:buFont typeface="Arial" panose="020B0604020202020204" pitchFamily="34" charset="0"/>
              <a:buChar char="•"/>
            </a:pPr>
            <a:r>
              <a:rPr lang="zh-CN" altLang="en-US" sz="2400" strike="noStrike" noProof="1" dirty="0">
                <a:latin typeface="Heiti SC Light" charset="0"/>
                <a:cs typeface="Heiti SC Light" charset="0"/>
              </a:rPr>
              <a:t>听闻佛法：不断地闻思修行，只有对佛法的真理越来越了解，信心才会越来越增上。</a:t>
            </a:r>
            <a:endParaRPr lang="zh-CN" altLang="en-US" sz="2400" strike="noStrike" noProof="1" dirty="0">
              <a:latin typeface="Heiti SC Light" charset="0"/>
              <a:cs typeface="Heiti SC Light" charset="0"/>
            </a:endParaRPr>
          </a:p>
          <a:p>
            <a:pPr lvl="1" indent="0" fontAlgn="auto">
              <a:buFont typeface="Arial" panose="020B0604020202020204" pitchFamily="34" charset="0"/>
              <a:buNone/>
            </a:pPr>
            <a:endParaRPr lang="zh-CN" altLang="en-US" sz="2400" strike="noStrike" noProof="1" dirty="0">
              <a:latin typeface="Heiti SC Light" charset="0"/>
              <a:cs typeface="Heiti SC Light" charset="0"/>
            </a:endParaRPr>
          </a:p>
          <a:p>
            <a:pPr marL="902970" lvl="2" indent="-171450" fontAlgn="auto">
              <a:buFont typeface="Arial" panose="020B0604020202020204" pitchFamily="34" charset="0"/>
              <a:buChar char="•"/>
            </a:pPr>
            <a:r>
              <a:rPr lang="zh-CN" altLang="en-US" sz="2400" strike="noStrike" noProof="1" dirty="0">
                <a:latin typeface="Heiti SC Light" charset="0"/>
                <a:cs typeface="Heiti SC Light" charset="0"/>
              </a:rPr>
              <a:t>教证：《华严经》：“若常信奉于尊法，则闻佛法无厌足。若闻佛法无厌足，彼人信法不思议。”</a:t>
            </a:r>
            <a:endParaRPr lang="zh-CN" altLang="en-US" sz="2400" strike="noStrike" noProof="1" dirty="0">
              <a:latin typeface="Heiti SC Light" charset="0"/>
              <a:cs typeface="Heiti SC Light" charset="0"/>
            </a:endParaRPr>
          </a:p>
          <a:p>
            <a:pPr marL="902970" lvl="2" indent="-171450" fontAlgn="auto">
              <a:buFont typeface="Arial" panose="020B0604020202020204" pitchFamily="34" charset="0"/>
              <a:buChar char="•"/>
            </a:pPr>
            <a:r>
              <a:rPr lang="zh-CN" altLang="en-US" sz="2400" strike="noStrike" noProof="1" dirty="0">
                <a:latin typeface="Heiti SC Light" charset="0"/>
                <a:cs typeface="Heiti SC Light" charset="0"/>
              </a:rPr>
              <a:t>公案：《大智度论》：天界的手居士之所以转生于天界，主要有三个原因：</a:t>
            </a:r>
            <a:endParaRPr lang="zh-CN" altLang="en-US" sz="2400" strike="noStrike" noProof="1" dirty="0">
              <a:latin typeface="Heiti SC Light" charset="0"/>
              <a:cs typeface="Heiti SC Light" charset="0"/>
            </a:endParaRPr>
          </a:p>
          <a:p>
            <a:pPr marL="1177290" lvl="3" indent="-171450" fontAlgn="auto">
              <a:buFont typeface="Arial" panose="020B0604020202020204" pitchFamily="34" charset="0"/>
              <a:buChar char="•"/>
            </a:pPr>
            <a:r>
              <a:rPr lang="zh-CN" altLang="en-US" sz="2400" strike="noStrike" noProof="1" dirty="0">
                <a:latin typeface="Heiti SC Light" charset="0"/>
                <a:cs typeface="Heiti SC Light" charset="0"/>
              </a:rPr>
              <a:t>供养佛陀无有厌倦；</a:t>
            </a:r>
            <a:endParaRPr lang="zh-CN" altLang="en-US" sz="2400" strike="noStrike" noProof="1" dirty="0">
              <a:latin typeface="Heiti SC Light" charset="0"/>
              <a:cs typeface="Heiti SC Light" charset="0"/>
            </a:endParaRPr>
          </a:p>
          <a:p>
            <a:pPr marL="1177290" lvl="3" indent="-171450" fontAlgn="auto">
              <a:buFont typeface="Arial" panose="020B0604020202020204" pitchFamily="34" charset="0"/>
              <a:buChar char="•"/>
            </a:pPr>
            <a:r>
              <a:rPr lang="zh-CN" altLang="en-US" sz="2400" strike="noStrike" noProof="1" dirty="0">
                <a:latin typeface="Heiti SC Light" charset="0"/>
                <a:cs typeface="Heiti SC Light" charset="0"/>
              </a:rPr>
              <a:t>听闻佛法无有厌倦；</a:t>
            </a:r>
            <a:endParaRPr lang="zh-CN" altLang="en-US" sz="2400" strike="noStrike" noProof="1" dirty="0">
              <a:latin typeface="Heiti SC Light" charset="0"/>
              <a:cs typeface="Heiti SC Light" charset="0"/>
            </a:endParaRPr>
          </a:p>
          <a:p>
            <a:pPr marL="1177290" lvl="3" indent="-171450" fontAlgn="auto">
              <a:buFont typeface="Arial" panose="020B0604020202020204" pitchFamily="34" charset="0"/>
              <a:buChar char="•"/>
            </a:pPr>
            <a:r>
              <a:rPr lang="zh-CN" altLang="en-US" sz="2400" strike="noStrike" noProof="1" dirty="0">
                <a:latin typeface="Heiti SC Light" charset="0"/>
                <a:cs typeface="Heiti SC Light" charset="0"/>
              </a:rPr>
              <a:t>供养僧众无有厌倦。</a:t>
            </a:r>
            <a:endParaRPr lang="zh-CN" altLang="en-US" sz="2400" strike="noStrike" noProof="1" dirty="0">
              <a:latin typeface="Heiti SC Light" charset="0"/>
              <a:cs typeface="Heiti SC Light" charset="0"/>
            </a:endParaRPr>
          </a:p>
          <a:p>
            <a:pPr lvl="0" indent="0" fontAlgn="auto">
              <a:buFont typeface="Arial" panose="020B0604020202020204" pitchFamily="34" charset="0"/>
              <a:buNone/>
            </a:pPr>
            <a:endParaRPr lang="zh-CN" altLang="en-US" sz="2570" strike="noStrike" noProof="1" dirty="0">
              <a:latin typeface="Heiti SC Light" charset="0"/>
              <a:cs typeface="Heiti SC Light"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Title 1"/>
          <p:cNvSpPr>
            <a:spLocks noGrp="1"/>
          </p:cNvSpPr>
          <p:nvPr>
            <p:ph type="title"/>
          </p:nvPr>
        </p:nvSpPr>
        <p:spPr>
          <a:xfrm>
            <a:off x="635000" y="642938"/>
            <a:ext cx="10490200" cy="517525"/>
          </a:xfrm>
          <a:ln/>
        </p:spPr>
        <p:txBody>
          <a:bodyPr vert="horz" lIns="91440" tIns="45720" rIns="91440" bIns="45720" anchor="ctr"/>
          <a:p>
            <a:r>
              <a:rPr lang="zh-CN" altLang="en-US" sz="2800" b="1">
                <a:solidFill>
                  <a:srgbClr val="FF0000"/>
                </a:solidFill>
                <a:latin typeface="Heiti SC Light" charset="0"/>
                <a:ea typeface="宋体" panose="02010600030101010101" pitchFamily="2" charset="-122"/>
                <a:sym typeface="宋体" panose="02010600030101010101" pitchFamily="2" charset="-122"/>
              </a:rPr>
              <a:t>补充</a:t>
            </a:r>
            <a:r>
              <a:rPr lang="zh-CN" altLang="en-US" sz="2800" b="1">
                <a:latin typeface="Heiti SC Light" charset="0"/>
                <a:ea typeface="宋体" panose="02010600030101010101" pitchFamily="2" charset="-122"/>
                <a:sym typeface="宋体" panose="02010600030101010101" pitchFamily="2" charset="-122"/>
              </a:rPr>
              <a:t>：信心</a:t>
            </a:r>
            <a:endParaRPr lang="en-US" altLang="zh-CN" sz="2800"/>
          </a:p>
        </p:txBody>
      </p:sp>
      <p:sp>
        <p:nvSpPr>
          <p:cNvPr id="3" name="Content Placeholder 2"/>
          <p:cNvSpPr>
            <a:spLocks noGrp="1"/>
          </p:cNvSpPr>
          <p:nvPr>
            <p:ph idx="1"/>
          </p:nvPr>
        </p:nvSpPr>
        <p:spPr>
          <a:xfrm>
            <a:off x="511175" y="1184275"/>
            <a:ext cx="10614025" cy="4851400"/>
          </a:xfrm>
        </p:spPr>
        <p:txBody>
          <a:bodyPr/>
          <a:p>
            <a:pPr lvl="0" indent="0" fontAlgn="auto">
              <a:buFont typeface="Arial" panose="020B0604020202020204" pitchFamily="34" charset="0"/>
              <a:buNone/>
            </a:pPr>
            <a:r>
              <a:rPr lang="zh-CN" altLang="en-US" b="1" strike="noStrike" noProof="1" dirty="0">
                <a:latin typeface="Heiti SC Light" charset="0"/>
                <a:cs typeface="Heiti SC Light" charset="0"/>
                <a:sym typeface="+mn-ea"/>
              </a:rPr>
              <a:t>生信之途径</a:t>
            </a:r>
            <a:endParaRPr lang="zh-CN" altLang="en-US" b="1" strike="noStrike" noProof="1" dirty="0">
              <a:latin typeface="Heiti SC Light" charset="0"/>
              <a:cs typeface="Heiti SC Light" charset="0"/>
            </a:endParaRPr>
          </a:p>
          <a:p>
            <a:pPr marL="925830" lvl="1" indent="-285750" fontAlgn="auto"/>
            <a:r>
              <a:rPr lang="zh-CN" altLang="en-US" strike="noStrike" noProof="1" dirty="0">
                <a:latin typeface="Heiti SC Light" charset="0"/>
                <a:cs typeface="Heiti SC Light" charset="0"/>
                <a:sym typeface="+mn-ea"/>
              </a:rPr>
              <a:t>信心大就是利根，信心弱就是钝根。若前世已经修过，今生的信心就很稳固，前世没做过或做的不够，信心就有摇摆、染污。</a:t>
            </a:r>
            <a:endParaRPr lang="zh-CN" altLang="en-US" strike="noStrike" noProof="1" dirty="0">
              <a:latin typeface="Heiti SC Light" charset="0"/>
              <a:cs typeface="Heiti SC Light" charset="0"/>
            </a:endParaRPr>
          </a:p>
          <a:p>
            <a:pPr marL="925830" lvl="1" indent="-285750" fontAlgn="auto"/>
            <a:r>
              <a:rPr lang="zh-CN" altLang="en-US" strike="noStrike" noProof="1" dirty="0">
                <a:latin typeface="Heiti SC Light" charset="0"/>
                <a:cs typeface="Heiti SC Light" charset="0"/>
                <a:sym typeface="+mn-ea"/>
              </a:rPr>
              <a:t>今生要通过跟着上师课程的不断学习佛理、共修和道友讨论、观修祈祷，福德智慧逐渐增上。随着长期深入详细透彻的观察和了解，确信三宝不具有任何过患，有真实的功德值得我们把生生世世的身语意交付出来皈依。信心因此变得稳定真实。</a:t>
            </a:r>
            <a:endParaRPr lang="zh-CN" altLang="en-US" strike="noStrike" noProof="1" dirty="0">
              <a:latin typeface="Heiti SC Light" charset="0"/>
              <a:cs typeface="Heiti SC Light" charset="0"/>
            </a:endParaRPr>
          </a:p>
          <a:p>
            <a:pPr marL="925830" lvl="1" indent="-285750" fontAlgn="auto"/>
            <a:r>
              <a:rPr lang="zh-CN" altLang="en-US" strike="noStrike" noProof="1" dirty="0">
                <a:latin typeface="Heiti SC Light" charset="0"/>
                <a:cs typeface="Heiti SC Light" charset="0"/>
                <a:sym typeface="+mn-ea"/>
              </a:rPr>
              <a:t>挑战有难度的论典：如来藏、空性、因明。虽然有些难，但在闻思过程中遣除了很多怀疑，懂了后深层次的信心容易生起来，比较稳固。</a:t>
            </a:r>
            <a:endParaRPr lang="zh-CN" altLang="en-US" strike="noStrike" noProof="1" dirty="0">
              <a:latin typeface="Heiti SC Light" charset="0"/>
              <a:cs typeface="Heiti SC Light" charset="0"/>
            </a:endParaRPr>
          </a:p>
          <a:p>
            <a:pPr marL="925830" lvl="1" indent="-285750" fontAlgn="auto"/>
            <a:r>
              <a:rPr lang="zh-CN" altLang="en-US" strike="noStrike" noProof="1" dirty="0">
                <a:latin typeface="Heiti SC Light" charset="0"/>
                <a:cs typeface="Heiti SC Light" charset="0"/>
                <a:sym typeface="+mn-ea"/>
              </a:rPr>
              <a:t>有了这种坚固的信心，没有什么因缘能让你退失，在此基础上慢慢修学，就很容易获得真实的利益。</a:t>
            </a:r>
            <a:endParaRPr lang="zh-CN" altLang="en-US" strike="noStrike" noProof="1" dirty="0">
              <a:latin typeface="Heiti SC Light" charset="0"/>
              <a:cs typeface="Heiti SC Light" charset="0"/>
              <a:sym typeface="+mn-ea"/>
            </a:endParaRPr>
          </a:p>
          <a:p>
            <a:pPr marL="925830" lvl="1" indent="-285750" fontAlgn="auto"/>
            <a:endParaRPr lang="zh-CN" altLang="en-US" b="1" strike="noStrike" noProof="1" dirty="0">
              <a:latin typeface="Heiti SC Light" charset="0"/>
              <a:cs typeface="Heiti SC Light" charset="0"/>
              <a:sym typeface="+mn-ea"/>
            </a:endParaRPr>
          </a:p>
          <a:p>
            <a:pPr marL="468630" lvl="0" indent="-285750" fontAlgn="auto">
              <a:buFont typeface="Arial" panose="020B0604020202020204" pitchFamily="34" charset="0"/>
              <a:buChar char="•"/>
            </a:pPr>
            <a:r>
              <a:rPr lang="en-US" b="1" strike="noStrike" noProof="1"/>
              <a:t>为何一切三宝都会知晓？</a:t>
            </a:r>
            <a:endParaRPr lang="en-US" strike="noStrike" noProof="1"/>
          </a:p>
          <a:p>
            <a:pPr lvl="2" fontAlgn="auto"/>
            <a:r>
              <a:rPr lang="en-US" sz="1600" strike="noStrike" noProof="1"/>
              <a:t>1、佛宝：佛的智慧有如日光，遍照一切，具一切智。</a:t>
            </a:r>
            <a:endParaRPr lang="en-US" sz="1600" strike="noStrike" noProof="1"/>
          </a:p>
          <a:p>
            <a:pPr lvl="2" fontAlgn="auto"/>
            <a:r>
              <a:rPr lang="en-US" sz="1600" strike="noStrike" noProof="1"/>
              <a:t>2、法宝：经书是法宝的等流，趋向于法宝的方便。《宝箧论》中讲真正的法宝是道谛和灭谛。道谛是存在于甚深相续中的智慧，有增上性，是法宝的一部分，不是究竟的皈依处。最究竟的是灭谛，是佛相续中究竟圆满的智慧。</a:t>
            </a:r>
            <a:endParaRPr lang="en-US" sz="1600" strike="noStrike" noProof="1"/>
          </a:p>
          <a:p>
            <a:pPr lvl="2" fontAlgn="auto"/>
            <a:r>
              <a:rPr lang="en-US" sz="1600" strike="noStrike" noProof="1"/>
              <a:t>3、僧宝：真实的僧宝是甚深一地以上的菩萨，现证了实相，能力和一般凡夫是不一样。若是凡夫僧团，并不真实具有了知一切众生苦乐的神通，这种智慧也不一定有。</a:t>
            </a:r>
            <a:endParaRPr lang="en-US" sz="1600" strike="noStrike" noProof="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Title 1"/>
          <p:cNvSpPr>
            <a:spLocks noGrp="1"/>
          </p:cNvSpPr>
          <p:nvPr>
            <p:ph type="title"/>
          </p:nvPr>
        </p:nvSpPr>
        <p:spPr>
          <a:xfrm>
            <a:off x="511175" y="642938"/>
            <a:ext cx="10614025" cy="327025"/>
          </a:xfrm>
          <a:ln/>
        </p:spPr>
        <p:txBody>
          <a:bodyPr vert="horz" lIns="91440" tIns="45720" rIns="91440" bIns="45720" anchor="ctr"/>
          <a:p>
            <a:r>
              <a:rPr lang="zh-CN" altLang="en-US" sz="2800" b="1">
                <a:solidFill>
                  <a:srgbClr val="FF0000"/>
                </a:solidFill>
                <a:ea typeface="宋体" panose="02010600030101010101" pitchFamily="2" charset="-122"/>
              </a:rPr>
              <a:t>补充</a:t>
            </a:r>
            <a:r>
              <a:rPr lang="zh-CN" altLang="en-US" sz="2800" b="1">
                <a:ea typeface="宋体" panose="02010600030101010101" pitchFamily="2" charset="-122"/>
              </a:rPr>
              <a:t>：</a:t>
            </a:r>
            <a:r>
              <a:rPr lang="en-US" altLang="zh-CN" sz="2800" b="1"/>
              <a:t>圆满加行的量&amp;修行次第</a:t>
            </a:r>
            <a:r>
              <a:rPr lang="en-US" altLang="zh-CN" sz="2400" b="1"/>
              <a:t> </a:t>
            </a:r>
            <a:endParaRPr lang="en-US" altLang="zh-CN" sz="2400" b="1"/>
          </a:p>
        </p:txBody>
      </p:sp>
      <p:sp>
        <p:nvSpPr>
          <p:cNvPr id="3" name="Content Placeholder 2"/>
          <p:cNvSpPr>
            <a:spLocks noGrp="1"/>
          </p:cNvSpPr>
          <p:nvPr>
            <p:ph idx="1"/>
          </p:nvPr>
        </p:nvSpPr>
        <p:spPr>
          <a:xfrm>
            <a:off x="404813" y="1104900"/>
            <a:ext cx="11325225" cy="5267325"/>
          </a:xfrm>
        </p:spPr>
        <p:txBody>
          <a:bodyPr/>
          <a:p>
            <a:pPr marL="457200" lvl="1" indent="0" fontAlgn="auto">
              <a:buNone/>
            </a:pPr>
            <a:r>
              <a:rPr lang="en-US" sz="1800" b="1" strike="noStrike" noProof="1">
                <a:effectLst>
                  <a:outerShdw blurRad="38100" dist="38100" dir="2700000" algn="tl">
                    <a:srgbClr val="000000">
                      <a:alpha val="43137"/>
                    </a:srgbClr>
                  </a:outerShdw>
                </a:effectLst>
              </a:rPr>
              <a:t>原文：无论修哪个教派的不共加行，只有当心获得一种</a:t>
            </a:r>
            <a:r>
              <a:rPr lang="en-US" sz="1800" b="1" strike="noStrike" noProof="1">
                <a:solidFill>
                  <a:srgbClr val="FF0000"/>
                </a:solidFill>
                <a:effectLst>
                  <a:outerShdw blurRad="38100" dist="38100" dir="2700000" algn="tl">
                    <a:srgbClr val="000000">
                      <a:alpha val="43137"/>
                    </a:srgbClr>
                  </a:outerShdw>
                </a:effectLst>
              </a:rPr>
              <a:t>证量</a:t>
            </a:r>
            <a:r>
              <a:rPr lang="en-US" sz="1800" b="1" strike="noStrike" noProof="1">
                <a:effectLst>
                  <a:outerShdw blurRad="38100" dist="38100" dir="2700000" algn="tl">
                    <a:srgbClr val="000000">
                      <a:alpha val="43137"/>
                    </a:srgbClr>
                  </a:outerShdw>
                </a:effectLst>
              </a:rPr>
              <a:t>或达到一个</a:t>
            </a:r>
            <a:r>
              <a:rPr lang="en-US" sz="1800" b="1" strike="noStrike" noProof="1">
                <a:solidFill>
                  <a:srgbClr val="FF0000"/>
                </a:solidFill>
                <a:effectLst>
                  <a:outerShdw blurRad="38100" dist="38100" dir="2700000" algn="tl">
                    <a:srgbClr val="000000">
                      <a:alpha val="43137"/>
                    </a:srgbClr>
                  </a:outerShdw>
                </a:effectLst>
              </a:rPr>
              <a:t>定量</a:t>
            </a:r>
            <a:r>
              <a:rPr lang="en-US" sz="1800" b="1" strike="noStrike" noProof="1">
                <a:effectLst>
                  <a:outerShdw blurRad="38100" dist="38100" dir="2700000" algn="tl">
                    <a:srgbClr val="000000">
                      <a:alpha val="43137"/>
                    </a:srgbClr>
                  </a:outerShdw>
                </a:effectLst>
              </a:rPr>
              <a:t>，才可以说圆满了加行。</a:t>
            </a:r>
            <a:endParaRPr lang="en-US" sz="1240" strike="noStrike" noProof="1"/>
          </a:p>
          <a:p>
            <a:pPr marL="0" indent="0" fontAlgn="auto">
              <a:buNone/>
            </a:pPr>
            <a:r>
              <a:rPr lang="en-US" sz="1600" b="1" strike="noStrike" noProof="1"/>
              <a:t>（一）、圆满的量</a:t>
            </a:r>
            <a:endParaRPr lang="en-US" sz="1400" strike="noStrike" noProof="1"/>
          </a:p>
          <a:p>
            <a:pPr lvl="1" fontAlgn="auto">
              <a:buFont typeface="Arial" panose="020B0604020202020204" pitchFamily="34" charset="0"/>
              <a:buChar char="•"/>
            </a:pPr>
            <a:r>
              <a:rPr lang="en-US" sz="1240" strike="noStrike" noProof="1"/>
              <a:t>证量：指证悟的境界、程度（如六祖惠能禅师证量很高，是说他证悟非常圆满，境界很高。）。</a:t>
            </a:r>
            <a:endParaRPr lang="en-US" sz="1240" strike="noStrike" noProof="1"/>
          </a:p>
          <a:p>
            <a:pPr lvl="1" fontAlgn="auto">
              <a:buFont typeface="Arial" panose="020B0604020202020204" pitchFamily="34" charset="0"/>
              <a:buChar char="•"/>
            </a:pPr>
            <a:r>
              <a:rPr lang="en-US" sz="1400" strike="noStrike" noProof="1"/>
              <a:t>定量：指达到一种确定的稳固的标准、程度、或是质量。也指对于加行相关法义的某种觉受。</a:t>
            </a:r>
            <a:endParaRPr lang="en-US" sz="1400" strike="noStrike" noProof="1"/>
          </a:p>
          <a:p>
            <a:pPr lvl="1" fontAlgn="auto">
              <a:buFont typeface="Arial" panose="020B0604020202020204" pitchFamily="34" charset="0"/>
              <a:buChar char="•"/>
            </a:pPr>
            <a:r>
              <a:rPr lang="en-US" sz="1240" strike="noStrike" noProof="1"/>
              <a:t>因上每个引导都修到量，心上一定会得到调伏的果。不能光是完成一个数量，要特别认真对待。</a:t>
            </a:r>
            <a:endParaRPr lang="en-US" sz="1240" strike="noStrike" noProof="1"/>
          </a:p>
          <a:p>
            <a:pPr marL="0" indent="0" fontAlgn="auto">
              <a:buNone/>
            </a:pPr>
            <a:r>
              <a:rPr lang="en-US" sz="1600" b="1" strike="noStrike" noProof="1"/>
              <a:t>（二）、定解界限——以不共加行的基础四厌世心参考</a:t>
            </a:r>
            <a:endParaRPr lang="en-US" sz="1400" strike="noStrike" noProof="1"/>
          </a:p>
          <a:p>
            <a:pPr marL="742950" lvl="1" indent="-285750" fontAlgn="auto">
              <a:buFont typeface="Arial" panose="020B0604020202020204" pitchFamily="34" charset="0"/>
              <a:buChar char="•"/>
            </a:pPr>
            <a:r>
              <a:rPr lang="en-US" sz="1240" strike="noStrike" noProof="1"/>
              <a:t>暇满难得：金厄瓦格西想到暇满难得，就觉得无有空闲休息。终生彻夜不眠，全心全意修持善法，总共念了九亿遍不动佛心咒。</a:t>
            </a:r>
            <a:endParaRPr lang="en-US" sz="1240" strike="noStrike" noProof="1"/>
          </a:p>
          <a:p>
            <a:pPr marL="742950" lvl="1" indent="-285750" fontAlgn="auto">
              <a:buFont typeface="Arial" panose="020B0604020202020204" pitchFamily="34" charset="0"/>
              <a:buChar char="•"/>
            </a:pPr>
            <a:r>
              <a:rPr lang="en-US" sz="1240" strike="noStrike" noProof="1"/>
              <a:t>寿命无常：喀喇共穹格西修行岩洞口的荆棘丛致使出行不便，但因思维无常，直至获得成就都没有砍除；持明无畏洲尊者沐浴的水池没有阶梯进入困难，但因思维无常没有修，并教诫弟子们修无常。</a:t>
            </a:r>
            <a:endParaRPr lang="en-US" sz="1240" strike="noStrike" noProof="1"/>
          </a:p>
          <a:p>
            <a:pPr marL="742950" lvl="1" indent="-285750" fontAlgn="auto">
              <a:buFont typeface="Arial" panose="020B0604020202020204" pitchFamily="34" charset="0"/>
              <a:buChar char="•"/>
            </a:pPr>
            <a:r>
              <a:rPr lang="en-US" sz="1240" strike="noStrike" noProof="1"/>
              <a:t>轮回过患：朗日塘巴尊者想到三界轮回的痛苦，除一次见老鼠搬运松耳石露出笑容外，任何时候也没有现过笑脸。</a:t>
            </a:r>
            <a:endParaRPr lang="en-US" sz="1240" strike="noStrike" noProof="1"/>
          </a:p>
          <a:p>
            <a:pPr marL="742950" lvl="1" indent="-285750" fontAlgn="auto">
              <a:buFont typeface="Arial" panose="020B0604020202020204" pitchFamily="34" charset="0"/>
              <a:buChar char="•"/>
            </a:pPr>
            <a:r>
              <a:rPr lang="en-US" sz="1240" strike="noStrike" noProof="1"/>
              <a:t>因果不虚：米拉日巴尊者诚信因果，坚信造恶业必堕地狱，因此不惧苦行，得正法后精进修持，最终生起了殊胜功德。</a:t>
            </a:r>
            <a:endParaRPr lang="en-US" sz="1240" strike="noStrike" noProof="1"/>
          </a:p>
          <a:p>
            <a:pPr marL="742950" lvl="1" indent="-285750" fontAlgn="auto">
              <a:buFont typeface="Arial" panose="020B0604020202020204" pitchFamily="34" charset="0"/>
              <a:buChar char="•"/>
            </a:pPr>
            <a:r>
              <a:rPr lang="en-US" sz="1240" strike="noStrike" noProof="1"/>
              <a:t>出离心的定量：《三主要道论简释》：“修后于诸轮回福，刹那不生羡慕心，日夜欲求得解脱，尔时已生出离心。”</a:t>
            </a:r>
            <a:endParaRPr lang="en-US" sz="1240" strike="noStrike" noProof="1"/>
          </a:p>
          <a:p>
            <a:pPr marL="0" indent="0" fontAlgn="auto">
              <a:buNone/>
            </a:pPr>
            <a:r>
              <a:rPr lang="en-US" sz="1600" b="1" strike="noStrike" noProof="1"/>
              <a:t>（三）、皈依的界限</a:t>
            </a:r>
            <a:endParaRPr lang="en-US" sz="1400" strike="noStrike" noProof="1"/>
          </a:p>
          <a:p>
            <a:pPr marL="742950" lvl="1" indent="-285750" fontAlgn="auto">
              <a:buFont typeface="Arial" panose="020B0604020202020204" pitchFamily="34" charset="0"/>
              <a:buChar char="•"/>
            </a:pPr>
            <a:r>
              <a:rPr lang="en-US" sz="1240" strike="noStrike" noProof="1"/>
              <a:t>乔美仁波切在《山法》中说：即使虔诚恭敬地祈祷、供养三宝，但却未解决自己即生的任何痛苦，此时仍然相信三宝的加持力不可思议，知道一切痛苦是自己的业力所致而对三宝不生丝毫邪见，这就是皈依的界限。</a:t>
            </a:r>
            <a:endParaRPr lang="en-US" sz="1240" strike="noStrike" noProof="1"/>
          </a:p>
          <a:p>
            <a:pPr marL="0" indent="0" fontAlgn="auto">
              <a:buNone/>
            </a:pPr>
            <a:r>
              <a:rPr lang="en-US" sz="1600" b="1" strike="noStrike" noProof="1"/>
              <a:t>（四）、对应我们的修行次第</a:t>
            </a:r>
            <a:endParaRPr lang="en-US" sz="1400" strike="noStrike" noProof="1"/>
          </a:p>
          <a:p>
            <a:pPr marL="742950" lvl="1" indent="-285750" fontAlgn="auto">
              <a:buFont typeface="Arial" panose="020B0604020202020204" pitchFamily="34" charset="0"/>
              <a:buChar char="•"/>
            </a:pPr>
            <a:r>
              <a:rPr lang="en-US" sz="1240" strike="noStrike" noProof="1"/>
              <a:t>不是前面的要全部修圆满才可以修后面的。否则根基差的人一辈子都修不好，就没机会往上修了。</a:t>
            </a:r>
            <a:endParaRPr lang="en-US" sz="1240" strike="noStrike" noProof="1"/>
          </a:p>
          <a:p>
            <a:pPr marL="742950" lvl="1" indent="-285750" fontAlgn="auto">
              <a:buFont typeface="Arial" panose="020B0604020202020204" pitchFamily="34" charset="0"/>
              <a:buChar char="•"/>
            </a:pPr>
            <a:r>
              <a:rPr lang="en-US" sz="1240" strike="noStrike" noProof="1"/>
              <a:t>前面无论哪一个引导都要尽量地修，达到一定境界后再往上修，这才是最关键的。</a:t>
            </a:r>
            <a:endParaRPr lang="en-US" sz="1240" strike="noStrike" noProof="1"/>
          </a:p>
          <a:p>
            <a:pPr fontAlgn="auto"/>
            <a:endParaRPr lang="en-US" sz="1400" strike="noStrike" noProof="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标题 1"/>
          <p:cNvSpPr>
            <a:spLocks noGrp="1"/>
          </p:cNvSpPr>
          <p:nvPr>
            <p:ph type="title"/>
          </p:nvPr>
        </p:nvSpPr>
        <p:spPr>
          <a:xfrm>
            <a:off x="1066800" y="385763"/>
            <a:ext cx="10058400" cy="1087437"/>
          </a:xfrm>
          <a:ln/>
        </p:spPr>
        <p:txBody>
          <a:bodyPr vert="horz" lIns="91440" tIns="45720" rIns="91440" bIns="45720" anchor="ctr"/>
          <a:p>
            <a:r>
              <a:rPr lang="zh-CN" altLang="en-US" sz="3200" b="1" dirty="0">
                <a:latin typeface="Heiti SC Light"/>
                <a:ea typeface="Heiti SC Light"/>
              </a:rPr>
              <a:t>（六）、互动讨论</a:t>
            </a:r>
            <a:endParaRPr lang="zh-CN" altLang="en-US" sz="3200" b="1" dirty="0">
              <a:latin typeface="Heiti SC Light"/>
              <a:ea typeface="Heiti SC Light"/>
            </a:endParaRPr>
          </a:p>
        </p:txBody>
      </p:sp>
      <p:sp>
        <p:nvSpPr>
          <p:cNvPr id="3" name="内容占位符 2"/>
          <p:cNvSpPr>
            <a:spLocks noGrp="1"/>
          </p:cNvSpPr>
          <p:nvPr>
            <p:ph idx="1"/>
          </p:nvPr>
        </p:nvSpPr>
        <p:spPr>
          <a:xfrm>
            <a:off x="488950" y="1327150"/>
            <a:ext cx="11437938" cy="5219700"/>
          </a:xfrm>
        </p:spPr>
        <p:txBody>
          <a:bodyPr>
            <a:normAutofit/>
          </a:bodyPr>
          <a:lstStyle/>
          <a:p>
            <a:pPr marL="914400" lvl="1" indent="-457200" fontAlgn="auto">
              <a:buFont typeface="Arial" panose="020B0604020202020204" pitchFamily="34" charset="0"/>
              <a:buAutoNum type="arabicPeriod"/>
            </a:pPr>
            <a:r>
              <a:rPr lang="zh-CN" altLang="en-US" sz="2000" strike="noStrike" noProof="1" dirty="0"/>
              <a:t>不共加行为什么称为“不共”?</a:t>
            </a:r>
            <a:endParaRPr lang="zh-CN" altLang="en-US" sz="2000" strike="noStrike" noProof="1" dirty="0"/>
          </a:p>
          <a:p>
            <a:pPr marL="914400" lvl="1" indent="-457200" fontAlgn="auto">
              <a:buFont typeface="Arial" panose="020B0604020202020204" pitchFamily="34" charset="0"/>
              <a:buAutoNum type="arabicPeriod"/>
            </a:pPr>
            <a:endParaRPr lang="zh-CN" altLang="en-US" sz="2000" strike="noStrike" noProof="1" dirty="0"/>
          </a:p>
          <a:p>
            <a:pPr marL="914400" lvl="1" indent="-457200" fontAlgn="auto">
              <a:buFont typeface="Arial" panose="020B0604020202020204" pitchFamily="34" charset="0"/>
              <a:buAutoNum type="arabicPeriod"/>
            </a:pPr>
            <a:r>
              <a:rPr lang="zh-CN" altLang="en-US" sz="2000" strike="noStrike" kern="100" noProof="1" dirty="0" smtClean="0">
                <a:latin typeface="Times New Roman" panose="02020603050405020304"/>
                <a:ea typeface="华文楷体" panose="02010600040101010101" charset="-122"/>
                <a:sym typeface="+mn-ea"/>
              </a:rPr>
              <a:t>修不共加行的要求：怎样才算是真正圆满了加行？不共加行的基础是什么？真正的修行次第是什么？宁玛派在修不共加行的质量和数量上有什么要求？</a:t>
            </a:r>
            <a:endParaRPr lang="zh-CN" altLang="en-US" sz="2000" strike="noStrike" kern="100" noProof="1" dirty="0" smtClean="0">
              <a:latin typeface="Times New Roman" panose="02020603050405020304"/>
              <a:ea typeface="华文楷体" panose="02010600040101010101" charset="-122"/>
              <a:sym typeface="+mn-ea"/>
            </a:endParaRPr>
          </a:p>
          <a:p>
            <a:pPr lvl="1" indent="0" fontAlgn="auto">
              <a:buFont typeface="Arial" panose="020B0604020202020204" pitchFamily="34" charset="0"/>
              <a:buNone/>
            </a:pPr>
            <a:endParaRPr lang="en-US" altLang="zh-CN" sz="2000" strike="noStrike" kern="100" noProof="1" dirty="0" smtClean="0">
              <a:latin typeface="Times New Roman" panose="02020603050405020304"/>
              <a:ea typeface="华文楷体" panose="02010600040101010101" charset="-122"/>
            </a:endParaRPr>
          </a:p>
          <a:p>
            <a:pPr lvl="1" indent="0" fontAlgn="auto">
              <a:buFont typeface="Arial" panose="020B0604020202020204" pitchFamily="34" charset="0"/>
              <a:buNone/>
            </a:pPr>
            <a:r>
              <a:rPr lang="en-US" altLang="zh-CN" sz="2000" strike="noStrike" kern="100" noProof="1" dirty="0" smtClean="0">
                <a:latin typeface="Times New Roman" panose="02020603050405020304"/>
                <a:ea typeface="华文楷体" panose="02010600040101010101" charset="-122"/>
                <a:sym typeface="+mn-ea"/>
              </a:rPr>
              <a:t>3.    </a:t>
            </a:r>
            <a:r>
              <a:rPr lang="zh-CN" altLang="en-US" sz="2000" strike="noStrike" kern="100" noProof="1" dirty="0" smtClean="0">
                <a:latin typeface="Times New Roman" panose="02020603050405020304"/>
                <a:ea typeface="华文楷体" panose="02010600040101010101" charset="-122"/>
                <a:sym typeface="+mn-ea"/>
              </a:rPr>
              <a:t>信心分为哪三种？各自的定义、表现是什么？最殊胜的信心是哪一种？你拥有怎样信心？</a:t>
            </a:r>
            <a:endParaRPr lang="zh-CN" altLang="en-US" sz="2000" strike="noStrike" noProof="1" dirty="0"/>
          </a:p>
          <a:p>
            <a:pPr marL="0" lvl="0" indent="0" fontAlgn="auto">
              <a:buFont typeface="+mj-lt"/>
              <a:buNone/>
            </a:pPr>
            <a:endParaRPr lang="zh-CN" altLang="en-US" sz="2000" strike="noStrike" noProof="1" dirty="0"/>
          </a:p>
          <a:p>
            <a:pPr indent="0" algn="just" fontAlgn="auto">
              <a:lnSpc>
                <a:spcPts val="2000"/>
              </a:lnSpc>
              <a:buNone/>
            </a:pPr>
            <a:r>
              <a:rPr lang="zh-CN" altLang="en-US" sz="2000" strike="noStrike" noProof="1" dirty="0"/>
              <a:t>     </a:t>
            </a:r>
            <a:r>
              <a:rPr lang="en-US" altLang="zh-CN" sz="2000" strike="noStrike" noProof="1" dirty="0"/>
              <a:t>4.  </a:t>
            </a:r>
            <a:r>
              <a:rPr lang="zh-CN" altLang="en-US" sz="2000" strike="noStrike" kern="100" noProof="1" dirty="0" smtClean="0">
                <a:latin typeface="Times New Roman" panose="02020603050405020304"/>
                <a:ea typeface="华文楷体" panose="02010600040101010101" charset="-122"/>
                <a:sym typeface="+mn-ea"/>
              </a:rPr>
              <a:t>信心为什么重要？请以教证、</a:t>
            </a:r>
            <a:r>
              <a:rPr lang="zh-CN" altLang="en-US" sz="2000" strike="noStrike" kern="100" noProof="1" smtClean="0">
                <a:latin typeface="Times New Roman" panose="02020603050405020304"/>
                <a:ea typeface="华文楷体" panose="02010600040101010101" charset="-122"/>
                <a:sym typeface="+mn-ea"/>
              </a:rPr>
              <a:t>比喻说明。</a:t>
            </a:r>
            <a:r>
              <a:rPr lang="zh-CN" altLang="en-US" sz="2000" strike="noStrike" noProof="1">
                <a:latin typeface="华文楷体" panose="02010600040101010101" charset="-122"/>
                <a:ea typeface="华文楷体" panose="02010600040101010101" charset="-122"/>
                <a:sym typeface="+mn-ea"/>
              </a:rPr>
              <a:t>如何让信心越来越增上</a:t>
            </a:r>
            <a:r>
              <a:rPr lang="zh-CN" altLang="en-US" sz="2000" strike="noStrike" noProof="1" smtClean="0">
                <a:latin typeface="华文楷体" panose="02010600040101010101" charset="-122"/>
                <a:ea typeface="华文楷体" panose="02010600040101010101" charset="-122"/>
                <a:sym typeface="+mn-ea"/>
              </a:rPr>
              <a:t>？</a:t>
            </a:r>
            <a:r>
              <a:rPr lang="zh-CN" altLang="en-US" sz="2000" strike="noStrike" noProof="1" dirty="0" smtClean="0">
                <a:latin typeface="华文楷体" panose="02010600040101010101" charset="-122"/>
                <a:ea typeface="华文楷体" panose="02010600040101010101" charset="-122"/>
                <a:sym typeface="+mn-ea"/>
              </a:rPr>
              <a:t>为什么一切加持来源于信心</a:t>
            </a:r>
            <a:endParaRPr lang="en-US" altLang="zh-CN" sz="2000" strike="noStrike" kern="100" noProof="1" dirty="0" smtClean="0">
              <a:latin typeface="Times New Roman" panose="02020603050405020304"/>
              <a:ea typeface="华文楷体" panose="02010600040101010101" charset="-122"/>
            </a:endParaRPr>
          </a:p>
          <a:p>
            <a:pPr indent="363855" algn="just" fontAlgn="auto">
              <a:lnSpc>
                <a:spcPts val="2000"/>
              </a:lnSpc>
            </a:pPr>
            <a:endParaRPr lang="en-US" altLang="zh-CN" sz="2000" strike="noStrike" noProof="1" dirty="0" smtClean="0">
              <a:latin typeface="华文楷体" panose="02010600040101010101" charset="-122"/>
              <a:ea typeface="华文楷体" panose="02010600040101010101" charset="-122"/>
            </a:endParaRPr>
          </a:p>
          <a:p>
            <a:pPr lvl="1" indent="0" fontAlgn="auto">
              <a:buFont typeface="+mj-lt"/>
              <a:buNone/>
            </a:pPr>
            <a:r>
              <a:rPr lang="zh-CN" altLang="en-US" sz="2000" strike="noStrike" noProof="1" dirty="0"/>
              <a:t> </a:t>
            </a:r>
            <a:r>
              <a:rPr lang="en-US" altLang="zh-CN" sz="2000" strike="noStrike" noProof="1" dirty="0"/>
              <a:t>5  </a:t>
            </a:r>
            <a:r>
              <a:rPr lang="zh-CN" altLang="en-US" sz="2000" strike="noStrike" noProof="1" dirty="0"/>
              <a:t>世人遇到危难时,通常都会皈依什么?请举例说明。我们作为佛教徒,在这种情况下应当怎么做?</a:t>
            </a:r>
            <a:endParaRPr lang="zh-CN" altLang="en-US" sz="2000" strike="noStrike" noProof="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1562100" y="2278063"/>
            <a:ext cx="9067800" cy="2039938"/>
          </a:xfrm>
        </p:spPr>
        <p:txBody>
          <a:bodyPr tIns="45720" bIns="45720" anchor="ctr">
            <a:noAutofit/>
          </a:bodyPr>
          <a:lstStyle/>
          <a:p>
            <a:pPr fontAlgn="auto"/>
            <a:r>
              <a:rPr lang="zh-CN" altLang="en-US" sz="6000" b="1" strike="noStrike" noProof="1" dirty="0" smtClean="0">
                <a:latin typeface="Heiti SC Light"/>
                <a:ea typeface="Heiti SC Light"/>
                <a:cs typeface="Heiti SC Light"/>
              </a:rPr>
              <a:t>皈依</a:t>
            </a:r>
            <a:br>
              <a:rPr lang="en-CA" altLang="zh-CN" sz="6600" b="1" dirty="0" smtClean="0">
                <a:latin typeface="Heiti SC Light"/>
                <a:ea typeface="Heiti SC Light"/>
                <a:cs typeface="Heiti SC Light"/>
              </a:rPr>
            </a:br>
            <a:br>
              <a:rPr lang="en-CA" altLang="zh-CN" sz="6600" b="1" dirty="0" smtClean="0">
                <a:latin typeface="Heiti SC Light"/>
                <a:ea typeface="Heiti SC Light"/>
                <a:cs typeface="Heiti SC Light"/>
              </a:rPr>
            </a:br>
            <a:r>
              <a:rPr lang="zh-CN" altLang="en-US" sz="2800" b="1" strike="noStrike" noProof="1" dirty="0">
                <a:latin typeface="Heiti SC Light"/>
                <a:ea typeface="Heiti SC Light"/>
                <a:cs typeface="Heiti SC Light"/>
              </a:rPr>
              <a:t>前行广释</a:t>
            </a:r>
            <a:r>
              <a:rPr altLang="zh-CN" sz="2800" b="1" strike="noStrike" noProof="1" dirty="0">
                <a:latin typeface="Heiti SC Light"/>
                <a:ea typeface="Heiti SC Light"/>
                <a:cs typeface="Heiti SC Light"/>
              </a:rPr>
              <a:t>84</a:t>
            </a:r>
            <a:endParaRPr altLang="zh-CN" sz="2800" b="1" strike="noStrike" noProof="1" dirty="0">
              <a:latin typeface="Heiti SC Light"/>
              <a:ea typeface="Heiti SC Light"/>
              <a:cs typeface="Heiti SC Light"/>
            </a:endParaRPr>
          </a:p>
        </p:txBody>
      </p:sp>
      <p:sp>
        <p:nvSpPr>
          <p:cNvPr id="7170" name="Subtitle 2"/>
          <p:cNvSpPr>
            <a:spLocks noGrp="1"/>
          </p:cNvSpPr>
          <p:nvPr>
            <p:ph type="subTitle" idx="1"/>
          </p:nvPr>
        </p:nvSpPr>
        <p:spPr>
          <a:xfrm>
            <a:off x="1446213" y="4318000"/>
            <a:ext cx="9294812" cy="1122363"/>
          </a:xfrm>
          <a:ln/>
        </p:spPr>
        <p:txBody>
          <a:bodyPr vert="horz" lIns="91440" tIns="45720" rIns="91440" bIns="45720" anchor="t"/>
          <a:p>
            <a:pPr defTabSz="914400">
              <a:spcBef>
                <a:spcPct val="0"/>
              </a:spcBef>
            </a:pPr>
            <a:endParaRPr lang="en-CA" altLang="en-US" kern="1200" baseline="0" dirty="0">
              <a:solidFill>
                <a:srgbClr val="564843"/>
              </a:solidFill>
              <a:latin typeface="+mn-lt"/>
              <a:ea typeface="+mn-ea"/>
              <a:cs typeface="+mn-cs"/>
            </a:endParaRPr>
          </a:p>
          <a:p>
            <a:pPr defTabSz="914400">
              <a:spcBef>
                <a:spcPct val="0"/>
              </a:spcBef>
            </a:pPr>
            <a:r>
              <a:rPr lang="en-US" altLang="en-US" sz="2200" kern="1200" baseline="0" dirty="0">
                <a:solidFill>
                  <a:srgbClr val="564843"/>
                </a:solidFill>
                <a:latin typeface="+mn-lt"/>
                <a:ea typeface="+mn-ea"/>
                <a:cs typeface="+mn-cs"/>
              </a:rPr>
              <a:t>慧灯禅修二班</a:t>
            </a:r>
            <a:endParaRPr lang="en-CA" altLang="en-US" sz="2200" kern="1200" baseline="0" dirty="0">
              <a:solidFill>
                <a:srgbClr val="564843"/>
              </a:solidFill>
              <a:latin typeface="+mn-lt"/>
              <a:ea typeface="+mn-ea"/>
              <a:cs typeface="+mn-cs"/>
            </a:endParaRPr>
          </a:p>
          <a:p>
            <a:pPr defTabSz="914400">
              <a:spcBef>
                <a:spcPct val="0"/>
              </a:spcBef>
            </a:pPr>
            <a:r>
              <a:rPr lang="en-US" altLang="en-US" sz="2200" kern="1200" baseline="0" dirty="0">
                <a:solidFill>
                  <a:srgbClr val="564843"/>
                </a:solidFill>
                <a:latin typeface="+mn-lt"/>
                <a:ea typeface="+mn-ea"/>
                <a:cs typeface="+mn-cs"/>
              </a:rPr>
              <a:t>2019-01-04</a:t>
            </a:r>
            <a:endParaRPr lang="en-US" altLang="zh-CN" sz="2200" kern="1200" baseline="0" dirty="0">
              <a:solidFill>
                <a:srgbClr val="564843"/>
              </a:solidFill>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1563688" y="2093913"/>
            <a:ext cx="9070975" cy="2587625"/>
          </a:xfrm>
        </p:spPr>
        <p:txBody>
          <a:bodyPr anchor="ctr">
            <a:noAutofit/>
          </a:bodyPr>
          <a:lstStyle/>
          <a:p>
            <a:pPr fontAlgn="auto"/>
            <a:r>
              <a:rPr lang="en-US" altLang="en-US" strike="noStrike" noProof="1" dirty="0"/>
              <a:t>共修一座</a:t>
            </a:r>
            <a:endParaRPr lang="en-US" strike="noStrike" noProof="1" dirty="0"/>
          </a:p>
        </p:txBody>
      </p:sp>
      <p:sp>
        <p:nvSpPr>
          <p:cNvPr id="25602" name="Text Placeholder 4"/>
          <p:cNvSpPr>
            <a:spLocks noGrp="1"/>
          </p:cNvSpPr>
          <p:nvPr>
            <p:ph type="body" idx="1"/>
          </p:nvPr>
        </p:nvSpPr>
        <p:spPr>
          <a:xfrm>
            <a:off x="1563688" y="4681538"/>
            <a:ext cx="9070975" cy="457200"/>
          </a:xfrm>
          <a:ln/>
        </p:spPr>
        <p:txBody>
          <a:bodyPr vert="horz" lIns="91440" tIns="45720" rIns="91440" bIns="45720" anchor="t"/>
          <a:p>
            <a:pPr defTabSz="914400"/>
            <a:endParaRPr lang="en-US" altLang="zh-CN" kern="1200" dirty="0">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Title 6"/>
          <p:cNvSpPr>
            <a:spLocks noGrp="1"/>
          </p:cNvSpPr>
          <p:nvPr>
            <p:ph type="title"/>
          </p:nvPr>
        </p:nvSpPr>
        <p:spPr>
          <a:xfrm>
            <a:off x="1492250" y="952500"/>
            <a:ext cx="3865563" cy="531813"/>
          </a:xfrm>
          <a:ln/>
        </p:spPr>
        <p:txBody>
          <a:bodyPr lIns="91440" tIns="45720" rIns="91440" bIns="45720" anchor="ctr"/>
          <a:p>
            <a:pPr algn="ctr"/>
            <a:r>
              <a:rPr lang="en-US" altLang="en-US" sz="2800" b="1" dirty="0"/>
              <a:t>回向偈</a:t>
            </a:r>
            <a:endParaRPr lang="en-US" altLang="zh-CN" sz="2800" b="1" dirty="0"/>
          </a:p>
        </p:txBody>
      </p:sp>
      <p:pic>
        <p:nvPicPr>
          <p:cNvPr id="16" name="Content Placeholder 15"/>
          <p:cNvPicPr>
            <a:picLocks noGrp="1" noChangeAspect="1"/>
          </p:cNvPicPr>
          <p:nvPr>
            <p:ph idx="4294967295"/>
          </p:nvPr>
        </p:nvPicPr>
        <p:blipFill>
          <a:blip r:embed="rId1"/>
          <a:stretch>
            <a:fillRect/>
          </a:stretch>
        </p:blipFill>
        <p:spPr>
          <a:xfrm>
            <a:off x="9534525" y="2257425"/>
            <a:ext cx="2657475" cy="2482850"/>
          </a:xfrm>
          <a:effectLst>
            <a:softEdge rad="635000"/>
          </a:effectLst>
        </p:spPr>
      </p:pic>
      <p:sp>
        <p:nvSpPr>
          <p:cNvPr id="26627" name="Text Placeholder 8"/>
          <p:cNvSpPr>
            <a:spLocks noGrp="1"/>
          </p:cNvSpPr>
          <p:nvPr>
            <p:ph type="body" sz="half"/>
          </p:nvPr>
        </p:nvSpPr>
        <p:spPr>
          <a:xfrm>
            <a:off x="1492250" y="1944688"/>
            <a:ext cx="3865563" cy="4041775"/>
          </a:xfrm>
          <a:ln/>
        </p:spPr>
        <p:txBody>
          <a:bodyPr lIns="91440" tIns="45720" rIns="91440" bIns="45720" anchor="t"/>
          <a:lstStyle>
            <a:lvl1pPr lvl="0">
              <a:defRPr sz="2800"/>
            </a:lvl1pPr>
            <a:lvl2pPr lvl="1">
              <a:defRPr sz="2400"/>
            </a:lvl2pPr>
            <a:lvl3pPr lvl="2">
              <a:defRPr sz="2000"/>
            </a:lvl3pPr>
            <a:lvl4pPr lvl="3">
              <a:defRPr sz="1800"/>
            </a:lvl4pPr>
            <a:lvl5pPr lvl="4">
              <a:defRPr sz="1800"/>
            </a:lvl5pPr>
          </a:lstStyle>
          <a:p>
            <a:pPr marL="0" lvl="0" indent="0" algn="ctr">
              <a:buNone/>
            </a:pPr>
            <a:r>
              <a:rPr lang="zh-CN" altLang="en-US" sz="2400" dirty="0">
                <a:latin typeface="宋体" panose="02010600030101010101" pitchFamily="2" charset="-122"/>
                <a:ea typeface="宋体" panose="02010600030101010101" pitchFamily="2" charset="-122"/>
              </a:rPr>
              <a:t>文殊师利勇猛智</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普贤慧行亦复然</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我今回向诸善根</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随彼一切常修学</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三世诸佛所称叹</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如是最胜诸大愿</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我今回向诸善根</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为得普贤殊胜行</a:t>
            </a:r>
            <a:endParaRPr lang="en-US" altLang="zh-CN" sz="2400" dirty="0">
              <a:latin typeface="宋体" panose="02010600030101010101" pitchFamily="2" charset="-122"/>
            </a:endParaRPr>
          </a:p>
          <a:p>
            <a:pPr marL="0" lvl="0" indent="0">
              <a:buNone/>
            </a:pPr>
            <a:endParaRPr lang="en-US" altLang="zh-CN" sz="1800" dirty="0"/>
          </a:p>
        </p:txBody>
      </p:sp>
      <p:pic>
        <p:nvPicPr>
          <p:cNvPr id="3" name="Picture 2"/>
          <p:cNvPicPr>
            <a:picLocks noChangeAspect="1"/>
          </p:cNvPicPr>
          <p:nvPr/>
        </p:nvPicPr>
        <p:blipFill>
          <a:blip r:embed="rId2">
            <a:alphaModFix amt="85000"/>
          </a:blip>
          <a:stretch>
            <a:fillRect/>
          </a:stretch>
        </p:blipFill>
        <p:spPr>
          <a:xfrm>
            <a:off x="6545173" y="1484306"/>
            <a:ext cx="3737810" cy="4242720"/>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1563688" y="1979613"/>
            <a:ext cx="9070975" cy="3422650"/>
          </a:xfrm>
        </p:spPr>
        <p:txBody>
          <a:bodyPr anchor="ctr">
            <a:noAutofit/>
          </a:bodyPr>
          <a:lstStyle/>
          <a:p>
            <a:pPr marL="0" indent="0" algn="l" fontAlgn="auto">
              <a:buFont typeface="Arial" panose="020B0604020202020204" pitchFamily="34" charset="0"/>
            </a:pPr>
            <a:r>
              <a:rPr lang="en-US" altLang="zh-CN" sz="3200" b="1" strike="noStrike" noProof="1" dirty="0" smtClean="0">
                <a:latin typeface="Heiti SC Light"/>
                <a:ea typeface="Heiti SC Light"/>
                <a:cs typeface="Heiti SC Light"/>
              </a:rPr>
              <a:t>正文脉络</a:t>
            </a:r>
            <a:r>
              <a:rPr lang="zh-CN" altLang="en-US" sz="3200" b="1" strike="noStrike" noProof="1" dirty="0" smtClean="0">
                <a:latin typeface="Heiti SC Light"/>
                <a:ea typeface="Heiti SC Light"/>
                <a:cs typeface="Heiti SC Light"/>
              </a:rPr>
              <a:t>：</a:t>
            </a:r>
            <a:br>
              <a:rPr lang="zh-CN" altLang="en-US" sz="3200" b="1" dirty="0" smtClean="0">
                <a:latin typeface="Heiti SC Light"/>
                <a:ea typeface="Heiti SC Light"/>
                <a:cs typeface="Heiti SC Light"/>
              </a:rPr>
            </a:br>
            <a:br>
              <a:rPr lang="zh-CN" altLang="en-US" sz="3200" b="1" dirty="0" smtClean="0">
                <a:latin typeface="Heiti SC Light"/>
                <a:ea typeface="Heiti SC Light"/>
                <a:cs typeface="Heiti SC Light"/>
              </a:rPr>
            </a:br>
            <a:br>
              <a:rPr lang="zh-CN" altLang="en-US" sz="3200" b="1" dirty="0" smtClean="0">
                <a:latin typeface="Heiti SC Light"/>
                <a:ea typeface="Heiti SC Light"/>
                <a:cs typeface="Heiti SC Light"/>
              </a:rPr>
            </a:br>
            <a:br>
              <a:rPr lang="en-US" altLang="zh-CN" sz="6600" b="1" dirty="0" smtClean="0">
                <a:latin typeface="Heiti SC Light"/>
                <a:ea typeface="Heiti SC Light"/>
                <a:cs typeface="Heiti SC Light"/>
              </a:rPr>
            </a:br>
            <a:br>
              <a:rPr lang="en-US" altLang="zh-CN" sz="6600" b="1" dirty="0" smtClean="0">
                <a:latin typeface="Heiti SC Light"/>
                <a:ea typeface="Heiti SC Light"/>
                <a:cs typeface="Heiti SC Light"/>
              </a:rPr>
            </a:br>
            <a:br>
              <a:rPr lang="en-US" altLang="zh-CN" sz="2000" dirty="0" smtClean="0">
                <a:latin typeface="+mn-ea"/>
                <a:cs typeface="Heiti SC Light"/>
              </a:rPr>
            </a:br>
            <a:br>
              <a:rPr lang="en-US" altLang="zh-CN" sz="2000" dirty="0" smtClean="0">
                <a:latin typeface="+mn-ea"/>
                <a:cs typeface="Heiti SC Light"/>
              </a:rPr>
            </a:br>
            <a:endParaRPr lang="en-US" sz="2000" strike="noStrike" noProof="1" dirty="0">
              <a:latin typeface="+mn-ea"/>
              <a:cs typeface="Heiti SC Light"/>
            </a:endParaRPr>
          </a:p>
        </p:txBody>
      </p:sp>
      <p:sp>
        <p:nvSpPr>
          <p:cNvPr id="8194" name="Text Placeholder 4"/>
          <p:cNvSpPr>
            <a:spLocks noGrp="1"/>
          </p:cNvSpPr>
          <p:nvPr>
            <p:ph type="body" idx="1"/>
          </p:nvPr>
        </p:nvSpPr>
        <p:spPr>
          <a:xfrm>
            <a:off x="1563688" y="2349500"/>
            <a:ext cx="9070975" cy="2617788"/>
          </a:xfrm>
        </p:spPr>
        <p:txBody>
          <a:bodyPr vert="horz" lIns="91440" tIns="45720" rIns="91440" bIns="45720" anchor="t">
            <a:normAutofit fontScale="90000" lnSpcReduction="20000"/>
          </a:bodyPr>
          <a:p>
            <a:pPr marL="285750" indent="-285750" algn="l" defTabSz="914400" fontAlgn="auto">
              <a:buClr>
                <a:schemeClr val="tx1">
                  <a:lumMod val="85000"/>
                  <a:lumOff val="15000"/>
                </a:schemeClr>
              </a:buClr>
              <a:buFont typeface="Arial" panose="020B0604020202020204" pitchFamily="34" charset="0"/>
              <a:buChar char="•"/>
            </a:pPr>
            <a:r>
              <a:rPr lang="en-US" altLang="zh-CN" sz="2800" b="1" strike="noStrike" kern="1200" noProof="1" dirty="0">
                <a:latin typeface="+mn-lt"/>
                <a:ea typeface="+mn-ea"/>
                <a:cs typeface="+mn-cs"/>
              </a:rPr>
              <a:t>（一）、“不共”的定义</a:t>
            </a:r>
            <a:endParaRPr lang="en-US" altLang="zh-CN" sz="2800" b="1" strike="noStrike" kern="1200" noProof="1" dirty="0">
              <a:latin typeface="+mn-lt"/>
              <a:ea typeface="+mn-ea"/>
              <a:cs typeface="+mn-cs"/>
            </a:endParaRPr>
          </a:p>
          <a:p>
            <a:pPr marL="285750" indent="-285750" algn="l" defTabSz="914400" fontAlgn="auto">
              <a:buClr>
                <a:schemeClr val="tx1">
                  <a:lumMod val="85000"/>
                  <a:lumOff val="15000"/>
                </a:schemeClr>
              </a:buClr>
              <a:buFont typeface="Arial" panose="020B0604020202020204" pitchFamily="34" charset="0"/>
              <a:buChar char="•"/>
            </a:pPr>
            <a:r>
              <a:rPr lang="en-US" altLang="zh-CN" sz="2800" b="1" strike="noStrike" kern="1200" noProof="1" dirty="0">
                <a:latin typeface="+mn-lt"/>
                <a:ea typeface="+mn-ea"/>
                <a:cs typeface="+mn-cs"/>
              </a:rPr>
              <a:t>（二）、藏传各派的不共加行</a:t>
            </a:r>
            <a:endParaRPr lang="en-US" altLang="zh-CN" sz="2800" b="1" strike="noStrike" kern="1200" noProof="1" dirty="0">
              <a:latin typeface="+mn-lt"/>
              <a:ea typeface="+mn-ea"/>
              <a:cs typeface="+mn-cs"/>
            </a:endParaRPr>
          </a:p>
          <a:p>
            <a:pPr marL="285750" indent="-285750" algn="l" defTabSz="914400" fontAlgn="auto">
              <a:buClr>
                <a:schemeClr val="tx1">
                  <a:lumMod val="85000"/>
                  <a:lumOff val="15000"/>
                </a:schemeClr>
              </a:buClr>
              <a:buFont typeface="Arial" panose="020B0604020202020204" pitchFamily="34" charset="0"/>
              <a:buChar char="•"/>
            </a:pPr>
            <a:r>
              <a:rPr lang="en-US" altLang="zh-CN" sz="2800" b="1" strike="noStrike" kern="1200" noProof="1" dirty="0">
                <a:latin typeface="+mn-lt"/>
                <a:ea typeface="+mn-ea"/>
                <a:cs typeface="+mn-cs"/>
              </a:rPr>
              <a:t>（三）、修不共加行的要求</a:t>
            </a:r>
            <a:endParaRPr lang="en-US" altLang="zh-CN" sz="2800" b="1" strike="noStrike" kern="1200" noProof="1" dirty="0">
              <a:latin typeface="+mn-lt"/>
              <a:ea typeface="+mn-ea"/>
              <a:cs typeface="+mn-cs"/>
            </a:endParaRPr>
          </a:p>
          <a:p>
            <a:pPr marL="285750" indent="-285750" algn="l" defTabSz="914400" fontAlgn="auto">
              <a:buClr>
                <a:schemeClr val="tx1">
                  <a:lumMod val="85000"/>
                  <a:lumOff val="15000"/>
                </a:schemeClr>
              </a:buClr>
              <a:buFont typeface="Arial" panose="020B0604020202020204" pitchFamily="34" charset="0"/>
              <a:buChar char="•"/>
            </a:pPr>
            <a:r>
              <a:rPr lang="en-US" altLang="zh-CN" sz="2800" b="1" strike="noStrike" kern="1200" noProof="1" dirty="0">
                <a:latin typeface="+mn-lt"/>
                <a:ea typeface="+mn-ea"/>
                <a:cs typeface="+mn-cs"/>
              </a:rPr>
              <a:t>（四）、顶礼根本上师如来芽尊者</a:t>
            </a:r>
            <a:endParaRPr lang="en-US" altLang="zh-CN" sz="2800" b="1" strike="noStrike" kern="1200" noProof="1" dirty="0">
              <a:latin typeface="+mn-lt"/>
              <a:ea typeface="+mn-ea"/>
              <a:cs typeface="+mn-cs"/>
            </a:endParaRPr>
          </a:p>
          <a:p>
            <a:pPr marL="285750" indent="-285750" algn="l" defTabSz="914400" fontAlgn="auto">
              <a:buClr>
                <a:schemeClr val="tx1">
                  <a:lumMod val="85000"/>
                  <a:lumOff val="15000"/>
                </a:schemeClr>
              </a:buClr>
              <a:buFont typeface="Arial" panose="020B0604020202020204" pitchFamily="34" charset="0"/>
              <a:buChar char="•"/>
            </a:pPr>
            <a:r>
              <a:rPr lang="en-US" altLang="zh-CN" sz="2800" b="1" strike="noStrike" kern="1200" noProof="1" dirty="0">
                <a:latin typeface="+mn-lt"/>
                <a:ea typeface="+mn-ea"/>
                <a:cs typeface="+mn-cs"/>
              </a:rPr>
              <a:t>（五）、正式传讲皈依</a:t>
            </a:r>
            <a:endParaRPr lang="en-US" altLang="zh-CN" sz="2800" b="1" strike="noStrike" kern="1200" noProof="1" dirty="0">
              <a:latin typeface="+mn-lt"/>
              <a:ea typeface="+mn-ea"/>
              <a:cs typeface="+mn-cs"/>
            </a:endParaRPr>
          </a:p>
          <a:p>
            <a:pPr marL="285750" indent="-285750" algn="l" defTabSz="914400" fontAlgn="auto">
              <a:buClr>
                <a:schemeClr val="tx1">
                  <a:lumMod val="85000"/>
                  <a:lumOff val="15000"/>
                </a:schemeClr>
              </a:buClr>
              <a:buFont typeface="Arial" panose="020B0604020202020204" pitchFamily="34" charset="0"/>
              <a:buChar char="•"/>
            </a:pPr>
            <a:r>
              <a:rPr lang="zh-CN" altLang="en-US" sz="2800" b="1" strike="noStrike" kern="1200" noProof="1" dirty="0">
                <a:latin typeface="+mn-lt"/>
                <a:ea typeface="+mn-ea"/>
                <a:cs typeface="+mn-cs"/>
              </a:rPr>
              <a:t>（六）、互动问答</a:t>
            </a:r>
            <a:endParaRPr lang="zh-CN" altLang="en-US" sz="2800" b="1" strike="noStrike" kern="1200" noProof="1" dirty="0">
              <a:latin typeface="+mn-lt"/>
              <a:ea typeface="+mn-ea"/>
              <a:cs typeface="+mn-cs"/>
            </a:endParaRPr>
          </a:p>
          <a:p>
            <a:pPr marL="285750" indent="-285750" algn="l" defTabSz="914400" fontAlgn="auto">
              <a:buClr>
                <a:schemeClr val="tx1">
                  <a:lumMod val="85000"/>
                  <a:lumOff val="15000"/>
                </a:schemeClr>
              </a:buClr>
              <a:buFont typeface="Arial" panose="020B0604020202020204" pitchFamily="34" charset="0"/>
              <a:buChar char="•"/>
            </a:pPr>
            <a:endParaRPr lang="zh-CN" altLang="en-US" sz="2800" b="1" strike="noStrike" kern="1200" noProof="1" dirty="0">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标题 1"/>
          <p:cNvSpPr>
            <a:spLocks noGrp="1"/>
          </p:cNvSpPr>
          <p:nvPr>
            <p:ph type="title"/>
          </p:nvPr>
        </p:nvSpPr>
        <p:spPr>
          <a:xfrm>
            <a:off x="1066800" y="642938"/>
            <a:ext cx="10058400" cy="787400"/>
          </a:xfrm>
          <a:ln/>
        </p:spPr>
        <p:txBody>
          <a:bodyPr vert="horz" lIns="91440" tIns="45720" rIns="91440" bIns="45720" anchor="ctr"/>
          <a:p>
            <a:r>
              <a:rPr lang="zh-CN" altLang="en-US" sz="3200" b="1">
                <a:ea typeface="宋体" panose="02010600030101010101" pitchFamily="2" charset="-122"/>
                <a:sym typeface="宋体" panose="02010600030101010101" pitchFamily="2" charset="-122"/>
              </a:rPr>
              <a:t>（一）</a:t>
            </a:r>
            <a:r>
              <a:rPr lang="en-US" altLang="zh-CN" sz="3200" b="1"/>
              <a:t>“不共”的定义</a:t>
            </a:r>
            <a:r>
              <a:rPr lang="zh-CN" altLang="en-US" sz="3200" b="1">
                <a:ea typeface="宋体" panose="02010600030101010101" pitchFamily="2" charset="-122"/>
                <a:sym typeface="宋体" panose="02010600030101010101" pitchFamily="2" charset="-122"/>
              </a:rPr>
              <a:t>：</a:t>
            </a:r>
            <a:endParaRPr lang="zh-CN" altLang="en-US" sz="3200" b="1" dirty="0">
              <a:latin typeface="Heiti SC Light"/>
              <a:ea typeface="Heiti SC Light"/>
              <a:sym typeface="宋体" panose="02010600030101010101" pitchFamily="2" charset="-122"/>
            </a:endParaRPr>
          </a:p>
        </p:txBody>
      </p:sp>
      <p:sp>
        <p:nvSpPr>
          <p:cNvPr id="3" name="内容占位符 2"/>
          <p:cNvSpPr>
            <a:spLocks noGrp="1"/>
          </p:cNvSpPr>
          <p:nvPr>
            <p:ph idx="1"/>
          </p:nvPr>
        </p:nvSpPr>
        <p:spPr>
          <a:xfrm>
            <a:off x="1066800" y="1520825"/>
            <a:ext cx="10058400" cy="4603750"/>
          </a:xfrm>
        </p:spPr>
        <p:txBody>
          <a:bodyPr>
            <a:normAutofit/>
          </a:bodyPr>
          <a:lstStyle/>
          <a:p>
            <a:pPr fontAlgn="auto">
              <a:buFont typeface="Arial" panose="020B0604020202020204" pitchFamily="34" charset="0"/>
              <a:buChar char="•"/>
            </a:pPr>
            <a:r>
              <a:rPr sz="2000" b="1" strike="noStrike" noProof="1" dirty="0">
                <a:solidFill>
                  <a:srgbClr val="FF0000"/>
                </a:solidFill>
                <a:latin typeface="Heiti SC Light"/>
                <a:ea typeface="Heiti SC Light"/>
                <a:cs typeface="Heiti SC Light"/>
                <a:sym typeface="+mn-ea"/>
              </a:rPr>
              <a:t>与小乘的不共</a:t>
            </a:r>
            <a:endParaRPr sz="2000" b="1" strike="noStrike" noProof="1" dirty="0">
              <a:latin typeface="Heiti SC Light"/>
              <a:ea typeface="Heiti SC Light"/>
              <a:cs typeface="Heiti SC Light"/>
              <a:sym typeface="+mn-ea"/>
            </a:endParaRPr>
          </a:p>
          <a:p>
            <a:pPr marL="0" indent="0" fontAlgn="auto">
              <a:buFont typeface="+mj-lt"/>
              <a:buNone/>
            </a:pPr>
            <a:r>
              <a:rPr sz="2000" strike="noStrike" noProof="1" dirty="0">
                <a:latin typeface="MS Gothic" panose="020B0609070205080204" charset="-128"/>
                <a:ea typeface="MS Gothic" panose="020B0609070205080204" charset="-128"/>
                <a:cs typeface="Heiti SC Light"/>
                <a:sym typeface="+mn-ea"/>
              </a:rPr>
              <a:t>不共内加行小乘中根本找不到，显宗中并没有很明显地提到，是密宗的不共修法。</a:t>
            </a:r>
            <a:endParaRPr sz="2000" b="1" strike="noStrike" noProof="1" dirty="0">
              <a:latin typeface="MS Gothic" panose="020B0609070205080204" charset="-128"/>
              <a:ea typeface="MS Gothic" panose="020B0609070205080204" charset="-128"/>
              <a:cs typeface="Heiti SC Light"/>
              <a:sym typeface="+mn-ea"/>
            </a:endParaRPr>
          </a:p>
          <a:p>
            <a:pPr marL="0" indent="0" fontAlgn="auto">
              <a:buFont typeface="+mj-lt"/>
              <a:buNone/>
            </a:pPr>
            <a:endParaRPr sz="2000" b="1" strike="noStrike" noProof="1" dirty="0">
              <a:latin typeface="Heiti SC Light"/>
              <a:ea typeface="Heiti SC Light"/>
              <a:cs typeface="Heiti SC Light"/>
              <a:sym typeface="+mn-ea"/>
            </a:endParaRPr>
          </a:p>
          <a:p>
            <a:pPr fontAlgn="auto">
              <a:buFont typeface="Arial" panose="020B0604020202020204" pitchFamily="34" charset="0"/>
              <a:buChar char="•"/>
            </a:pPr>
            <a:r>
              <a:rPr sz="2000" b="1" strike="noStrike" noProof="1" dirty="0">
                <a:solidFill>
                  <a:srgbClr val="FF0000"/>
                </a:solidFill>
                <a:latin typeface="Heiti SC Light"/>
                <a:ea typeface="Heiti SC Light"/>
                <a:cs typeface="Heiti SC Light"/>
                <a:sym typeface="+mn-ea"/>
              </a:rPr>
              <a:t>与汉传、南传佛教不共</a:t>
            </a:r>
            <a:endParaRPr sz="2000" b="1" strike="noStrike" noProof="1" dirty="0">
              <a:latin typeface="Heiti SC Light"/>
              <a:ea typeface="Heiti SC Light"/>
              <a:cs typeface="Heiti SC Light"/>
              <a:sym typeface="+mn-ea"/>
            </a:endParaRPr>
          </a:p>
          <a:p>
            <a:pPr marL="0" indent="0" fontAlgn="auto">
              <a:buFont typeface="+mj-lt"/>
              <a:buNone/>
            </a:pPr>
            <a:r>
              <a:rPr sz="2000" strike="noStrike" noProof="1" dirty="0">
                <a:latin typeface="MS Gothic" panose="020B0609070205080204" charset="-128"/>
                <a:ea typeface="MS Gothic" panose="020B0609070205080204" charset="-128"/>
                <a:cs typeface="Heiti SC Light"/>
                <a:sym typeface="+mn-ea"/>
              </a:rPr>
              <a:t>只有在藏传佛教的教言中，才着重强调了修持不共加行。</a:t>
            </a:r>
            <a:endParaRPr sz="2000" strike="noStrike" noProof="1" dirty="0">
              <a:latin typeface="MS Gothic" panose="020B0609070205080204" charset="-128"/>
              <a:ea typeface="MS Gothic" panose="020B0609070205080204" charset="-128"/>
              <a:cs typeface="Heiti SC Light"/>
              <a:sym typeface="+mn-ea"/>
            </a:endParaRPr>
          </a:p>
          <a:p>
            <a:pPr marL="0" indent="0" fontAlgn="auto">
              <a:buFont typeface="+mj-lt"/>
              <a:buNone/>
            </a:pPr>
            <a:endParaRPr sz="2000" strike="noStrike" noProof="1" dirty="0">
              <a:latin typeface="MS Gothic" panose="020B0609070205080204" charset="-128"/>
              <a:ea typeface="MS Gothic" panose="020B0609070205080204" charset="-128"/>
              <a:cs typeface="Heiti SC Light"/>
              <a:sym typeface="+mn-ea"/>
            </a:endParaRPr>
          </a:p>
          <a:p>
            <a:pPr fontAlgn="auto">
              <a:buFont typeface="Arial" panose="020B0604020202020204" pitchFamily="34" charset="0"/>
              <a:buChar char="•"/>
            </a:pPr>
            <a:r>
              <a:rPr sz="2000" b="1" strike="noStrike" noProof="1" dirty="0">
                <a:solidFill>
                  <a:srgbClr val="FF0000"/>
                </a:solidFill>
                <a:latin typeface="Heiti SC Light"/>
                <a:ea typeface="Heiti SC Light"/>
                <a:cs typeface="Heiti SC Light"/>
                <a:sym typeface="+mn-ea"/>
              </a:rPr>
              <a:t>与藏地格鲁、萨迦、噶举、觉囊等派的不共</a:t>
            </a:r>
            <a:endParaRPr sz="2000" b="1" strike="noStrike" noProof="1" dirty="0">
              <a:latin typeface="Heiti SC Light"/>
              <a:ea typeface="Heiti SC Light"/>
              <a:cs typeface="Heiti SC Light"/>
              <a:sym typeface="+mn-ea"/>
            </a:endParaRPr>
          </a:p>
          <a:p>
            <a:pPr marL="0" indent="0" fontAlgn="auto">
              <a:buFont typeface="+mj-lt"/>
              <a:buNone/>
            </a:pPr>
            <a:r>
              <a:rPr sz="2000" b="1" strike="noStrike" noProof="1" dirty="0">
                <a:latin typeface="MS Mincho" panose="02020609040205080304" charset="-128"/>
                <a:ea typeface="MS Mincho" panose="02020609040205080304" charset="-128"/>
                <a:cs typeface="Heiti SC Light"/>
                <a:sym typeface="+mn-ea"/>
              </a:rPr>
              <a:t>这是大圆满龙钦宁提的前行，是属于宁玛派（宁提派</a:t>
            </a:r>
            <a:r>
              <a:rPr lang="zh-CN" sz="2000" b="1" strike="noStrike" noProof="1" dirty="0">
                <a:latin typeface="MS Mincho" panose="02020609040205080304" charset="-128"/>
                <a:ea typeface="宋体" panose="02010600030101010101" pitchFamily="2" charset="-122"/>
                <a:cs typeface="Heiti SC Light"/>
                <a:sym typeface="+mn-ea"/>
              </a:rPr>
              <a:t>）独有的窍诀</a:t>
            </a:r>
            <a:r>
              <a:rPr sz="2000" b="1" strike="noStrike" noProof="1" dirty="0">
                <a:latin typeface="Heiti SC Light"/>
                <a:ea typeface="Heiti SC Light"/>
                <a:cs typeface="Heiti SC Light"/>
                <a:sym typeface="+mn-ea"/>
              </a:rPr>
              <a:t>。</a:t>
            </a:r>
            <a:endParaRPr sz="2000" b="1" strike="noStrike" noProof="1" dirty="0">
              <a:latin typeface="Heiti SC Light"/>
              <a:ea typeface="Heiti SC Light"/>
              <a:cs typeface="Heiti SC Light"/>
              <a:sym typeface="+mn-ea"/>
            </a:endParaRPr>
          </a:p>
          <a:p>
            <a:pPr marL="0" indent="0" fontAlgn="auto">
              <a:buFont typeface="+mj-lt"/>
              <a:buNone/>
            </a:pPr>
            <a:endParaRPr sz="2000" b="1" strike="noStrike" noProof="1" dirty="0">
              <a:latin typeface="Heiti SC Light"/>
              <a:ea typeface="Heiti SC Light"/>
              <a:cs typeface="Heiti SC Light"/>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标题 1"/>
          <p:cNvSpPr>
            <a:spLocks noGrp="1"/>
          </p:cNvSpPr>
          <p:nvPr>
            <p:ph type="title"/>
          </p:nvPr>
        </p:nvSpPr>
        <p:spPr>
          <a:xfrm>
            <a:off x="1066800" y="642938"/>
            <a:ext cx="10058400" cy="787400"/>
          </a:xfrm>
          <a:ln/>
        </p:spPr>
        <p:txBody>
          <a:bodyPr vert="horz" lIns="91440" tIns="45720" rIns="91440" bIns="45720" anchor="ctr"/>
          <a:p>
            <a:r>
              <a:rPr lang="zh-CN" altLang="en-US" sz="3200" b="1" dirty="0">
                <a:latin typeface="Heiti SC Light"/>
                <a:ea typeface="Heiti SC Light"/>
              </a:rPr>
              <a:t>（二）</a:t>
            </a:r>
            <a:r>
              <a:rPr lang="en-US" altLang="zh-CN" sz="3200" b="1"/>
              <a:t>藏传各派的不共加行</a:t>
            </a:r>
            <a:endParaRPr lang="zh-CN" altLang="en-US" sz="3200" b="1" dirty="0">
              <a:latin typeface="Heiti SC Light"/>
              <a:ea typeface="Heiti SC Light"/>
            </a:endParaRPr>
          </a:p>
        </p:txBody>
      </p:sp>
      <p:sp>
        <p:nvSpPr>
          <p:cNvPr id="10242" name="内容占位符 2"/>
          <p:cNvSpPr>
            <a:spLocks noGrp="1"/>
          </p:cNvSpPr>
          <p:nvPr>
            <p:ph idx="1"/>
          </p:nvPr>
        </p:nvSpPr>
        <p:spPr>
          <a:xfrm>
            <a:off x="965200" y="1431925"/>
            <a:ext cx="10160000" cy="4894263"/>
          </a:xfrm>
          <a:ln/>
        </p:spPr>
        <p:txBody>
          <a:bodyPr vert="horz" lIns="91440" tIns="45720" rIns="91440" bIns="45720" anchor="t"/>
          <a:p>
            <a:pPr marL="0" indent="0" fontAlgn="base">
              <a:buFont typeface="宋体" panose="02010600030101010101" pitchFamily="2" charset="-122"/>
              <a:buNone/>
            </a:pPr>
            <a:endParaRPr lang="en-US" altLang="zh-CN" sz="2400" b="1" dirty="0">
              <a:latin typeface="Heiti SC Light"/>
              <a:ea typeface="Heiti SC Light"/>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1、其他教派</a:t>
            </a:r>
            <a:endParaRPr lang="zh-CN" altLang="en-US" sz="2000" dirty="0">
              <a:latin typeface="Heiti SC Light"/>
              <a:ea typeface="Heiti SC Light"/>
              <a:sym typeface="宋体" panose="02010600030101010101" pitchFamily="2" charset="-122"/>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四加行（萨迦、噶举）：皈依、顶礼、百字明、供曼茶罗</a:t>
            </a:r>
            <a:endParaRPr lang="zh-CN" altLang="en-US" sz="2000" dirty="0">
              <a:latin typeface="Heiti SC Light"/>
              <a:ea typeface="Heiti SC Light"/>
              <a:sym typeface="宋体" panose="02010600030101010101" pitchFamily="2" charset="-122"/>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九加行（格鲁）：皈依、顶礼、百字明、供曼茶罗、金刚空性火供、三昧耶金刚、做小佛像、供水</a:t>
            </a:r>
            <a:endParaRPr lang="zh-CN" altLang="en-US" sz="2000" dirty="0">
              <a:latin typeface="Heiti SC Light"/>
              <a:ea typeface="Heiti SC Light"/>
              <a:sym typeface="宋体" panose="02010600030101010101" pitchFamily="2" charset="-122"/>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2、自宗</a:t>
            </a:r>
            <a:endParaRPr lang="zh-CN" altLang="en-US" sz="2000" dirty="0">
              <a:latin typeface="Heiti SC Light"/>
              <a:ea typeface="Heiti SC Light"/>
              <a:sym typeface="宋体" panose="02010600030101010101" pitchFamily="2" charset="-122"/>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六加行：皈依、发心、顶礼、百字明、供曼茶罗、上师瑜伽莲师心咒</a:t>
            </a:r>
            <a:endParaRPr lang="zh-CN" altLang="en-US" sz="2000" dirty="0">
              <a:latin typeface="Heiti SC Light"/>
              <a:ea typeface="Heiti SC Light"/>
              <a:sym typeface="宋体" panose="02010600030101010101" pitchFamily="2" charset="-122"/>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五加行：皈依、发心、百字明、供曼茶罗、顶礼与上师瑜伽合修</a:t>
            </a:r>
            <a:endParaRPr lang="zh-CN" altLang="en-US" sz="2000" dirty="0">
              <a:latin typeface="Heiti SC Light"/>
              <a:ea typeface="Heiti SC Light"/>
              <a:sym typeface="宋体" panose="02010600030101010101" pitchFamily="2" charset="-122"/>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3、异同</a:t>
            </a:r>
            <a:endParaRPr lang="zh-CN" altLang="en-US" sz="2000" dirty="0">
              <a:latin typeface="Heiti SC Light"/>
              <a:ea typeface="Heiti SC Light"/>
              <a:sym typeface="宋体" panose="02010600030101010101" pitchFamily="2" charset="-122"/>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加行修法都基本一样，只有小部分不同。</a:t>
            </a:r>
            <a:endParaRPr lang="zh-CN" altLang="en-US" sz="2000" dirty="0">
              <a:latin typeface="Heiti SC Light"/>
              <a:ea typeface="Heiti SC Light"/>
              <a:sym typeface="宋体" panose="02010600030101010101"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标题 1"/>
          <p:cNvSpPr>
            <a:spLocks noGrp="1"/>
          </p:cNvSpPr>
          <p:nvPr>
            <p:ph type="title"/>
          </p:nvPr>
        </p:nvSpPr>
        <p:spPr>
          <a:xfrm>
            <a:off x="752475" y="469900"/>
            <a:ext cx="10372725" cy="693738"/>
          </a:xfrm>
          <a:ln/>
        </p:spPr>
        <p:txBody>
          <a:bodyPr vert="horz" lIns="91440" tIns="45720" rIns="91440" bIns="45720" anchor="ctr"/>
          <a:p>
            <a:r>
              <a:rPr lang="zh-CN" altLang="en-US" sz="2800" b="1" dirty="0">
                <a:latin typeface="Heiti SC Light"/>
                <a:ea typeface="Heiti SC Light"/>
              </a:rPr>
              <a:t>（三）</a:t>
            </a:r>
            <a:r>
              <a:rPr lang="en-US" altLang="zh-CN" sz="2800" b="1"/>
              <a:t>修不共加行的要求</a:t>
            </a:r>
            <a:endParaRPr lang="zh-CN" altLang="en-US" sz="2800" b="1" dirty="0">
              <a:latin typeface="Heiti SC Light"/>
              <a:ea typeface="Heiti SC Light"/>
            </a:endParaRPr>
          </a:p>
        </p:txBody>
      </p:sp>
      <p:sp>
        <p:nvSpPr>
          <p:cNvPr id="11266" name="内容占位符 2"/>
          <p:cNvSpPr>
            <a:spLocks noGrp="1"/>
          </p:cNvSpPr>
          <p:nvPr>
            <p:ph idx="1"/>
          </p:nvPr>
        </p:nvSpPr>
        <p:spPr>
          <a:xfrm>
            <a:off x="484188" y="1001713"/>
            <a:ext cx="10641012" cy="5324475"/>
          </a:xfrm>
          <a:ln/>
        </p:spPr>
        <p:txBody>
          <a:bodyPr vert="horz" lIns="91440" tIns="45720" rIns="91440" bIns="45720" anchor="t"/>
          <a:p>
            <a:pPr marL="0" indent="0" algn="just" fontAlgn="base">
              <a:buFont typeface="宋体" panose="02010600030101010101" pitchFamily="2" charset="-122"/>
              <a:buNone/>
            </a:pPr>
            <a:r>
              <a:rPr lang="en-US" altLang="zh-CN" b="1" dirty="0">
                <a:latin typeface="Heiti SC Light"/>
                <a:ea typeface="Heiti SC Light"/>
              </a:rPr>
              <a:t>1、圆满标准</a:t>
            </a:r>
            <a:endParaRPr lang="en-US" altLang="zh-CN" b="1" dirty="0">
              <a:latin typeface="Heiti SC Light"/>
              <a:ea typeface="Heiti SC Light"/>
            </a:endParaRPr>
          </a:p>
          <a:p>
            <a:pPr marL="0" indent="0" algn="just" fontAlgn="base">
              <a:buFont typeface="宋体" panose="02010600030101010101" pitchFamily="2" charset="-122"/>
              <a:buNone/>
            </a:pPr>
            <a:r>
              <a:rPr lang="en-US" altLang="zh-CN" sz="1400" dirty="0">
                <a:solidFill>
                  <a:srgbClr val="FF0000"/>
                </a:solidFill>
                <a:latin typeface="Heiti SC Light"/>
                <a:ea typeface="Heiti SC Light"/>
              </a:rPr>
              <a:t>无论修哪个教派的不共加行，只有当心获得一种证量或达到一个定量，才可以说圆满了加行。</a:t>
            </a:r>
            <a:endParaRPr lang="en-US" altLang="zh-CN" sz="1400" dirty="0">
              <a:solidFill>
                <a:srgbClr val="FF0000"/>
              </a:solidFill>
              <a:latin typeface="Heiti SC Light"/>
              <a:ea typeface="Heiti SC Light"/>
            </a:endParaRPr>
          </a:p>
          <a:p>
            <a:pPr marL="0" indent="0" algn="just" fontAlgn="base">
              <a:buFont typeface="宋体" panose="02010600030101010101" pitchFamily="2" charset="-122"/>
              <a:buNone/>
            </a:pPr>
            <a:r>
              <a:rPr lang="en-US" altLang="zh-CN" b="1" dirty="0">
                <a:latin typeface="Heiti SC Light"/>
                <a:ea typeface="Heiti SC Light"/>
              </a:rPr>
              <a:t>2、不共加行的修行次第</a:t>
            </a:r>
            <a:endParaRPr lang="en-US" altLang="zh-CN" b="1" dirty="0">
              <a:latin typeface="Heiti SC Light"/>
              <a:ea typeface="Heiti SC Light"/>
            </a:endParaRPr>
          </a:p>
          <a:p>
            <a:pPr marL="0" indent="0" algn="just" fontAlgn="base">
              <a:buFont typeface="宋体" panose="02010600030101010101" pitchFamily="2" charset="-122"/>
              <a:buNone/>
            </a:pPr>
            <a:r>
              <a:rPr lang="en-US" altLang="zh-CN" sz="1400" dirty="0">
                <a:solidFill>
                  <a:srgbClr val="FF0000"/>
                </a:solidFill>
                <a:latin typeface="Heiti SC Light"/>
                <a:ea typeface="Heiti SC Light"/>
              </a:rPr>
              <a:t>以前面共同外前行四种厌世心，依止善知识为基础；但并不是前面的要全部修圆满了，才可以修后面的。</a:t>
            </a:r>
            <a:endParaRPr lang="en-US" altLang="zh-CN" sz="1400" dirty="0">
              <a:solidFill>
                <a:srgbClr val="FF0000"/>
              </a:solidFill>
              <a:latin typeface="Heiti SC Light"/>
              <a:ea typeface="Heiti SC Light"/>
            </a:endParaRPr>
          </a:p>
          <a:p>
            <a:pPr marL="0" indent="0" algn="just" fontAlgn="base">
              <a:buFont typeface="宋体" panose="02010600030101010101" pitchFamily="2" charset="-122"/>
              <a:buNone/>
            </a:pPr>
            <a:r>
              <a:rPr lang="en-US" altLang="zh-CN" sz="1400" dirty="0">
                <a:solidFill>
                  <a:srgbClr val="FF0000"/>
                </a:solidFill>
                <a:latin typeface="Heiti SC Light"/>
                <a:ea typeface="Heiti SC Light"/>
              </a:rPr>
              <a:t>真正的次第，是指前面的人身难得、寿命无常不管哪一个引导，都要尽量地修，要达到一定境界，然后再往上修。</a:t>
            </a:r>
            <a:endParaRPr lang="en-US" altLang="zh-CN" sz="1400" dirty="0">
              <a:solidFill>
                <a:srgbClr val="FF0000"/>
              </a:solidFill>
              <a:latin typeface="Heiti SC Light"/>
              <a:ea typeface="Heiti SC Light"/>
            </a:endParaRPr>
          </a:p>
          <a:p>
            <a:pPr marL="0" indent="0" algn="just" fontAlgn="base">
              <a:buFont typeface="宋体" panose="02010600030101010101" pitchFamily="2" charset="-122"/>
              <a:buNone/>
            </a:pPr>
            <a:r>
              <a:rPr lang="en-US" altLang="zh-CN" b="1" dirty="0">
                <a:latin typeface="Heiti SC Light"/>
                <a:ea typeface="Heiti SC Light"/>
              </a:rPr>
              <a:t>3、当生欢喜心、难得之心来修不共加行</a:t>
            </a:r>
            <a:endParaRPr lang="en-US" altLang="zh-CN" b="1" dirty="0">
              <a:latin typeface="Heiti SC Light"/>
              <a:ea typeface="Heiti SC Light"/>
            </a:endParaRPr>
          </a:p>
          <a:p>
            <a:pPr marL="0" indent="0" algn="just" fontAlgn="base">
              <a:buFont typeface="宋体" panose="02010600030101010101" pitchFamily="2" charset="-122"/>
              <a:buNone/>
            </a:pPr>
            <a:r>
              <a:rPr lang="en-US" altLang="zh-CN" sz="1400" dirty="0">
                <a:latin typeface="Heiti SC Light"/>
                <a:ea typeface="Heiti SC Light"/>
              </a:rPr>
              <a:t>欢喜心：详细了知法义可以真实获益：很多人对内加行的含义并不了知，只是名相上的修行人。借此学习机会可以了知内加行的真实 含义，行人定会受益。</a:t>
            </a:r>
            <a:endParaRPr lang="en-US" altLang="zh-CN" sz="1400" dirty="0">
              <a:latin typeface="Heiti SC Light"/>
              <a:ea typeface="Heiti SC Light"/>
            </a:endParaRPr>
          </a:p>
          <a:p>
            <a:pPr marL="0" indent="0" algn="just" fontAlgn="base">
              <a:buFont typeface="宋体" panose="02010600030101010101" pitchFamily="2" charset="-122"/>
              <a:buNone/>
            </a:pPr>
            <a:r>
              <a:rPr lang="en-US" altLang="zh-CN" sz="1400" dirty="0">
                <a:latin typeface="Heiti SC Light"/>
                <a:ea typeface="Heiti SC Light"/>
              </a:rPr>
              <a:t>难得之心：依靠上师三宝的加持才有如今的学习机会。</a:t>
            </a:r>
            <a:endParaRPr lang="en-US" altLang="zh-CN" sz="1400" dirty="0">
              <a:latin typeface="Heiti SC Light"/>
              <a:ea typeface="Heiti SC Light"/>
            </a:endParaRPr>
          </a:p>
          <a:p>
            <a:pPr marL="0" indent="0" algn="just" fontAlgn="base">
              <a:buFont typeface="宋体" panose="02010600030101010101" pitchFamily="2" charset="-122"/>
              <a:buNone/>
            </a:pPr>
            <a:r>
              <a:rPr lang="en-US" altLang="zh-CN" b="1" dirty="0">
                <a:latin typeface="Heiti SC Light"/>
                <a:ea typeface="Heiti SC Light"/>
              </a:rPr>
              <a:t>4、此次修加行的要求</a:t>
            </a:r>
            <a:endParaRPr lang="en-US" altLang="zh-CN" b="1" dirty="0">
              <a:latin typeface="Heiti SC Light"/>
              <a:ea typeface="Heiti SC Light"/>
            </a:endParaRPr>
          </a:p>
          <a:p>
            <a:pPr marL="0" indent="0" algn="just" fontAlgn="base">
              <a:buFont typeface="宋体" panose="02010600030101010101" pitchFamily="2" charset="-122"/>
              <a:buNone/>
            </a:pPr>
            <a:r>
              <a:rPr lang="en-US" altLang="zh-CN" sz="1400" dirty="0">
                <a:solidFill>
                  <a:srgbClr val="FF0000"/>
                </a:solidFill>
                <a:latin typeface="Heiti SC Light"/>
                <a:ea typeface="Heiti SC Light"/>
              </a:rPr>
              <a:t>闻思修并重：一定要好好学习，同时要从质量上完成。</a:t>
            </a:r>
            <a:endParaRPr lang="en-US" altLang="zh-CN" sz="1400" dirty="0">
              <a:solidFill>
                <a:srgbClr val="FF0000"/>
              </a:solidFill>
              <a:latin typeface="Heiti SC Light"/>
              <a:ea typeface="Heiti SC Light"/>
            </a:endParaRPr>
          </a:p>
          <a:p>
            <a:pPr marL="0" indent="0" algn="just" fontAlgn="base">
              <a:buFont typeface="宋体" panose="02010600030101010101" pitchFamily="2" charset="-122"/>
              <a:buNone/>
            </a:pPr>
            <a:r>
              <a:rPr lang="en-US" altLang="zh-CN" sz="1400" dirty="0">
                <a:solidFill>
                  <a:srgbClr val="FF0000"/>
                </a:solidFill>
                <a:latin typeface="Heiti SC Light"/>
                <a:ea typeface="Heiti SC Light"/>
              </a:rPr>
              <a:t>至少在数量上圆满：若实在不能保证质量，也应按照传承祖师的要求，尽量圆满规定的数量。</a:t>
            </a:r>
            <a:endParaRPr lang="en-US" altLang="zh-CN" sz="1400" dirty="0">
              <a:solidFill>
                <a:srgbClr val="FF0000"/>
              </a:solidFill>
              <a:latin typeface="Heiti SC Light"/>
              <a:ea typeface="Heiti SC Light"/>
            </a:endParaRPr>
          </a:p>
          <a:p>
            <a:pPr marL="0" indent="0" algn="just" fontAlgn="base">
              <a:buFont typeface="宋体" panose="02010600030101010101" pitchFamily="2" charset="-122"/>
              <a:buNone/>
            </a:pPr>
            <a:r>
              <a:rPr lang="en-US" altLang="zh-CN" sz="1400" dirty="0">
                <a:latin typeface="Heiti SC Light"/>
                <a:ea typeface="Heiti SC Light"/>
              </a:rPr>
              <a:t>格鲁派大德衮却格西所修加行的量特别特别多，圆寂后有很多稀有的舍利，以此方式也度化了很多众生。</a:t>
            </a:r>
            <a:endParaRPr lang="en-US" altLang="zh-CN" sz="1400" dirty="0">
              <a:latin typeface="Heiti SC Light"/>
              <a:ea typeface="Heiti SC Light"/>
            </a:endParaRPr>
          </a:p>
          <a:p>
            <a:pPr marL="0" indent="0" algn="just" fontAlgn="base">
              <a:buFont typeface="宋体" panose="02010600030101010101" pitchFamily="2" charset="-122"/>
              <a:buNone/>
            </a:pPr>
            <a:r>
              <a:rPr lang="en-US" altLang="zh-CN" b="1" dirty="0">
                <a:latin typeface="Heiti SC Light"/>
                <a:ea typeface="Heiti SC Light"/>
              </a:rPr>
              <a:t>5、不共内加行的功德</a:t>
            </a:r>
            <a:endParaRPr lang="en-US" altLang="zh-CN" b="1" dirty="0">
              <a:latin typeface="Heiti SC Light"/>
              <a:ea typeface="Heiti SC Light"/>
            </a:endParaRPr>
          </a:p>
          <a:p>
            <a:pPr marL="0" indent="0" algn="just" fontAlgn="base">
              <a:buFont typeface="宋体" panose="02010600030101010101" pitchFamily="2" charset="-122"/>
              <a:buNone/>
            </a:pPr>
            <a:r>
              <a:rPr lang="en-US" altLang="zh-CN" sz="1400" dirty="0">
                <a:latin typeface="Heiti SC Light"/>
                <a:ea typeface="Heiti SC Light"/>
              </a:rPr>
              <a:t>自利：若真正有了佛法基础，自然而然会产生无比的功德和境界；</a:t>
            </a:r>
            <a:endParaRPr lang="en-US" altLang="zh-CN" sz="1400" dirty="0">
              <a:latin typeface="Heiti SC Light"/>
              <a:ea typeface="Heiti SC Light"/>
            </a:endParaRPr>
          </a:p>
          <a:p>
            <a:pPr marL="0" indent="0" algn="just" fontAlgn="base">
              <a:buFont typeface="宋体" panose="02010600030101010101" pitchFamily="2" charset="-122"/>
              <a:buNone/>
            </a:pPr>
            <a:r>
              <a:rPr lang="en-US" altLang="zh-CN" sz="1400" dirty="0">
                <a:latin typeface="Heiti SC Light"/>
                <a:ea typeface="Heiti SC Light"/>
              </a:rPr>
              <a:t>利他：有了这些以后，无数人也不得不信奉他。</a:t>
            </a:r>
            <a:endParaRPr lang="en-US" altLang="zh-CN" dirty="0">
              <a:latin typeface="Heiti SC Light"/>
              <a:ea typeface="Heiti SC Light"/>
            </a:endParaRPr>
          </a:p>
          <a:p>
            <a:pPr marL="0" indent="0" algn="just" fontAlgn="base">
              <a:buFont typeface="宋体" panose="02010600030101010101" pitchFamily="2" charset="-122"/>
              <a:buNone/>
            </a:pPr>
            <a:endParaRPr lang="zh-CN" altLang="en-US" dirty="0">
              <a:latin typeface="Heiti SC Light"/>
              <a:ea typeface="Heiti SC Light"/>
              <a:sym typeface="宋体" panose="0201060003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标题 1"/>
          <p:cNvSpPr>
            <a:spLocks noGrp="1"/>
          </p:cNvSpPr>
          <p:nvPr>
            <p:ph type="title"/>
          </p:nvPr>
        </p:nvSpPr>
        <p:spPr>
          <a:xfrm>
            <a:off x="982663" y="460375"/>
            <a:ext cx="10142537" cy="558800"/>
          </a:xfrm>
          <a:ln/>
        </p:spPr>
        <p:txBody>
          <a:bodyPr vert="horz" lIns="91440" tIns="45720" rIns="91440" bIns="45720" anchor="ctr"/>
          <a:p>
            <a:r>
              <a:rPr lang="zh-CN" altLang="en-US" sz="2400" b="1" dirty="0">
                <a:latin typeface="Heiti SC Light"/>
                <a:ea typeface="Heiti SC Light"/>
              </a:rPr>
              <a:t>（四）</a:t>
            </a:r>
            <a:r>
              <a:rPr lang="en-US" altLang="zh-CN" sz="2400" b="1"/>
              <a:t>顶礼根本上师如来芽尊者</a:t>
            </a:r>
            <a:endParaRPr lang="zh-CN" altLang="en-US" sz="2400" b="1" dirty="0">
              <a:latin typeface="Heiti SC Light"/>
              <a:ea typeface="Heiti SC Light"/>
            </a:endParaRPr>
          </a:p>
        </p:txBody>
      </p:sp>
      <p:sp>
        <p:nvSpPr>
          <p:cNvPr id="3" name="内容占位符 2"/>
          <p:cNvSpPr>
            <a:spLocks noGrp="1"/>
          </p:cNvSpPr>
          <p:nvPr>
            <p:ph idx="1"/>
          </p:nvPr>
        </p:nvSpPr>
        <p:spPr>
          <a:xfrm>
            <a:off x="714375" y="1104900"/>
            <a:ext cx="10410825" cy="5221288"/>
          </a:xfrm>
        </p:spPr>
        <p:txBody>
          <a:bodyPr>
            <a:noAutofit/>
          </a:bodyPr>
          <a:lstStyle/>
          <a:p>
            <a:pPr marL="0" indent="0" fontAlgn="auto">
              <a:buFont typeface="+mj-lt"/>
              <a:buNone/>
            </a:pPr>
            <a:r>
              <a:rPr sz="1400" b="1" strike="noStrike" noProof="1" dirty="0">
                <a:latin typeface="Heiti SC Light"/>
                <a:ea typeface="Heiti SC Light"/>
                <a:cs typeface="Heiti SC Light"/>
                <a:sym typeface="+mn-ea"/>
              </a:rPr>
              <a:t>1、如来芽尊者具足什么样的功德?</a:t>
            </a:r>
            <a:endParaRPr sz="1400" b="1" strike="noStrike" noProof="1" dirty="0">
              <a:latin typeface="Heiti SC Light"/>
              <a:ea typeface="Heiti SC Light"/>
              <a:cs typeface="Heiti SC Light"/>
              <a:sym typeface="+mn-ea"/>
            </a:endParaRPr>
          </a:p>
          <a:p>
            <a:pPr fontAlgn="auto"/>
            <a:r>
              <a:rPr sz="1200" strike="noStrike" noProof="1" dirty="0">
                <a:latin typeface="Heiti SC Light"/>
                <a:ea typeface="Heiti SC Light"/>
                <a:cs typeface="Heiti SC Light"/>
                <a:sym typeface="+mn-ea"/>
              </a:rPr>
              <a:t>顶礼句偈颂：以外皈依顶戴三宝尊，以内皈依成就三根本，以密皈依现前三身者，无等上师足下我敬礼。</a:t>
            </a:r>
            <a:endParaRPr sz="1400" b="1" strike="noStrike" noProof="1" dirty="0">
              <a:latin typeface="Heiti SC Light"/>
              <a:ea typeface="Heiti SC Light"/>
              <a:cs typeface="Heiti SC Light"/>
              <a:sym typeface="+mn-ea"/>
            </a:endParaRPr>
          </a:p>
          <a:p>
            <a:pPr fontAlgn="auto"/>
            <a:r>
              <a:rPr sz="1200" strike="noStrike" noProof="1" dirty="0">
                <a:latin typeface="Heiti SC Light"/>
                <a:ea typeface="Heiti SC Light"/>
                <a:cs typeface="Heiti SC Light"/>
                <a:sym typeface="+mn-ea"/>
              </a:rPr>
              <a:t>解释：</a:t>
            </a:r>
            <a:endParaRPr sz="1400" b="1" strike="noStrike" noProof="1" dirty="0">
              <a:latin typeface="Heiti SC Light"/>
              <a:ea typeface="Heiti SC Light"/>
              <a:cs typeface="Heiti SC Light"/>
              <a:sym typeface="+mn-ea"/>
            </a:endParaRPr>
          </a:p>
          <a:p>
            <a:pPr marL="628650" lvl="1" indent="-171450" fontAlgn="auto">
              <a:buFont typeface="Arial" panose="020B0604020202020204" pitchFamily="34" charset="0"/>
              <a:buChar char="•"/>
            </a:pPr>
            <a:r>
              <a:rPr sz="1200" strike="noStrike" noProof="1" dirty="0">
                <a:latin typeface="Heiti SC Light"/>
                <a:ea typeface="Heiti SC Light"/>
                <a:cs typeface="Heiti SC Light"/>
                <a:sym typeface="+mn-ea"/>
              </a:rPr>
              <a:t>外皈依以恭敬心顶戴佛、法、僧三宝；</a:t>
            </a:r>
            <a:endParaRPr sz="1200" strike="noStrike" noProof="1" dirty="0">
              <a:latin typeface="Heiti SC Light"/>
              <a:ea typeface="Heiti SC Light"/>
              <a:cs typeface="Heiti SC Light"/>
              <a:sym typeface="+mn-ea"/>
            </a:endParaRPr>
          </a:p>
          <a:p>
            <a:pPr marL="628650" lvl="1" indent="-171450" fontAlgn="auto">
              <a:buFont typeface="Arial" panose="020B0604020202020204" pitchFamily="34" charset="0"/>
              <a:buChar char="•"/>
            </a:pPr>
            <a:r>
              <a:rPr sz="1200" strike="noStrike" noProof="1" dirty="0">
                <a:latin typeface="Heiti SC Light"/>
                <a:ea typeface="Heiti SC Light"/>
                <a:cs typeface="Heiti SC Light"/>
                <a:sym typeface="+mn-ea"/>
              </a:rPr>
              <a:t>内皈依成就了上师、本尊、空行三根本；</a:t>
            </a:r>
            <a:endParaRPr sz="1200" strike="noStrike" noProof="1" dirty="0">
              <a:latin typeface="Heiti SC Light"/>
              <a:ea typeface="Heiti SC Light"/>
              <a:cs typeface="Heiti SC Light"/>
              <a:sym typeface="+mn-ea"/>
            </a:endParaRPr>
          </a:p>
          <a:p>
            <a:pPr marL="628650" lvl="1" indent="-171450" fontAlgn="auto">
              <a:buFont typeface="Arial" panose="020B0604020202020204" pitchFamily="34" charset="0"/>
              <a:buChar char="•"/>
            </a:pPr>
            <a:r>
              <a:rPr sz="1200" strike="noStrike" noProof="1" dirty="0">
                <a:latin typeface="Heiti SC Light"/>
                <a:ea typeface="Heiti SC Light"/>
                <a:cs typeface="Heiti SC Light"/>
                <a:sym typeface="+mn-ea"/>
              </a:rPr>
              <a:t>密皈依则现前了法、报、化三身。</a:t>
            </a:r>
            <a:endParaRPr sz="1200" strike="noStrike" noProof="1" dirty="0">
              <a:latin typeface="Heiti SC Light"/>
              <a:ea typeface="Heiti SC Light"/>
              <a:cs typeface="Heiti SC Light"/>
              <a:sym typeface="+mn-ea"/>
            </a:endParaRPr>
          </a:p>
          <a:p>
            <a:pPr fontAlgn="auto"/>
            <a:r>
              <a:rPr sz="1200" strike="noStrike" noProof="1" dirty="0">
                <a:latin typeface="Heiti SC Light"/>
                <a:ea typeface="Heiti SC Light"/>
                <a:cs typeface="Heiti SC Light"/>
                <a:sym typeface="+mn-ea"/>
              </a:rPr>
              <a:t>皈依上师过程中的注意事项</a:t>
            </a:r>
            <a:endParaRPr sz="1200" b="1" strike="noStrike" noProof="1" dirty="0">
              <a:latin typeface="Heiti SC Light"/>
              <a:ea typeface="Heiti SC Light"/>
              <a:cs typeface="Heiti SC Light"/>
              <a:sym typeface="+mn-ea"/>
            </a:endParaRPr>
          </a:p>
          <a:p>
            <a:pPr marL="628650" lvl="1" indent="-171450" fontAlgn="auto">
              <a:buFont typeface="Arial" panose="020B0604020202020204" pitchFamily="34" charset="0"/>
              <a:buChar char="•"/>
            </a:pPr>
            <a:r>
              <a:rPr sz="1200" strike="noStrike" noProof="1" dirty="0">
                <a:latin typeface="Heiti SC Light"/>
                <a:ea typeface="Heiti SC Light"/>
                <a:cs typeface="Heiti SC Light"/>
                <a:sym typeface="+mn-ea"/>
              </a:rPr>
              <a:t>应取：应对所有传承上师有不偏袒的信心</a:t>
            </a:r>
            <a:endParaRPr sz="1200" b="1" strike="noStrike" noProof="1" dirty="0">
              <a:latin typeface="Heiti SC Light"/>
              <a:ea typeface="Heiti SC Light"/>
              <a:cs typeface="Heiti SC Light"/>
              <a:sym typeface="+mn-ea"/>
            </a:endParaRPr>
          </a:p>
          <a:p>
            <a:pPr marL="1085850" lvl="2" indent="-171450" fontAlgn="auto">
              <a:buFont typeface="Arial" panose="020B0604020202020204" pitchFamily="34" charset="0"/>
              <a:buChar char="•"/>
            </a:pPr>
            <a:r>
              <a:rPr sz="1200" strike="noStrike" noProof="1" dirty="0">
                <a:latin typeface="Heiti SC Light"/>
                <a:ea typeface="Heiti SC Light"/>
                <a:cs typeface="Heiti SC Light"/>
                <a:sym typeface="+mn-ea"/>
              </a:rPr>
              <a:t>上师们显现上形象、身份不同，但实际上都是诸佛菩萨的化现。</a:t>
            </a:r>
            <a:endParaRPr sz="1200" strike="noStrike" noProof="1" dirty="0">
              <a:latin typeface="Heiti SC Light"/>
              <a:ea typeface="Heiti SC Light"/>
              <a:cs typeface="Heiti SC Light"/>
              <a:sym typeface="+mn-ea"/>
            </a:endParaRPr>
          </a:p>
          <a:p>
            <a:pPr marL="1085850" lvl="2" indent="-171450" fontAlgn="auto">
              <a:buFont typeface="Arial" panose="020B0604020202020204" pitchFamily="34" charset="0"/>
              <a:buChar char="•"/>
            </a:pPr>
            <a:r>
              <a:rPr sz="1200" strike="noStrike" noProof="1" dirty="0">
                <a:latin typeface="Heiti SC Light"/>
                <a:ea typeface="Heiti SC Light"/>
                <a:cs typeface="Heiti SC Light"/>
                <a:sym typeface="+mn-ea"/>
              </a:rPr>
              <a:t>应以欢喜心和清净心对自己有无比法恩的以根本上师为主的传承上师恭敬顶礼</a:t>
            </a:r>
            <a:endParaRPr sz="1200" strike="noStrike" noProof="1" dirty="0">
              <a:latin typeface="Heiti SC Light"/>
              <a:ea typeface="Heiti SC Light"/>
              <a:cs typeface="Heiti SC Light"/>
              <a:sym typeface="+mn-ea"/>
            </a:endParaRPr>
          </a:p>
          <a:p>
            <a:pPr marL="1085850" lvl="2" indent="-171450" fontAlgn="auto">
              <a:buFont typeface="Arial" panose="020B0604020202020204" pitchFamily="34" charset="0"/>
              <a:buChar char="•"/>
            </a:pPr>
            <a:endParaRPr sz="1050" b="1" strike="noStrike" noProof="1" dirty="0">
              <a:latin typeface="Heiti SC Light"/>
              <a:ea typeface="Heiti SC Light"/>
              <a:cs typeface="Heiti SC Light"/>
              <a:sym typeface="+mn-ea"/>
            </a:endParaRPr>
          </a:p>
          <a:p>
            <a:pPr marL="628650" lvl="1" indent="-171450" fontAlgn="auto">
              <a:buFont typeface="Arial" panose="020B0604020202020204" pitchFamily="34" charset="0"/>
              <a:buChar char="•"/>
            </a:pPr>
            <a:r>
              <a:rPr sz="1200" strike="noStrike" noProof="1" dirty="0">
                <a:latin typeface="Heiti SC Light"/>
                <a:ea typeface="Heiti SC Light"/>
                <a:cs typeface="Heiti SC Light"/>
                <a:sym typeface="+mn-ea"/>
              </a:rPr>
              <a:t>应舍：把上师当成私有财产，与上师其他弟子之间闹嫉妒、矛盾等。</a:t>
            </a:r>
            <a:endParaRPr sz="1200" strike="noStrike" noProof="1" dirty="0">
              <a:latin typeface="Heiti SC Light"/>
              <a:ea typeface="Heiti SC Light"/>
              <a:cs typeface="Heiti SC Light"/>
              <a:sym typeface="+mn-ea"/>
            </a:endParaRPr>
          </a:p>
          <a:p>
            <a:pPr marL="1085850" lvl="2" indent="-171450" fontAlgn="auto">
              <a:buFont typeface="Arial" panose="020B0604020202020204" pitchFamily="34" charset="0"/>
              <a:buChar char="•"/>
            </a:pPr>
            <a:r>
              <a:rPr sz="1200" strike="noStrike" noProof="1" dirty="0">
                <a:latin typeface="Heiti SC Light"/>
                <a:ea typeface="Heiti SC Light"/>
                <a:cs typeface="Heiti SC Light"/>
                <a:sym typeface="+mn-ea"/>
              </a:rPr>
              <a:t>作为佛教徒，谁都可以祈祷顶礼释迦牟尼佛，而不会把释迦牟尼佛当成自己的私有物；</a:t>
            </a:r>
            <a:endParaRPr sz="1200" strike="noStrike" noProof="1" dirty="0">
              <a:latin typeface="Heiti SC Light"/>
              <a:ea typeface="Heiti SC Light"/>
              <a:cs typeface="Heiti SC Light"/>
              <a:sym typeface="+mn-ea"/>
            </a:endParaRPr>
          </a:p>
          <a:p>
            <a:pPr marL="1085850" lvl="2" indent="-171450" fontAlgn="auto">
              <a:buFont typeface="Arial" panose="020B0604020202020204" pitchFamily="34" charset="0"/>
              <a:buChar char="•"/>
            </a:pPr>
            <a:r>
              <a:rPr sz="1200" strike="noStrike" noProof="1" dirty="0">
                <a:solidFill>
                  <a:srgbClr val="FF0000"/>
                </a:solidFill>
                <a:latin typeface="Heiti SC Light"/>
                <a:ea typeface="Heiti SC Light"/>
                <a:cs typeface="Heiti SC Light"/>
                <a:sym typeface="+mn-ea"/>
              </a:rPr>
              <a:t>像天上的太阳和月亮，它可以照耀整个世界，对此谁都可以生欢喜心，而不能将其据为己有</a:t>
            </a:r>
            <a:r>
              <a:rPr sz="1200" strike="noStrike" noProof="1" dirty="0">
                <a:latin typeface="Heiti SC Light"/>
                <a:ea typeface="Heiti SC Light"/>
                <a:cs typeface="Heiti SC Light"/>
                <a:sym typeface="+mn-ea"/>
              </a:rPr>
              <a:t>；</a:t>
            </a:r>
            <a:endParaRPr sz="1200" strike="noStrike" noProof="1" dirty="0">
              <a:latin typeface="Heiti SC Light"/>
              <a:ea typeface="Heiti SC Light"/>
              <a:cs typeface="Heiti SC Light"/>
              <a:sym typeface="+mn-ea"/>
            </a:endParaRPr>
          </a:p>
          <a:p>
            <a:pPr marL="1085850" lvl="2" indent="-171450" fontAlgn="auto">
              <a:buFont typeface="Arial" panose="020B0604020202020204" pitchFamily="34" charset="0"/>
              <a:buChar char="•"/>
            </a:pPr>
            <a:r>
              <a:rPr sz="1200" strike="noStrike" noProof="1" dirty="0">
                <a:latin typeface="Heiti SC Light"/>
                <a:ea typeface="Heiti SC Light"/>
                <a:cs typeface="Heiti SC Light"/>
                <a:sym typeface="+mn-ea"/>
              </a:rPr>
              <a:t>只要是真正的善知识，人人都可以恭敬依止，对他产生欢喜心。</a:t>
            </a:r>
            <a:endParaRPr sz="1200" strike="noStrike" noProof="1" dirty="0">
              <a:latin typeface="Heiti SC Light"/>
              <a:ea typeface="Heiti SC Light"/>
              <a:cs typeface="Heiti SC Light"/>
              <a:sym typeface="+mn-ea"/>
            </a:endParaRPr>
          </a:p>
          <a:p>
            <a:pPr fontAlgn="auto">
              <a:buFont typeface="+mj-lt"/>
              <a:buNone/>
            </a:pPr>
            <a:r>
              <a:rPr sz="1400" b="1" strike="noStrike" noProof="1" dirty="0">
                <a:latin typeface="Heiti SC Light"/>
                <a:ea typeface="Heiti SC Light"/>
                <a:cs typeface="Heiti SC Light"/>
                <a:sym typeface="+mn-ea"/>
              </a:rPr>
              <a:t>2、旁述米拉日巴尊者对皈依的教诫</a:t>
            </a:r>
            <a:endParaRPr sz="1400" b="1" strike="noStrike" noProof="1" dirty="0">
              <a:latin typeface="Heiti SC Light"/>
              <a:ea typeface="Heiti SC Light"/>
              <a:cs typeface="Heiti SC Light"/>
              <a:sym typeface="+mn-ea"/>
            </a:endParaRPr>
          </a:p>
          <a:p>
            <a:pPr fontAlgn="auto">
              <a:buFont typeface="Arial" panose="020B0604020202020204" pitchFamily="34" charset="0"/>
              <a:buChar char="•"/>
            </a:pPr>
            <a:r>
              <a:rPr sz="1200" strike="noStrike" noProof="1" dirty="0">
                <a:latin typeface="Heiti SC Light"/>
                <a:ea typeface="Heiti SC Light"/>
                <a:cs typeface="Heiti SC Light"/>
                <a:sym typeface="+mn-ea"/>
              </a:rPr>
              <a:t>“佛陀、正法与僧宝，此三外之皈依境……上师、本尊与空行，此三内之皈依境……气、脉、明点三精要，此三皈依密境也……显现、空寂与无别，此三了义皈依境……若欲脱离无边苦，应以身心作皈依，全体交付三宝尊！”  </a:t>
            </a:r>
            <a:endParaRPr sz="1200" strike="noStrike" noProof="1" dirty="0">
              <a:latin typeface="Heiti SC Light"/>
              <a:ea typeface="Heiti SC Light"/>
              <a:cs typeface="Heiti SC Light"/>
              <a:sym typeface="+mn-ea"/>
            </a:endParaRPr>
          </a:p>
          <a:p>
            <a:pPr marL="0" indent="0" fontAlgn="auto">
              <a:buFont typeface="Arial" panose="020B0604020202020204" pitchFamily="34" charset="0"/>
              <a:buNone/>
            </a:pPr>
            <a:r>
              <a:rPr sz="1400" b="1" strike="noStrike" noProof="1" dirty="0">
                <a:latin typeface="Heiti SC Light"/>
                <a:ea typeface="Heiti SC Light"/>
                <a:cs typeface="Heiti SC Light"/>
                <a:sym typeface="+mn-ea"/>
              </a:rPr>
              <a:t>3、教诫</a:t>
            </a:r>
            <a:endParaRPr sz="1400" b="1" strike="noStrike" noProof="1" dirty="0">
              <a:latin typeface="Heiti SC Light"/>
              <a:ea typeface="Heiti SC Light"/>
              <a:cs typeface="Heiti SC Light"/>
              <a:sym typeface="+mn-ea"/>
            </a:endParaRPr>
          </a:p>
          <a:p>
            <a:pPr fontAlgn="auto">
              <a:buFont typeface="Arial" panose="020B0604020202020204" pitchFamily="34" charset="0"/>
              <a:buChar char="•"/>
            </a:pPr>
            <a:r>
              <a:rPr sz="1200" strike="noStrike" noProof="1" dirty="0">
                <a:latin typeface="Heiti SC Light"/>
                <a:ea typeface="Heiti SC Light"/>
                <a:cs typeface="Heiti SC Light"/>
                <a:sym typeface="+mn-ea"/>
              </a:rPr>
              <a:t>应以欢喜心和清净心对自己有无比法恩的以根本上师为主的传承上师恭敬顶礼。</a:t>
            </a:r>
            <a:endParaRPr sz="1200" strike="noStrike" noProof="1" dirty="0">
              <a:latin typeface="Heiti SC Light"/>
              <a:ea typeface="Heiti SC Light"/>
              <a:cs typeface="Heiti SC Light"/>
              <a:sym typeface="+mn-ea"/>
            </a:endParaRPr>
          </a:p>
          <a:p>
            <a:pPr fontAlgn="auto">
              <a:buFont typeface="+mj-lt"/>
              <a:buNone/>
            </a:pPr>
            <a:endParaRPr lang="zh-CN" altLang="en-US" sz="1400" strike="noStrike" noProof="1" dirty="0" smtClean="0">
              <a:latin typeface="Heiti SC Light"/>
              <a:ea typeface="Heiti SC Light"/>
              <a:cs typeface="Heiti SC Light"/>
              <a:sym typeface="+mn-ea"/>
            </a:endParaRPr>
          </a:p>
          <a:p>
            <a:pPr marL="0" indent="0" fontAlgn="auto">
              <a:buFont typeface="+mj-lt"/>
              <a:buNone/>
            </a:pPr>
            <a:r>
              <a:rPr lang="zh-CN" altLang="en-US" sz="1400" strike="noStrike" noProof="1" dirty="0" smtClean="0">
                <a:latin typeface="Heiti SC Light"/>
                <a:ea typeface="Heiti SC Light"/>
                <a:cs typeface="Heiti SC Light"/>
                <a:sym typeface="+mn-ea"/>
              </a:rPr>
              <a:t> </a:t>
            </a:r>
            <a:endParaRPr lang="zh-CN" altLang="en-US" sz="1400" strike="noStrike" noProof="1" dirty="0" smtClean="0">
              <a:latin typeface="Heiti SC Light"/>
              <a:ea typeface="Heiti SC Light"/>
              <a:cs typeface="Heiti SC Light"/>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标题 1"/>
          <p:cNvSpPr>
            <a:spLocks noGrp="1"/>
          </p:cNvSpPr>
          <p:nvPr>
            <p:ph type="title"/>
          </p:nvPr>
        </p:nvSpPr>
        <p:spPr>
          <a:xfrm>
            <a:off x="1066800" y="385763"/>
            <a:ext cx="10058400" cy="1135062"/>
          </a:xfrm>
          <a:ln/>
        </p:spPr>
        <p:txBody>
          <a:bodyPr vert="horz" lIns="91440" tIns="45720" rIns="91440" bIns="45720" anchor="ctr"/>
          <a:p>
            <a:r>
              <a:rPr lang="zh-CN" altLang="en-US" sz="2400" b="1" dirty="0">
                <a:latin typeface="Heiti SC Light"/>
                <a:ea typeface="Heiti SC Light"/>
              </a:rPr>
              <a:t>（五）</a:t>
            </a:r>
            <a:r>
              <a:rPr lang="en-US" altLang="zh-CN" sz="2800" b="1"/>
              <a:t>正式传讲皈依</a:t>
            </a:r>
            <a:br>
              <a:rPr lang="en-US" altLang="zh-CN" sz="2400" b="1" dirty="0"/>
            </a:br>
            <a:endParaRPr lang="zh-CN" altLang="en-US" sz="2400" b="1" dirty="0">
              <a:latin typeface="Heiti SC Light"/>
              <a:ea typeface="Heiti SC Light"/>
            </a:endParaRPr>
          </a:p>
        </p:txBody>
      </p:sp>
      <p:sp>
        <p:nvSpPr>
          <p:cNvPr id="3" name="内容占位符 2"/>
          <p:cNvSpPr>
            <a:spLocks noGrp="1"/>
          </p:cNvSpPr>
          <p:nvPr>
            <p:ph idx="1"/>
          </p:nvPr>
        </p:nvSpPr>
        <p:spPr>
          <a:xfrm>
            <a:off x="439738" y="1022350"/>
            <a:ext cx="11198225" cy="5337175"/>
          </a:xfrm>
        </p:spPr>
        <p:txBody>
          <a:bodyPr>
            <a:normAutofit/>
          </a:bodyPr>
          <a:lstStyle/>
          <a:p>
            <a:pPr marL="0" indent="0" fontAlgn="auto">
              <a:buNone/>
            </a:pPr>
            <a:r>
              <a:rPr lang="zh-CN" altLang="en-US" sz="2400" b="1" strike="noStrike" noProof="1" dirty="0"/>
              <a:t>1、皈依的基础：信心</a:t>
            </a:r>
            <a:endParaRPr lang="zh-CN" altLang="en-US" sz="2400" strike="noStrike" noProof="1" dirty="0"/>
          </a:p>
          <a:p>
            <a:pPr marL="0" lvl="0" indent="0" fontAlgn="auto">
              <a:buNone/>
            </a:pPr>
            <a:r>
              <a:rPr lang="zh-CN" altLang="en-US" sz="2395" strike="noStrike" noProof="1" dirty="0"/>
              <a:t>（1）、信心的重要性</a:t>
            </a:r>
            <a:endParaRPr lang="zh-CN" altLang="en-US" sz="2395" strike="noStrike" noProof="1" dirty="0"/>
          </a:p>
          <a:p>
            <a:pPr marL="742950" lvl="1" indent="-285750" fontAlgn="auto">
              <a:buFont typeface="Arial" panose="020B0604020202020204" pitchFamily="34" charset="0"/>
              <a:buChar char="•"/>
            </a:pPr>
            <a:r>
              <a:rPr lang="zh-CN" altLang="en-US" sz="2125" strike="noStrike" noProof="1" dirty="0"/>
              <a:t>理</a:t>
            </a:r>
            <a:endParaRPr lang="zh-CN" altLang="en-US" sz="2125" strike="noStrike" noProof="1" dirty="0"/>
          </a:p>
          <a:p>
            <a:pPr marL="1200150" lvl="2" indent="-285750" fontAlgn="auto">
              <a:buFont typeface="Arial" panose="020B0604020202020204" pitchFamily="34" charset="0"/>
              <a:buChar char="•"/>
            </a:pPr>
            <a:r>
              <a:rPr lang="zh-CN" altLang="en-US" sz="1860" strike="noStrike" noProof="1" dirty="0">
                <a:solidFill>
                  <a:srgbClr val="FF0000"/>
                </a:solidFill>
              </a:rPr>
              <a:t>皈依能开启一切正法之门，而开启皈依之门，必须依靠信心。</a:t>
            </a:r>
            <a:endParaRPr lang="zh-CN" altLang="en-US" sz="1860" strike="noStrike" noProof="1" dirty="0">
              <a:solidFill>
                <a:srgbClr val="FF0000"/>
              </a:solidFill>
            </a:endParaRPr>
          </a:p>
          <a:p>
            <a:pPr marL="1657350" lvl="3" indent="-285750" fontAlgn="auto">
              <a:buFont typeface="Arial" panose="020B0604020202020204" pitchFamily="34" charset="0"/>
              <a:buChar char="•"/>
            </a:pPr>
            <a:r>
              <a:rPr lang="zh-CN" altLang="en-US" sz="1860" strike="noStrike" noProof="1" dirty="0"/>
              <a:t>阿底峡尊者：外道和内道之间的差别，不是用其他行为、装束、教理来区分，是要用皈依来辨别。</a:t>
            </a:r>
            <a:endParaRPr lang="zh-CN" altLang="en-US" sz="1860" strike="noStrike" noProof="1" dirty="0"/>
          </a:p>
          <a:p>
            <a:pPr marL="800100" lvl="1" indent="-342900" fontAlgn="auto">
              <a:buFont typeface="Arial" panose="020B0604020202020204" pitchFamily="34" charset="0"/>
              <a:buChar char="•"/>
            </a:pPr>
            <a:r>
              <a:rPr lang="zh-CN" altLang="en-US" sz="2130" strike="noStrike" noProof="1" dirty="0"/>
              <a:t>教证：信心是一切的根本。</a:t>
            </a:r>
            <a:endParaRPr lang="zh-CN" altLang="en-US" sz="2130" strike="noStrike" noProof="1" dirty="0"/>
          </a:p>
          <a:p>
            <a:pPr marL="1200150" lvl="2" indent="-285750" fontAlgn="auto">
              <a:buFont typeface="Arial" panose="020B0604020202020204" pitchFamily="34" charset="0"/>
              <a:buChar char="•"/>
            </a:pPr>
            <a:r>
              <a:rPr lang="zh-CN" altLang="en-US" sz="1860" strike="noStrike" noProof="1" dirty="0"/>
              <a:t>《入行论》：“佛说一切善，根本为信解。”</a:t>
            </a:r>
            <a:endParaRPr lang="zh-CN" altLang="en-US" sz="1860" strike="noStrike" noProof="1" dirty="0"/>
          </a:p>
          <a:p>
            <a:pPr marL="1200150" lvl="2" indent="-285750" fontAlgn="auto">
              <a:buFont typeface="Arial" panose="020B0604020202020204" pitchFamily="34" charset="0"/>
              <a:buChar char="•"/>
            </a:pPr>
            <a:r>
              <a:rPr lang="zh-CN" altLang="en-US" sz="1860" strike="noStrike" noProof="1" dirty="0"/>
              <a:t>《心地观经》：“入佛法海，信为根本；渡生死河，戒为船筏。”  </a:t>
            </a:r>
            <a:endParaRPr lang="zh-CN" altLang="en-US" sz="1860" strike="noStrike" noProof="1" dirty="0"/>
          </a:p>
          <a:p>
            <a:pPr marL="800100" lvl="1" indent="-342900" fontAlgn="auto">
              <a:buFont typeface="Arial" panose="020B0604020202020204" pitchFamily="34" charset="0"/>
              <a:buChar char="•"/>
            </a:pPr>
            <a:r>
              <a:rPr lang="zh-CN" altLang="en-US" sz="2130" strike="noStrike" noProof="1" dirty="0"/>
              <a:t>对比说明信心的重要性</a:t>
            </a:r>
            <a:endParaRPr lang="zh-CN" altLang="en-US" sz="2130" strike="noStrike" noProof="1" dirty="0"/>
          </a:p>
          <a:p>
            <a:pPr marL="1200150" lvl="2" indent="-285750" fontAlgn="auto">
              <a:buFont typeface="Arial" panose="020B0604020202020204" pitchFamily="34" charset="0"/>
              <a:buChar char="•"/>
            </a:pPr>
            <a:r>
              <a:rPr lang="zh-CN" altLang="en-US" sz="1860" strike="noStrike" noProof="1" dirty="0"/>
              <a:t>正面：若有纯正的信心，什么事情都好办，不可思议的无形加持自会融入心田。</a:t>
            </a:r>
            <a:endParaRPr lang="zh-CN" altLang="en-US" sz="1860" strike="noStrike" noProof="1" dirty="0"/>
          </a:p>
          <a:p>
            <a:pPr marL="1257300" lvl="2" indent="-342900" fontAlgn="auto">
              <a:buFont typeface="Arial" panose="020B0604020202020204" pitchFamily="34" charset="0"/>
              <a:buChar char="•"/>
            </a:pPr>
            <a:r>
              <a:rPr lang="zh-CN" altLang="en-US" sz="1860" strike="noStrike" noProof="1" dirty="0"/>
              <a:t>反面：倘若对上师三宝没有一点恭敬心、欢喜心或信心，那么上师三宝再有功德，对自己也没有丝毫利益</a:t>
            </a:r>
            <a:endParaRPr lang="zh-CN" altLang="en-US" sz="1860" strike="noStrike" noProof="1" dirty="0"/>
          </a:p>
          <a:p>
            <a:pPr marL="1714500" lvl="3" indent="-342900" fontAlgn="auto">
              <a:buFont typeface="Arial" panose="020B0604020202020204" pitchFamily="34" charset="0"/>
              <a:buChar char="•"/>
            </a:pPr>
            <a:r>
              <a:rPr lang="zh-CN" altLang="en-US" sz="1860" strike="noStrike" noProof="1" dirty="0"/>
              <a:t>一个被盖住的器皿，天上月亮的影子是无法显现在里面的。</a:t>
            </a:r>
            <a:endParaRPr lang="zh-CN" altLang="en-US" sz="1860" strike="noStrike" noProof="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554038" y="385763"/>
            <a:ext cx="10571163" cy="857250"/>
          </a:xfrm>
        </p:spPr>
        <p:txBody>
          <a:bodyPr>
            <a:normAutofit fontScale="90000"/>
          </a:bodyPr>
          <a:lstStyle/>
          <a:p>
            <a:pPr algn="l" fontAlgn="auto"/>
            <a:br>
              <a:rPr sz="2400" b="1">
                <a:sym typeface="+mn-ea"/>
              </a:rPr>
            </a:br>
            <a:br>
              <a:rPr sz="2400" b="1">
                <a:sym typeface="+mn-ea"/>
              </a:rPr>
            </a:br>
            <a:r>
              <a:rPr lang="zh-CN" altLang="en-US" sz="3200" b="1" strike="noStrike" noProof="1">
                <a:effectLst>
                  <a:outerShdw blurRad="38100" dist="38100" dir="2700000" algn="tl">
                    <a:srgbClr val="000000">
                      <a:alpha val="43137"/>
                    </a:srgbClr>
                  </a:outerShdw>
                </a:effectLst>
                <a:sym typeface="+mn-ea"/>
              </a:rPr>
              <a:t>（五）</a:t>
            </a:r>
            <a:r>
              <a:rPr sz="3200" b="1" strike="noStrike" noProof="1">
                <a:effectLst>
                  <a:outerShdw blurRad="38100" dist="38100" dir="2700000" algn="tl">
                    <a:srgbClr val="000000">
                      <a:alpha val="43137"/>
                    </a:srgbClr>
                  </a:outerShdw>
                </a:effectLst>
                <a:sym typeface="+mn-ea"/>
              </a:rPr>
              <a:t>正式传讲皈依</a:t>
            </a:r>
            <a:br>
              <a:rPr sz="3200" b="1">
                <a:effectLst>
                  <a:outerShdw blurRad="38100" dist="38100" dir="2700000" algn="tl">
                    <a:srgbClr val="000000">
                      <a:alpha val="43137"/>
                    </a:srgbClr>
                  </a:outerShdw>
                </a:effectLst>
                <a:sym typeface="+mn-ea"/>
              </a:rPr>
            </a:br>
            <a:br>
              <a:rPr sz="2400" b="1">
                <a:sym typeface="+mn-ea"/>
              </a:rPr>
            </a:br>
            <a:br>
              <a:rPr sz="2400" b="1">
                <a:sym typeface="+mn-ea"/>
              </a:rPr>
            </a:br>
            <a:endParaRPr kumimoji="1" lang="zh-CN" altLang="en-US" sz="2400" b="1" strike="noStrike" noProof="1" dirty="0">
              <a:latin typeface="Harrington" panose="04040505050A02020702" charset="0"/>
              <a:ea typeface="Heiti SC Light"/>
              <a:cs typeface="Heiti SC Light"/>
            </a:endParaRPr>
          </a:p>
        </p:txBody>
      </p:sp>
      <p:sp>
        <p:nvSpPr>
          <p:cNvPr id="3" name="内容占位符 2"/>
          <p:cNvSpPr>
            <a:spLocks noGrp="1"/>
          </p:cNvSpPr>
          <p:nvPr>
            <p:ph idx="1"/>
          </p:nvPr>
        </p:nvSpPr>
        <p:spPr>
          <a:xfrm>
            <a:off x="466725" y="927100"/>
            <a:ext cx="11083925" cy="5202238"/>
          </a:xfrm>
        </p:spPr>
        <p:txBody>
          <a:bodyPr>
            <a:normAutofit/>
          </a:bodyPr>
          <a:lstStyle/>
          <a:p>
            <a:pPr marL="0" indent="0" fontAlgn="auto">
              <a:buFont typeface="+mj-lt"/>
              <a:buNone/>
            </a:pPr>
            <a:r>
              <a:rPr lang="zh-CN" altLang="en-US" sz="2400" b="1" strike="noStrike" noProof="1" dirty="0">
                <a:sym typeface="+mn-ea"/>
              </a:rPr>
              <a:t>1、皈依的基础：信心</a:t>
            </a:r>
            <a:endParaRPr lang="zh-CN" altLang="en-US" sz="2400" b="1" strike="noStrike" noProof="1" dirty="0">
              <a:sym typeface="+mn-ea"/>
            </a:endParaRPr>
          </a:p>
          <a:p>
            <a:pPr marL="0" indent="0" fontAlgn="auto">
              <a:buFont typeface="+mj-lt"/>
              <a:buNone/>
            </a:pPr>
            <a:r>
              <a:rPr lang="zh-CN" altLang="en-US" sz="2400" strike="noStrike" noProof="1" dirty="0"/>
              <a:t>（2）、信心的分类</a:t>
            </a:r>
            <a:endParaRPr lang="zh-CN" altLang="en-US" sz="2400" strike="noStrike" noProof="1" dirty="0"/>
          </a:p>
          <a:p>
            <a:pPr marL="800100" lvl="1" indent="-342900" fontAlgn="auto">
              <a:buFont typeface="Arial" panose="020B0604020202020204" pitchFamily="34" charset="0"/>
              <a:buChar char="•"/>
            </a:pPr>
            <a:r>
              <a:rPr lang="zh-CN" altLang="en-US" sz="2130" strike="noStrike" noProof="1" dirty="0">
                <a:solidFill>
                  <a:srgbClr val="FF0000"/>
                </a:solidFill>
              </a:rPr>
              <a:t>清净信</a:t>
            </a:r>
            <a:endParaRPr lang="zh-CN" altLang="en-US" sz="2130" strike="noStrike" noProof="1" dirty="0">
              <a:solidFill>
                <a:srgbClr val="FF0000"/>
              </a:solidFill>
            </a:endParaRPr>
          </a:p>
          <a:p>
            <a:pPr marL="1257300" lvl="2" indent="-342900" fontAlgn="auto">
              <a:buFont typeface="Arial" panose="020B0604020202020204" pitchFamily="34" charset="0"/>
              <a:buChar char="•"/>
            </a:pPr>
            <a:r>
              <a:rPr lang="zh-CN" altLang="en-US" sz="1860" strike="noStrike" noProof="1" dirty="0"/>
              <a:t>法相：当步入陈设佛像、经书、佛塔的佛殿或经堂，或者见到上师、善知识、高僧大德的尊颜，听到他们的丰功伟绩及感人事迹，依靠此类因缘，立即想到他们的悲心广大等等，这种由清净心引发而生起的信心，就叫做清净信。 </a:t>
            </a:r>
            <a:endParaRPr lang="zh-CN" altLang="en-US" sz="1860" strike="noStrike" noProof="1" dirty="0"/>
          </a:p>
          <a:p>
            <a:pPr marL="914400" lvl="2" indent="0" fontAlgn="auto">
              <a:buFont typeface="Arial" panose="020B0604020202020204" pitchFamily="34" charset="0"/>
              <a:buNone/>
            </a:pPr>
            <a:r>
              <a:rPr lang="zh-CN" altLang="en-US" sz="1860" strike="noStrike" noProof="1" dirty="0"/>
              <a:t> </a:t>
            </a:r>
            <a:endParaRPr lang="zh-CN" altLang="en-US" sz="1860" strike="noStrike" noProof="1" dirty="0"/>
          </a:p>
          <a:p>
            <a:pPr marL="800100" lvl="1" indent="-342900" fontAlgn="auto">
              <a:buFont typeface="Arial" panose="020B0604020202020204" pitchFamily="34" charset="0"/>
              <a:buChar char="•"/>
            </a:pPr>
            <a:r>
              <a:rPr lang="zh-CN" altLang="en-US" sz="2130" strike="noStrike" noProof="1" dirty="0">
                <a:solidFill>
                  <a:srgbClr val="FF0000"/>
                </a:solidFill>
              </a:rPr>
              <a:t>特点：</a:t>
            </a:r>
            <a:endParaRPr lang="zh-CN" altLang="en-US" sz="2130" strike="noStrike" noProof="1" dirty="0">
              <a:solidFill>
                <a:srgbClr val="FF0000"/>
              </a:solidFill>
            </a:endParaRPr>
          </a:p>
          <a:p>
            <a:pPr marL="1257300" lvl="2" indent="-342900" fontAlgn="auto">
              <a:buFont typeface="Arial" panose="020B0604020202020204" pitchFamily="34" charset="0"/>
              <a:buChar char="•"/>
            </a:pPr>
            <a:r>
              <a:rPr lang="zh-CN" altLang="en-US" sz="1860" strike="noStrike" noProof="1" dirty="0"/>
              <a:t>突然产生的强烈激动，并不稳固；</a:t>
            </a:r>
            <a:endParaRPr lang="zh-CN" altLang="en-US" sz="1860" strike="noStrike" noProof="1" dirty="0"/>
          </a:p>
          <a:p>
            <a:pPr marL="1257300" lvl="2" indent="-342900" fontAlgn="auto">
              <a:buFont typeface="Arial" panose="020B0604020202020204" pitchFamily="34" charset="0"/>
              <a:buChar char="•"/>
            </a:pPr>
            <a:r>
              <a:rPr lang="zh-CN" altLang="en-US" sz="1860" strike="noStrike" noProof="1" dirty="0"/>
              <a:t>善根的萌发和流露。</a:t>
            </a:r>
            <a:endParaRPr lang="zh-CN" altLang="en-US" sz="1860" strike="noStrike" noProof="1" dirty="0"/>
          </a:p>
          <a:p>
            <a:pPr marL="914400" lvl="2" indent="0" fontAlgn="auto">
              <a:buFont typeface="Arial" panose="020B0604020202020204" pitchFamily="34" charset="0"/>
              <a:buNone/>
            </a:pPr>
            <a:endParaRPr lang="zh-CN" altLang="en-US" sz="1860" strike="noStrike" noProof="1" dirty="0"/>
          </a:p>
          <a:p>
            <a:pPr marL="800100" lvl="1" indent="-342900" fontAlgn="auto">
              <a:buFont typeface="Arial" panose="020B0604020202020204" pitchFamily="34" charset="0"/>
              <a:buChar char="•"/>
            </a:pPr>
            <a:r>
              <a:rPr lang="zh-CN" altLang="en-US" sz="2130" strike="noStrike" noProof="1" dirty="0"/>
              <a:t>功德（公案）：一位童女见佛入城，回车而避道，欢喜生敬信，命终得生天。</a:t>
            </a:r>
            <a:endParaRPr lang="zh-CN" altLang="en-US" sz="2130" strike="noStrike" noProof="1" dirty="0"/>
          </a:p>
          <a:p>
            <a:pPr lvl="1" indent="0" fontAlgn="auto">
              <a:buFont typeface="Arial" panose="020B0604020202020204" pitchFamily="34" charset="0"/>
              <a:buNone/>
            </a:pPr>
            <a:endParaRPr lang="zh-CN" altLang="en-US" sz="2130" strike="noStrike" noProof="1" dirty="0"/>
          </a:p>
          <a:p>
            <a:pPr marL="800100" lvl="1" indent="-342900" fontAlgn="auto">
              <a:buFont typeface="Arial" panose="020B0604020202020204" pitchFamily="34" charset="0"/>
              <a:buChar char="•"/>
            </a:pPr>
            <a:r>
              <a:rPr lang="zh-CN" altLang="en-US" sz="2130" strike="noStrike" noProof="1" dirty="0">
                <a:solidFill>
                  <a:srgbClr val="FF0000"/>
                </a:solidFill>
              </a:rPr>
              <a:t>必须性</a:t>
            </a:r>
            <a:r>
              <a:rPr lang="zh-CN" altLang="en-US" sz="2130" strike="noStrike" noProof="1" dirty="0"/>
              <a:t>：若无清净信，诸佛菩萨和上师的加持没办法入于自心。</a:t>
            </a:r>
            <a:endParaRPr lang="zh-CN" altLang="en-US" sz="2130" strike="noStrike" noProof="1" dirty="0"/>
          </a:p>
          <a:p>
            <a:pPr marL="0" indent="0" fontAlgn="auto">
              <a:buFont typeface="+mj-lt"/>
              <a:buNone/>
            </a:pPr>
            <a:endParaRPr lang="zh-CN" altLang="en-US" sz="2400" strike="noStrike" noProof="1" dirty="0"/>
          </a:p>
          <a:p>
            <a:pPr marL="0" indent="0" fontAlgn="auto">
              <a:buNone/>
            </a:pPr>
            <a:endParaRPr lang="zh-CN" altLang="en-US" sz="2400" strike="noStrike" noProof="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{E47054B2-005C-5B4C-B500-9243F8059589}tf10001067</Template>
  <TotalTime>0</TotalTime>
  <Words>5644</Words>
  <Application>WPS 演示</Application>
  <PresentationFormat>自定义</PresentationFormat>
  <Paragraphs>298</Paragraphs>
  <Slides>21</Slides>
  <Notes>0</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21</vt:i4>
      </vt:variant>
    </vt:vector>
  </HeadingPairs>
  <TitlesOfParts>
    <vt:vector size="39" baseType="lpstr">
      <vt:lpstr>Arial</vt:lpstr>
      <vt:lpstr>宋体</vt:lpstr>
      <vt:lpstr>Wingdings</vt:lpstr>
      <vt:lpstr>Garamond</vt:lpstr>
      <vt:lpstr>华文隶书</vt:lpstr>
      <vt:lpstr>Heiti SC Light</vt:lpstr>
      <vt:lpstr>MS Gothic</vt:lpstr>
      <vt:lpstr>High Tower Text</vt:lpstr>
      <vt:lpstr>MS Mincho</vt:lpstr>
      <vt:lpstr>微软雅黑</vt:lpstr>
      <vt:lpstr>Arial Unicode MS</vt:lpstr>
      <vt:lpstr>Calibri</vt:lpstr>
      <vt:lpstr>Haettenschweiler</vt:lpstr>
      <vt:lpstr>Harrington</vt:lpstr>
      <vt:lpstr>Heiti SC Light</vt:lpstr>
      <vt:lpstr>Times New Roman</vt:lpstr>
      <vt:lpstr>华文楷体</vt:lpstr>
      <vt:lpstr>Savon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赵娟</cp:lastModifiedBy>
  <cp:revision>110</cp:revision>
  <dcterms:created xsi:type="dcterms:W3CDTF">2018-10-04T19:59:00Z</dcterms:created>
  <dcterms:modified xsi:type="dcterms:W3CDTF">2019-01-04T23:54:23Z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RubyTemplateID">
    <vt:lpwstr>13</vt:lpwstr>
  </property>
  <property fmtid="{D5CDD505-2E9C-101B-9397-08002B2CF9AE}" pid="3" name="KSOProductBuildVer">
    <vt:lpwstr>2052-11.1.0.8214</vt:lpwstr>
  </property>
</Properties>
</file>