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76" r:id="rId2"/>
    <p:sldId id="277" r:id="rId3"/>
    <p:sldId id="538" r:id="rId4"/>
    <p:sldId id="465" r:id="rId5"/>
    <p:sldId id="494" r:id="rId6"/>
    <p:sldId id="495" r:id="rId7"/>
    <p:sldId id="496" r:id="rId8"/>
    <p:sldId id="476" r:id="rId9"/>
    <p:sldId id="497" r:id="rId10"/>
    <p:sldId id="509" r:id="rId11"/>
    <p:sldId id="527" r:id="rId12"/>
    <p:sldId id="498" r:id="rId13"/>
    <p:sldId id="511" r:id="rId14"/>
    <p:sldId id="539" r:id="rId15"/>
    <p:sldId id="541" r:id="rId16"/>
    <p:sldId id="540" r:id="rId17"/>
    <p:sldId id="543" r:id="rId18"/>
    <p:sldId id="544" r:id="rId19"/>
    <p:sldId id="545" r:id="rId20"/>
    <p:sldId id="546" r:id="rId21"/>
    <p:sldId id="547" r:id="rId22"/>
    <p:sldId id="559" r:id="rId23"/>
    <p:sldId id="562" r:id="rId24"/>
    <p:sldId id="462" r:id="rId25"/>
    <p:sldId id="274" r:id="rId26"/>
  </p:sldIdLst>
  <p:sldSz cx="12192000" cy="6858000"/>
  <p:notesSz cx="6858000" cy="9144000"/>
  <p:defaultTextStyle>
    <a:defPPr>
      <a:defRPr lang="en-US"/>
    </a:defPPr>
    <a:lvl1pPr marL="0" lvl="0" indent="0" algn="l" defTabSz="457200" rtl="0" eaLnBrk="1" fontAlgn="base" latinLnBrk="0" hangingPunct="1">
      <a:lnSpc>
        <a:spcPct val="100000"/>
      </a:lnSpc>
      <a:spcBef>
        <a:spcPct val="0"/>
      </a:spcBef>
      <a:spcAft>
        <a:spcPct val="0"/>
      </a:spcAft>
      <a:buNone/>
      <a:defRPr kern="1200">
        <a:solidFill>
          <a:schemeClr val="tx1"/>
        </a:solidFill>
        <a:latin typeface="Garamond" panose="02020404030301010803" pitchFamily="18" charset="0"/>
        <a:ea typeface="+mn-ea"/>
        <a:cs typeface="+mn-cs"/>
      </a:defRPr>
    </a:lvl1pPr>
    <a:lvl2pPr marL="457200" lvl="1" indent="0" algn="l" defTabSz="457200" rtl="0" eaLnBrk="1" fontAlgn="base" latinLnBrk="0" hangingPunct="1">
      <a:lnSpc>
        <a:spcPct val="100000"/>
      </a:lnSpc>
      <a:spcBef>
        <a:spcPct val="0"/>
      </a:spcBef>
      <a:spcAft>
        <a:spcPct val="0"/>
      </a:spcAft>
      <a:buNone/>
      <a:defRPr sz="1800" kern="1200">
        <a:solidFill>
          <a:schemeClr val="tx1"/>
        </a:solidFill>
        <a:latin typeface="Garamond" panose="02020404030301010803" pitchFamily="18" charset="0"/>
        <a:ea typeface="+mn-ea"/>
        <a:cs typeface="+mn-cs"/>
      </a:defRPr>
    </a:lvl2pPr>
    <a:lvl3pPr marL="914400" lvl="2" indent="0" algn="l" defTabSz="457200" rtl="0" eaLnBrk="1" fontAlgn="base" latinLnBrk="0" hangingPunct="1">
      <a:lnSpc>
        <a:spcPct val="100000"/>
      </a:lnSpc>
      <a:spcBef>
        <a:spcPct val="0"/>
      </a:spcBef>
      <a:spcAft>
        <a:spcPct val="0"/>
      </a:spcAft>
      <a:buNone/>
      <a:defRPr sz="1800" kern="1200">
        <a:solidFill>
          <a:schemeClr val="tx1"/>
        </a:solidFill>
        <a:latin typeface="Garamond" panose="02020404030301010803" pitchFamily="18" charset="0"/>
        <a:ea typeface="+mn-ea"/>
        <a:cs typeface="+mn-cs"/>
      </a:defRPr>
    </a:lvl3pPr>
    <a:lvl4pPr marL="1371600" lvl="3" indent="0" algn="l" defTabSz="457200" rtl="0" eaLnBrk="1" fontAlgn="base" latinLnBrk="0" hangingPunct="1">
      <a:lnSpc>
        <a:spcPct val="100000"/>
      </a:lnSpc>
      <a:spcBef>
        <a:spcPct val="0"/>
      </a:spcBef>
      <a:spcAft>
        <a:spcPct val="0"/>
      </a:spcAft>
      <a:buNone/>
      <a:defRPr sz="1800" kern="1200">
        <a:solidFill>
          <a:schemeClr val="tx1"/>
        </a:solidFill>
        <a:latin typeface="Garamond" panose="02020404030301010803" pitchFamily="18" charset="0"/>
        <a:ea typeface="+mn-ea"/>
        <a:cs typeface="+mn-cs"/>
      </a:defRPr>
    </a:lvl4pPr>
    <a:lvl5pPr marL="1828800" lvl="4" indent="0" algn="l" defTabSz="457200" rtl="0" eaLnBrk="1" fontAlgn="base" latinLnBrk="0" hangingPunct="1">
      <a:lnSpc>
        <a:spcPct val="100000"/>
      </a:lnSpc>
      <a:spcBef>
        <a:spcPct val="0"/>
      </a:spcBef>
      <a:spcAft>
        <a:spcPct val="0"/>
      </a:spcAft>
      <a:buNone/>
      <a:defRPr sz="1800" kern="1200">
        <a:solidFill>
          <a:schemeClr val="tx1"/>
        </a:solidFill>
        <a:latin typeface="Garamond" panose="02020404030301010803" pitchFamily="18" charset="0"/>
        <a:ea typeface="+mn-ea"/>
        <a:cs typeface="+mn-cs"/>
      </a:defRPr>
    </a:lvl5pPr>
    <a:lvl6pPr marL="2286000" lvl="5" indent="0" algn="l" defTabSz="457200" rtl="0" eaLnBrk="1" fontAlgn="base" latinLnBrk="0" hangingPunct="1">
      <a:lnSpc>
        <a:spcPct val="100000"/>
      </a:lnSpc>
      <a:spcBef>
        <a:spcPct val="0"/>
      </a:spcBef>
      <a:spcAft>
        <a:spcPct val="0"/>
      </a:spcAft>
      <a:buNone/>
      <a:defRPr sz="1800" kern="1200">
        <a:solidFill>
          <a:schemeClr val="tx1"/>
        </a:solidFill>
        <a:latin typeface="Garamond" panose="02020404030301010803" pitchFamily="18" charset="0"/>
        <a:ea typeface="+mn-ea"/>
        <a:cs typeface="+mn-cs"/>
      </a:defRPr>
    </a:lvl6pPr>
    <a:lvl7pPr marL="2743200" lvl="6" indent="0" algn="l" defTabSz="457200" rtl="0" eaLnBrk="1" fontAlgn="base" latinLnBrk="0" hangingPunct="1">
      <a:lnSpc>
        <a:spcPct val="100000"/>
      </a:lnSpc>
      <a:spcBef>
        <a:spcPct val="0"/>
      </a:spcBef>
      <a:spcAft>
        <a:spcPct val="0"/>
      </a:spcAft>
      <a:buNone/>
      <a:defRPr sz="1800" kern="1200">
        <a:solidFill>
          <a:schemeClr val="tx1"/>
        </a:solidFill>
        <a:latin typeface="Garamond" panose="02020404030301010803" pitchFamily="18" charset="0"/>
        <a:ea typeface="+mn-ea"/>
        <a:cs typeface="+mn-cs"/>
      </a:defRPr>
    </a:lvl7pPr>
    <a:lvl8pPr marL="3200400" lvl="7" indent="0" algn="l" defTabSz="457200" rtl="0" eaLnBrk="1" fontAlgn="base" latinLnBrk="0" hangingPunct="1">
      <a:lnSpc>
        <a:spcPct val="100000"/>
      </a:lnSpc>
      <a:spcBef>
        <a:spcPct val="0"/>
      </a:spcBef>
      <a:spcAft>
        <a:spcPct val="0"/>
      </a:spcAft>
      <a:buNone/>
      <a:defRPr sz="1800" kern="1200">
        <a:solidFill>
          <a:schemeClr val="tx1"/>
        </a:solidFill>
        <a:latin typeface="Garamond" panose="02020404030301010803" pitchFamily="18" charset="0"/>
        <a:ea typeface="+mn-ea"/>
        <a:cs typeface="+mn-cs"/>
      </a:defRPr>
    </a:lvl8pPr>
    <a:lvl9pPr marL="3657600" lvl="8" indent="0" algn="l" defTabSz="457200" rtl="0" eaLnBrk="1" fontAlgn="base" latinLnBrk="0" hangingPunct="1">
      <a:lnSpc>
        <a:spcPct val="100000"/>
      </a:lnSpc>
      <a:spcBef>
        <a:spcPct val="0"/>
      </a:spcBef>
      <a:spcAft>
        <a:spcPct val="0"/>
      </a:spcAft>
      <a:buNone/>
      <a:defRPr sz="1800" kern="1200">
        <a:solidFill>
          <a:schemeClr val="tx1"/>
        </a:solidFill>
        <a:latin typeface="Garamond" panose="02020404030301010803"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588"/>
    <p:restoredTop sz="94690"/>
  </p:normalViewPr>
  <p:slideViewPr>
    <p:cSldViewPr snapToGrid="0" snapToObjects="1" showGuides="1">
      <p:cViewPr varScale="1">
        <p:scale>
          <a:sx n="117" d="100"/>
          <a:sy n="117" d="100"/>
        </p:scale>
        <p:origin x="-840" y="-102"/>
      </p:cViewPr>
      <p:guideLst>
        <p:guide orient="horz" pos="2160"/>
        <p:guide pos="3838"/>
      </p:guideLst>
    </p:cSldViewPr>
  </p:slideViewPr>
  <p:notesTextViewPr>
    <p:cViewPr>
      <p:scale>
        <a:sx n="1" d="1"/>
        <a:sy n="1" d="1"/>
      </p:scale>
      <p:origin x="0" y="0"/>
    </p:cViewPr>
  </p:notesTextViewPr>
  <p:gridSpacing cx="72005" cy="72005"/>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6" name="Rectangle 15"/>
          <p:cNvSpPr/>
          <p:nvPr/>
        </p:nvSpPr>
        <p:spPr>
          <a:xfrm>
            <a:off x="1" y="0"/>
            <a:ext cx="12192000" cy="6858000"/>
          </a:xfrm>
          <a:prstGeom prst="rect">
            <a:avLst/>
          </a:prstGeom>
          <a:blipFill dpi="0" rotWithShape="1">
            <a:blip r:embed="rId2">
              <a:alphaModFix amt="40000"/>
              <a:duotone>
                <a:schemeClr val="accent1">
                  <a:shade val="45000"/>
                  <a:satMod val="135000"/>
                </a:schemeClr>
                <a:prstClr val="white"/>
              </a:duotone>
            </a:blip>
            <a:srcRect/>
            <a:tile tx="-133350" ty="330200" sx="85000" sy="85000" flip="xy"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64" y="1267724"/>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052" name="Rectangle 10"/>
          <p:cNvSpPr/>
          <p:nvPr/>
        </p:nvSpPr>
        <p:spPr>
          <a:xfrm>
            <a:off x="1447800" y="1411288"/>
            <a:ext cx="9296400" cy="4035425"/>
          </a:xfrm>
          <a:prstGeom prst="rect">
            <a:avLst/>
          </a:prstGeom>
          <a:noFill/>
          <a:ln w="6350" cap="sq" cmpd="sng">
            <a:solidFill>
              <a:srgbClr val="404040"/>
            </a:solidFill>
            <a:prstDash val="solid"/>
            <a:miter/>
            <a:headEnd type="none" w="med" len="med"/>
            <a:tailEnd type="none" w="med" len="med"/>
          </a:ln>
        </p:spPr>
        <p:txBody>
          <a:bodyPr anchor="t"/>
          <a:lstStyle/>
          <a:p>
            <a:pPr lvl="0" indent="0"/>
            <a:endParaRPr lang="en-US" altLang="zh-CN">
              <a:latin typeface="Garamond" panose="02020404030301010803" pitchFamily="18" charset="0"/>
            </a:endParaRPr>
          </a:p>
        </p:txBody>
      </p:sp>
      <p:sp>
        <p:nvSpPr>
          <p:cNvPr id="15" name="Rectangle 14"/>
          <p:cNvSpPr/>
          <p:nvPr/>
        </p:nvSpPr>
        <p:spPr>
          <a:xfrm>
            <a:off x="5135563" y="1268413"/>
            <a:ext cx="1920875" cy="7302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2054" name="Group 3"/>
          <p:cNvGrpSpPr/>
          <p:nvPr/>
        </p:nvGrpSpPr>
        <p:grpSpPr>
          <a:xfrm>
            <a:off x="5249863" y="1268413"/>
            <a:ext cx="1692275" cy="64452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pPr fontAlgn="auto"/>
            <a:r>
              <a:rPr lang="en-US" strike="noStrike" noProof="1"/>
              <a:t>Click to edit Master title style</a:t>
            </a:r>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2">
                    <a:lumMod val="7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fontAlgn="auto"/>
            <a:r>
              <a:rPr lang="en-US" strike="noStrike" noProof="1"/>
              <a:t>Click to edit Master subtitle style</a:t>
            </a:r>
          </a:p>
        </p:txBody>
      </p:sp>
      <p:sp>
        <p:nvSpPr>
          <p:cNvPr id="20" name="Date Placeholder 19"/>
          <p:cNvSpPr>
            <a:spLocks noGrp="1"/>
          </p:cNvSpPr>
          <p:nvPr>
            <p:ph type="dt" sz="half" idx="10"/>
          </p:nvPr>
        </p:nvSpPr>
        <p:spPr>
          <a:xfrm>
            <a:off x="5318125" y="1341438"/>
            <a:ext cx="1555750" cy="527050"/>
          </a:xfrm>
          <a:prstGeom prst="rect">
            <a:avLst/>
          </a:prstGeom>
        </p:spPr>
        <p:txBody>
          <a:bodyPr vert="horz" lIns="91440" tIns="45720" rIns="91440" bIns="45720" rtlCol="0" anchor="b"/>
          <a:lstStyle>
            <a:lvl1pPr algn="ctr">
              <a:defRPr sz="1300" spc="0" baseline="0">
                <a:solidFill>
                  <a:srgbClr val="FFFFFF"/>
                </a:solidFill>
                <a:latin typeface="+mn-lt"/>
              </a:defRPr>
            </a:lvl1pPr>
          </a:lstStyle>
          <a:p>
            <a:pPr fontAlgn="auto"/>
            <a:fld id="{DDA51639-B2D6-4652-B8C3-1B4C224A7BAF}" type="datetimeFigureOut">
              <a:rPr lang="en-US" strike="noStrike" noProof="1" smtClean="0">
                <a:latin typeface="+mn-lt"/>
                <a:ea typeface="+mn-ea"/>
                <a:cs typeface="+mn-cs"/>
              </a:rPr>
              <a:t>5/19/2020</a:t>
            </a:fld>
            <a:endParaRPr lang="en-US" strike="noStrike" noProof="1"/>
          </a:p>
        </p:txBody>
      </p:sp>
      <p:sp>
        <p:nvSpPr>
          <p:cNvPr id="21" name="Footer Placeholder 20"/>
          <p:cNvSpPr>
            <a:spLocks noGrp="1"/>
          </p:cNvSpPr>
          <p:nvPr>
            <p:ph type="ftr" sz="quarter" idx="11"/>
          </p:nvPr>
        </p:nvSpPr>
        <p:spPr>
          <a:xfrm>
            <a:off x="1454150" y="5211763"/>
            <a:ext cx="5905500" cy="228600"/>
          </a:xfrm>
          <a:prstGeom prst="rect">
            <a:avLst/>
          </a:prstGeom>
        </p:spPr>
        <p:txBody>
          <a:bodyPr vert="horz" lIns="91440" tIns="45720" rIns="91440" bIns="45720" rtlCol="0" anchor="b"/>
          <a:lstStyle>
            <a:lvl1pPr algn="l">
              <a:defRPr>
                <a:solidFill>
                  <a:schemeClr val="tx1">
                    <a:lumMod val="75000"/>
                    <a:lumOff val="25000"/>
                  </a:schemeClr>
                </a:solidFill>
              </a:defRPr>
            </a:lvl1pPr>
          </a:lstStyle>
          <a:p>
            <a:pPr fontAlgn="auto"/>
            <a:endParaRPr lang="en-US" strike="noStrike" noProof="1"/>
          </a:p>
        </p:txBody>
      </p:sp>
      <p:sp>
        <p:nvSpPr>
          <p:cNvPr id="22" name="Slide Number Placeholder 21"/>
          <p:cNvSpPr>
            <a:spLocks noGrp="1"/>
          </p:cNvSpPr>
          <p:nvPr>
            <p:ph type="sldNum" sz="quarter" idx="12"/>
          </p:nvPr>
        </p:nvSpPr>
        <p:spPr>
          <a:xfrm>
            <a:off x="8607425" y="5211763"/>
            <a:ext cx="2111375" cy="228600"/>
          </a:xfrm>
          <a:prstGeom prst="rect">
            <a:avLst/>
          </a:prstGeom>
        </p:spPr>
        <p:txBody>
          <a:bodyPr vert="horz" lIns="91440" tIns="45720" rIns="91440" bIns="45720" rtlCol="0" anchor="b"/>
          <a:lstStyle>
            <a:lvl1pPr>
              <a:defRPr>
                <a:solidFill>
                  <a:schemeClr val="tx1">
                    <a:lumMod val="75000"/>
                    <a:lumOff val="25000"/>
                  </a:schemeClr>
                </a:solidFill>
              </a:defRPr>
            </a:lvl1pPr>
          </a:lstStyle>
          <a:p>
            <a:pPr fontAlgn="auto"/>
            <a:fld id="{4FAB73BC-B049-4115-A692-8D63A059BFB8}" type="slidenum">
              <a:rPr lang="en-US" strike="noStrike" noProof="1" smtClean="0">
                <a:latin typeface="+mn-lt"/>
                <a:ea typeface="+mn-ea"/>
                <a:cs typeface="+mn-cs"/>
              </a:rPr>
              <a:t>‹#›</a:t>
            </a:fld>
            <a:endParaRPr lang="en-US" strike="noStrike" noProof="1"/>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r>
              <a:rPr lang="en-US" strike="noStrike" noProof="1"/>
              <a:t>Click to edit Master title style</a:t>
            </a:r>
          </a:p>
        </p:txBody>
      </p:sp>
      <p:sp>
        <p:nvSpPr>
          <p:cNvPr id="3" name="Vertical Text Placeholder 2"/>
          <p:cNvSpPr>
            <a:spLocks noGrp="1"/>
          </p:cNvSpPr>
          <p:nvPr>
            <p:ph type="body" orient="vert" idx="1"/>
          </p:nvPr>
        </p:nvSpPr>
        <p:spPr/>
        <p:txBody>
          <a:bodyPr vert="eaVert"/>
          <a:lstStyle/>
          <a:p>
            <a:pPr lvl="0" fontAlgn="auto"/>
            <a:r>
              <a:rPr lang="en-US" strike="noStrike" noProof="1"/>
              <a:t>Edit Master text styles</a:t>
            </a:r>
          </a:p>
          <a:p>
            <a:pPr lvl="1" fontAlgn="auto"/>
            <a:r>
              <a:rPr lang="en-US" strike="noStrike" noProof="1"/>
              <a:t>Second level</a:t>
            </a:r>
          </a:p>
          <a:p>
            <a:pPr lvl="2" fontAlgn="auto"/>
            <a:r>
              <a:rPr lang="en-US" strike="noStrike" noProof="1"/>
              <a:t>Third level</a:t>
            </a:r>
          </a:p>
          <a:p>
            <a:pPr lvl="3" fontAlgn="auto"/>
            <a:r>
              <a:rPr lang="en-US" strike="noStrike" noProof="1"/>
              <a:t>Fourth level</a:t>
            </a:r>
          </a:p>
          <a:p>
            <a:pPr lvl="4" fontAlgn="auto"/>
            <a:r>
              <a:rPr lang="en-US" strike="noStrike" noProof="1"/>
              <a:t>Fifth level</a:t>
            </a:r>
          </a:p>
        </p:txBody>
      </p:sp>
      <p:sp>
        <p:nvSpPr>
          <p:cNvPr id="4" name="日期占位符 3"/>
          <p:cNvSpPr>
            <a:spLocks noGrp="1"/>
          </p:cNvSpPr>
          <p:nvPr>
            <p:ph type="dt" sz="half" idx="10"/>
          </p:nvPr>
        </p:nvSpPr>
        <p:spPr/>
        <p:txBody>
          <a:bodyPr/>
          <a:lstStyle/>
          <a:p>
            <a:pPr fontAlgn="auto"/>
            <a:fld id="{CBC48EC7-AF6A-48D3-8284-14BACBEBDD84}" type="datetimeFigureOut">
              <a:rPr lang="en-US" strike="noStrike" noProof="1" smtClean="0">
                <a:latin typeface="+mn-lt"/>
                <a:ea typeface="+mn-ea"/>
                <a:cs typeface="+mn-cs"/>
              </a:rPr>
              <a:t>5/19/2020</a:t>
            </a:fld>
            <a:endParaRPr lang="en-US" strike="noStrike" noProof="1"/>
          </a:p>
        </p:txBody>
      </p:sp>
      <p:sp>
        <p:nvSpPr>
          <p:cNvPr id="5" name="页脚占位符 4"/>
          <p:cNvSpPr>
            <a:spLocks noGrp="1"/>
          </p:cNvSpPr>
          <p:nvPr>
            <p:ph type="ftr" sz="quarter" idx="11"/>
          </p:nvPr>
        </p:nvSpPr>
        <p:spPr/>
        <p:txBody>
          <a:bodyPr/>
          <a:lstStyle/>
          <a:p>
            <a:pPr fontAlgn="auto"/>
            <a:endParaRPr lang="en-US" strike="noStrike" noProof="1"/>
          </a:p>
        </p:txBody>
      </p:sp>
      <p:sp>
        <p:nvSpPr>
          <p:cNvPr id="6" name="灯片编号占位符 5"/>
          <p:cNvSpPr>
            <a:spLocks noGrp="1"/>
          </p:cNvSpPr>
          <p:nvPr>
            <p:ph type="sldNum" sz="quarter" idx="12"/>
          </p:nvPr>
        </p:nvSpPr>
        <p:spPr/>
        <p:txBody>
          <a:bodyPr/>
          <a:lstStyle/>
          <a:p>
            <a:pPr fontAlgn="auto"/>
            <a:fld id="{4FAB73BC-B049-4115-A692-8D63A059BFB8}" type="slidenum">
              <a:rPr lang="en-US" strike="noStrike" noProof="1" smtClean="0">
                <a:latin typeface="+mn-lt"/>
                <a:ea typeface="+mn-ea"/>
                <a:cs typeface="+mn-cs"/>
              </a:rPr>
              <a:t>‹#›</a:t>
            </a:fld>
            <a:endParaRPr lang="en-US" strike="noStrike" noProof="1"/>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pPr fontAlgn="auto"/>
            <a:r>
              <a:rPr lang="en-US" strike="noStrike" noProof="1"/>
              <a:t>Click to edit Master title style</a:t>
            </a:r>
          </a:p>
        </p:txBody>
      </p:sp>
      <p:sp>
        <p:nvSpPr>
          <p:cNvPr id="3" name="Vertical Text Placeholder 2"/>
          <p:cNvSpPr>
            <a:spLocks noGrp="1"/>
          </p:cNvSpPr>
          <p:nvPr>
            <p:ph type="body" orient="vert" idx="1"/>
          </p:nvPr>
        </p:nvSpPr>
        <p:spPr>
          <a:xfrm>
            <a:off x="838200" y="762000"/>
            <a:ext cx="8077200" cy="5257800"/>
          </a:xfrm>
        </p:spPr>
        <p:txBody>
          <a:bodyPr vert="eaVert"/>
          <a:lstStyle/>
          <a:p>
            <a:pPr lvl="0" fontAlgn="auto"/>
            <a:r>
              <a:rPr lang="en-US" strike="noStrike" noProof="1"/>
              <a:t>Edit Master text styles</a:t>
            </a:r>
          </a:p>
          <a:p>
            <a:pPr lvl="1" fontAlgn="auto"/>
            <a:r>
              <a:rPr lang="en-US" strike="noStrike" noProof="1"/>
              <a:t>Second level</a:t>
            </a:r>
          </a:p>
          <a:p>
            <a:pPr lvl="2" fontAlgn="auto"/>
            <a:r>
              <a:rPr lang="en-US" strike="noStrike" noProof="1"/>
              <a:t>Third level</a:t>
            </a:r>
          </a:p>
          <a:p>
            <a:pPr lvl="3" fontAlgn="auto"/>
            <a:r>
              <a:rPr lang="en-US" strike="noStrike" noProof="1"/>
              <a:t>Fourth level</a:t>
            </a:r>
          </a:p>
          <a:p>
            <a:pPr lvl="4" fontAlgn="auto"/>
            <a:r>
              <a:rPr lang="en-US" strike="noStrike" noProof="1"/>
              <a:t>Fifth level</a:t>
            </a:r>
          </a:p>
        </p:txBody>
      </p:sp>
      <p:sp>
        <p:nvSpPr>
          <p:cNvPr id="4" name="日期占位符 3"/>
          <p:cNvSpPr>
            <a:spLocks noGrp="1"/>
          </p:cNvSpPr>
          <p:nvPr>
            <p:ph type="dt" sz="half" idx="10"/>
          </p:nvPr>
        </p:nvSpPr>
        <p:spPr/>
        <p:txBody>
          <a:bodyPr/>
          <a:lstStyle/>
          <a:p>
            <a:pPr fontAlgn="auto"/>
            <a:fld id="{CBC48EC7-AF6A-48D3-8284-14BACBEBDD84}" type="datetimeFigureOut">
              <a:rPr lang="en-US" strike="noStrike" noProof="1" smtClean="0">
                <a:latin typeface="+mn-lt"/>
                <a:ea typeface="+mn-ea"/>
                <a:cs typeface="+mn-cs"/>
              </a:rPr>
              <a:t>5/19/2020</a:t>
            </a:fld>
            <a:endParaRPr lang="en-US" strike="noStrike" noProof="1"/>
          </a:p>
        </p:txBody>
      </p:sp>
      <p:sp>
        <p:nvSpPr>
          <p:cNvPr id="5" name="页脚占位符 4"/>
          <p:cNvSpPr>
            <a:spLocks noGrp="1"/>
          </p:cNvSpPr>
          <p:nvPr>
            <p:ph type="ftr" sz="quarter" idx="11"/>
          </p:nvPr>
        </p:nvSpPr>
        <p:spPr/>
        <p:txBody>
          <a:bodyPr/>
          <a:lstStyle/>
          <a:p>
            <a:pPr fontAlgn="auto"/>
            <a:endParaRPr lang="en-US" strike="noStrike" noProof="1"/>
          </a:p>
        </p:txBody>
      </p:sp>
      <p:sp>
        <p:nvSpPr>
          <p:cNvPr id="6" name="灯片编号占位符 5"/>
          <p:cNvSpPr>
            <a:spLocks noGrp="1"/>
          </p:cNvSpPr>
          <p:nvPr>
            <p:ph type="sldNum" sz="quarter" idx="12"/>
          </p:nvPr>
        </p:nvSpPr>
        <p:spPr/>
        <p:txBody>
          <a:bodyPr/>
          <a:lstStyle/>
          <a:p>
            <a:pPr fontAlgn="auto"/>
            <a:fld id="{4FAB73BC-B049-4115-A692-8D63A059BFB8}" type="slidenum">
              <a:rPr lang="en-US" strike="noStrike" noProof="1" smtClean="0">
                <a:latin typeface="+mn-lt"/>
                <a:ea typeface="+mn-ea"/>
                <a:cs typeface="+mn-cs"/>
              </a:rPr>
              <a:t>‹#›</a:t>
            </a:fld>
            <a:endParaRPr lang="en-US" strike="noStrike" noProof="1"/>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r>
              <a:rPr lang="en-US" strike="noStrike" noProof="1"/>
              <a:t>Click to edit Master title style</a:t>
            </a:r>
          </a:p>
        </p:txBody>
      </p:sp>
      <p:sp>
        <p:nvSpPr>
          <p:cNvPr id="3" name="Content Placeholder 2"/>
          <p:cNvSpPr>
            <a:spLocks noGrp="1"/>
          </p:cNvSpPr>
          <p:nvPr>
            <p:ph idx="1"/>
          </p:nvPr>
        </p:nvSpPr>
        <p:spPr/>
        <p:txBody>
          <a:bodyPr/>
          <a:lstStyle/>
          <a:p>
            <a:pPr lvl="0" fontAlgn="auto"/>
            <a:r>
              <a:rPr lang="en-US" strike="noStrike" noProof="1"/>
              <a:t>Edit Master text styles</a:t>
            </a:r>
          </a:p>
          <a:p>
            <a:pPr lvl="1" fontAlgn="auto"/>
            <a:r>
              <a:rPr lang="en-US" strike="noStrike" noProof="1"/>
              <a:t>Second level</a:t>
            </a:r>
          </a:p>
          <a:p>
            <a:pPr lvl="2" fontAlgn="auto"/>
            <a:r>
              <a:rPr lang="en-US" strike="noStrike" noProof="1"/>
              <a:t>Third level</a:t>
            </a:r>
          </a:p>
          <a:p>
            <a:pPr lvl="3" fontAlgn="auto"/>
            <a:r>
              <a:rPr lang="en-US" strike="noStrike" noProof="1"/>
              <a:t>Fourth level</a:t>
            </a:r>
          </a:p>
          <a:p>
            <a:pPr lvl="4" fontAlgn="auto"/>
            <a:r>
              <a:rPr lang="en-US" strike="noStrike" noProof="1"/>
              <a:t>Fifth level</a:t>
            </a:r>
          </a:p>
        </p:txBody>
      </p:sp>
      <p:sp>
        <p:nvSpPr>
          <p:cNvPr id="4" name="日期占位符 3"/>
          <p:cNvSpPr>
            <a:spLocks noGrp="1"/>
          </p:cNvSpPr>
          <p:nvPr>
            <p:ph type="dt" sz="half" idx="10"/>
          </p:nvPr>
        </p:nvSpPr>
        <p:spPr/>
        <p:txBody>
          <a:bodyPr/>
          <a:lstStyle/>
          <a:p>
            <a:pPr fontAlgn="auto"/>
            <a:fld id="{CBC48EC7-AF6A-48D3-8284-14BACBEBDD84}" type="datetimeFigureOut">
              <a:rPr lang="en-US" strike="noStrike" noProof="1" smtClean="0">
                <a:latin typeface="+mn-lt"/>
                <a:ea typeface="+mn-ea"/>
                <a:cs typeface="+mn-cs"/>
              </a:rPr>
              <a:t>5/19/2020</a:t>
            </a:fld>
            <a:endParaRPr lang="en-US" strike="noStrike" noProof="1"/>
          </a:p>
        </p:txBody>
      </p:sp>
      <p:sp>
        <p:nvSpPr>
          <p:cNvPr id="5" name="页脚占位符 4"/>
          <p:cNvSpPr>
            <a:spLocks noGrp="1"/>
          </p:cNvSpPr>
          <p:nvPr>
            <p:ph type="ftr" sz="quarter" idx="11"/>
          </p:nvPr>
        </p:nvSpPr>
        <p:spPr/>
        <p:txBody>
          <a:bodyPr/>
          <a:lstStyle/>
          <a:p>
            <a:pPr fontAlgn="auto"/>
            <a:endParaRPr lang="en-US" strike="noStrike" noProof="1"/>
          </a:p>
        </p:txBody>
      </p:sp>
      <p:sp>
        <p:nvSpPr>
          <p:cNvPr id="6" name="灯片编号占位符 5"/>
          <p:cNvSpPr>
            <a:spLocks noGrp="1"/>
          </p:cNvSpPr>
          <p:nvPr>
            <p:ph type="sldNum" sz="quarter" idx="12"/>
          </p:nvPr>
        </p:nvSpPr>
        <p:spPr/>
        <p:txBody>
          <a:bodyPr/>
          <a:lstStyle/>
          <a:p>
            <a:pPr fontAlgn="auto"/>
            <a:fld id="{4FAB73BC-B049-4115-A692-8D63A059BFB8}" type="slidenum">
              <a:rPr lang="en-US" strike="noStrike" noProof="1" smtClean="0">
                <a:latin typeface="+mn-lt"/>
                <a:ea typeface="+mn-ea"/>
                <a:cs typeface="+mn-cs"/>
              </a:rPr>
              <a:t>‹#›</a:t>
            </a:fld>
            <a:endParaRPr lang="en-US" strike="noStrike" noProof="1"/>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16" name="Rectangle 15"/>
          <p:cNvSpPr/>
          <p:nvPr/>
        </p:nvSpPr>
        <p:spPr>
          <a:xfrm>
            <a:off x="11778" y="0"/>
            <a:ext cx="12192000" cy="6858000"/>
          </a:xfrm>
          <a:prstGeom prst="rect">
            <a:avLst/>
          </a:prstGeom>
          <a:blipFill dpi="0" rotWithShape="1">
            <a:blip r:embed="rId2">
              <a:alphaModFix amt="40000"/>
              <a:duotone>
                <a:schemeClr val="accent2">
                  <a:shade val="45000"/>
                  <a:satMod val="135000"/>
                </a:schemeClr>
                <a:prstClr val="white"/>
              </a:duotone>
            </a:blip>
            <a:srcRect/>
            <a:tile tx="-133350" ty="330200" sx="85000" sy="85000" flip="xy"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64" y="1267724"/>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3076" name="Rectangle 23"/>
          <p:cNvSpPr/>
          <p:nvPr/>
        </p:nvSpPr>
        <p:spPr>
          <a:xfrm>
            <a:off x="1447800" y="1411288"/>
            <a:ext cx="9296400" cy="4035425"/>
          </a:xfrm>
          <a:prstGeom prst="rect">
            <a:avLst/>
          </a:prstGeom>
          <a:noFill/>
          <a:ln w="6350" cap="sq" cmpd="sng">
            <a:solidFill>
              <a:srgbClr val="404040"/>
            </a:solidFill>
            <a:prstDash val="solid"/>
            <a:miter/>
            <a:headEnd type="none" w="med" len="med"/>
            <a:tailEnd type="none" w="med" len="med"/>
          </a:ln>
        </p:spPr>
        <p:txBody>
          <a:bodyPr anchor="t"/>
          <a:lstStyle/>
          <a:p>
            <a:pPr lvl="0" indent="0"/>
            <a:endParaRPr lang="en-US" altLang="zh-CN">
              <a:latin typeface="Garamond" panose="02020404030301010803" pitchFamily="18" charset="0"/>
            </a:endParaRPr>
          </a:p>
        </p:txBody>
      </p:sp>
      <p:sp>
        <p:nvSpPr>
          <p:cNvPr id="30" name="Rectangle 29"/>
          <p:cNvSpPr/>
          <p:nvPr/>
        </p:nvSpPr>
        <p:spPr>
          <a:xfrm>
            <a:off x="5135563" y="1268413"/>
            <a:ext cx="1920875" cy="73025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078" name="Group 30"/>
          <p:cNvGrpSpPr/>
          <p:nvPr/>
        </p:nvGrpSpPr>
        <p:grpSpPr>
          <a:xfrm>
            <a:off x="5249863" y="1268413"/>
            <a:ext cx="1692275" cy="64452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pPr fontAlgn="auto"/>
            <a:r>
              <a:rPr lang="en-US" strike="noStrike" noProof="1"/>
              <a:t>Click to edit Master title style</a:t>
            </a:r>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tabLst>
                <a:tab pos="2633345" algn="l"/>
              </a:tabLst>
              <a:defRPr sz="1600">
                <a:solidFill>
                  <a:schemeClr val="tx2"/>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fontAlgn="auto"/>
            <a:r>
              <a:rPr lang="en-US" strike="noStrike" noProof="1"/>
              <a:t>Edit Master text styles</a:t>
            </a:r>
          </a:p>
        </p:txBody>
      </p:sp>
      <p:sp>
        <p:nvSpPr>
          <p:cNvPr id="4" name="Date Placeholder 3"/>
          <p:cNvSpPr>
            <a:spLocks noGrp="1"/>
          </p:cNvSpPr>
          <p:nvPr>
            <p:ph type="dt" sz="half" idx="10"/>
          </p:nvPr>
        </p:nvSpPr>
        <p:spPr>
          <a:xfrm>
            <a:off x="5321300" y="1344613"/>
            <a:ext cx="1555750" cy="530225"/>
          </a:xfrm>
          <a:prstGeom prst="rect">
            <a:avLst/>
          </a:prstGeom>
        </p:spPr>
        <p:txBody>
          <a:bodyPr vert="horz" lIns="91440" tIns="45720" rIns="91440" bIns="45720" rtlCol="0" anchor="b"/>
          <a:lstStyle>
            <a:lvl1pPr algn="ctr">
              <a:defRPr lang="en-US" sz="1300" kern="1200" spc="0" baseline="0">
                <a:solidFill>
                  <a:srgbClr val="FFFFFF"/>
                </a:solidFill>
                <a:latin typeface="+mn-lt"/>
                <a:ea typeface="+mn-ea"/>
                <a:cs typeface="+mn-cs"/>
              </a:defRPr>
            </a:lvl1pPr>
          </a:lstStyle>
          <a:p>
            <a:pPr fontAlgn="auto"/>
            <a:fld id="{C44961B7-6B89-48AB-966F-622E2788EECC}" type="datetimeFigureOut">
              <a:rPr lang="en-US" strike="noStrike" noProof="1" smtClean="0">
                <a:latin typeface="+mn-lt"/>
                <a:ea typeface="+mn-ea"/>
                <a:cs typeface="+mn-cs"/>
              </a:rPr>
              <a:t>5/19/2020</a:t>
            </a:fld>
            <a:endParaRPr lang="en-US" strike="noStrike" noProof="1"/>
          </a:p>
        </p:txBody>
      </p:sp>
      <p:sp>
        <p:nvSpPr>
          <p:cNvPr id="5" name="Footer Placeholder 4"/>
          <p:cNvSpPr>
            <a:spLocks noGrp="1"/>
          </p:cNvSpPr>
          <p:nvPr>
            <p:ph type="ftr" sz="quarter" idx="11"/>
          </p:nvPr>
        </p:nvSpPr>
        <p:spPr>
          <a:xfrm>
            <a:off x="1454150" y="5211763"/>
            <a:ext cx="5907088" cy="228600"/>
          </a:xfrm>
          <a:prstGeom prst="rect">
            <a:avLst/>
          </a:prstGeom>
        </p:spPr>
        <p:txBody>
          <a:bodyPr vert="horz" lIns="91440" tIns="45720" rIns="91440" bIns="45720" rtlCol="0" anchor="b"/>
          <a:lstStyle>
            <a:lvl1pPr algn="l">
              <a:defRPr/>
            </a:lvl1pPr>
          </a:lstStyle>
          <a:p>
            <a:pPr fontAlgn="auto"/>
            <a:endParaRPr lang="en-US" strike="noStrike" noProof="1"/>
          </a:p>
        </p:txBody>
      </p:sp>
      <p:sp>
        <p:nvSpPr>
          <p:cNvPr id="6" name="Slide Number Placeholder 5"/>
          <p:cNvSpPr>
            <a:spLocks noGrp="1"/>
          </p:cNvSpPr>
          <p:nvPr>
            <p:ph type="sldNum" sz="quarter" idx="12"/>
          </p:nvPr>
        </p:nvSpPr>
        <p:spPr>
          <a:xfrm>
            <a:off x="8604250" y="5211763"/>
            <a:ext cx="2112963" cy="228600"/>
          </a:xfrm>
          <a:prstGeom prst="rect">
            <a:avLst/>
          </a:prstGeom>
        </p:spPr>
        <p:txBody>
          <a:bodyPr vert="horz" lIns="91440" tIns="45720" rIns="91440" bIns="45720" rtlCol="0" anchor="b"/>
          <a:lstStyle/>
          <a:p>
            <a:pPr fontAlgn="auto"/>
            <a:fld id="{4FAB73BC-B049-4115-A692-8D63A059BFB8}" type="slidenum">
              <a:rPr lang="en-US" strike="noStrike" noProof="1" smtClean="0">
                <a:latin typeface="+mn-lt"/>
                <a:ea typeface="+mn-ea"/>
                <a:cs typeface="+mn-cs"/>
              </a:rPr>
              <a:t>‹#›</a:t>
            </a:fld>
            <a:endParaRPr lang="en-US" strike="noStrike" noProof="1"/>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pPr fontAlgn="auto"/>
            <a:r>
              <a:rPr lang="en-US" strike="noStrike" noProof="1"/>
              <a:t>Click to edit Master title style</a:t>
            </a:r>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fontAlgn="auto"/>
            <a:r>
              <a:rPr lang="en-US" strike="noStrike" noProof="1"/>
              <a:t>Edit Master text styles</a:t>
            </a:r>
          </a:p>
          <a:p>
            <a:pPr lvl="1" fontAlgn="auto"/>
            <a:r>
              <a:rPr lang="en-US" strike="noStrike" noProof="1"/>
              <a:t>Second level</a:t>
            </a:r>
          </a:p>
          <a:p>
            <a:pPr lvl="2" fontAlgn="auto"/>
            <a:r>
              <a:rPr lang="en-US" strike="noStrike" noProof="1"/>
              <a:t>Third level</a:t>
            </a:r>
          </a:p>
          <a:p>
            <a:pPr lvl="3" fontAlgn="auto"/>
            <a:r>
              <a:rPr lang="en-US" strike="noStrike" noProof="1"/>
              <a:t>Fourth level</a:t>
            </a:r>
          </a:p>
          <a:p>
            <a:pPr lvl="4" fontAlgn="auto"/>
            <a:r>
              <a:rPr lang="en-US" strike="noStrike" noProof="1"/>
              <a:t>Fifth level</a:t>
            </a:r>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fontAlgn="auto"/>
            <a:r>
              <a:rPr lang="en-US" strike="noStrike" noProof="1"/>
              <a:t>Edit Master text styles</a:t>
            </a:r>
          </a:p>
          <a:p>
            <a:pPr lvl="1" fontAlgn="auto"/>
            <a:r>
              <a:rPr lang="en-US" strike="noStrike" noProof="1"/>
              <a:t>Second level</a:t>
            </a:r>
          </a:p>
          <a:p>
            <a:pPr lvl="2" fontAlgn="auto"/>
            <a:r>
              <a:rPr lang="en-US" strike="noStrike" noProof="1"/>
              <a:t>Third level</a:t>
            </a:r>
          </a:p>
          <a:p>
            <a:pPr lvl="3" fontAlgn="auto"/>
            <a:r>
              <a:rPr lang="en-US" strike="noStrike" noProof="1"/>
              <a:t>Fourth level</a:t>
            </a:r>
          </a:p>
          <a:p>
            <a:pPr lvl="4" fontAlgn="auto"/>
            <a:r>
              <a:rPr lang="en-US" strike="noStrike" noProof="1"/>
              <a:t>Fifth level</a:t>
            </a:r>
          </a:p>
        </p:txBody>
      </p:sp>
      <p:sp>
        <p:nvSpPr>
          <p:cNvPr id="2" name="日期占位符 1"/>
          <p:cNvSpPr>
            <a:spLocks noGrp="1"/>
          </p:cNvSpPr>
          <p:nvPr>
            <p:ph type="dt" sz="half" idx="10"/>
          </p:nvPr>
        </p:nvSpPr>
        <p:spPr/>
        <p:txBody>
          <a:bodyPr/>
          <a:lstStyle/>
          <a:p>
            <a:pPr fontAlgn="auto"/>
            <a:fld id="{CBC48EC7-AF6A-48D3-8284-14BACBEBDD84}" type="datetimeFigureOut">
              <a:rPr lang="en-US" strike="noStrike" noProof="1" smtClean="0">
                <a:latin typeface="+mn-lt"/>
                <a:ea typeface="+mn-ea"/>
                <a:cs typeface="+mn-cs"/>
              </a:rPr>
              <a:t>5/19/2020</a:t>
            </a:fld>
            <a:endParaRPr lang="en-US" strike="noStrike" noProof="1"/>
          </a:p>
        </p:txBody>
      </p:sp>
      <p:sp>
        <p:nvSpPr>
          <p:cNvPr id="5" name="页脚占位符 4"/>
          <p:cNvSpPr>
            <a:spLocks noGrp="1"/>
          </p:cNvSpPr>
          <p:nvPr>
            <p:ph type="ftr" sz="quarter" idx="11"/>
          </p:nvPr>
        </p:nvSpPr>
        <p:spPr/>
        <p:txBody>
          <a:bodyPr/>
          <a:lstStyle/>
          <a:p>
            <a:pPr fontAlgn="auto"/>
            <a:endParaRPr lang="en-US" strike="noStrike" noProof="1"/>
          </a:p>
        </p:txBody>
      </p:sp>
      <p:sp>
        <p:nvSpPr>
          <p:cNvPr id="6" name="灯片编号占位符 5"/>
          <p:cNvSpPr>
            <a:spLocks noGrp="1"/>
          </p:cNvSpPr>
          <p:nvPr>
            <p:ph type="sldNum" sz="quarter" idx="12"/>
          </p:nvPr>
        </p:nvSpPr>
        <p:spPr/>
        <p:txBody>
          <a:bodyPr/>
          <a:lstStyle/>
          <a:p>
            <a:pPr fontAlgn="auto"/>
            <a:fld id="{4FAB73BC-B049-4115-A692-8D63A059BFB8}" type="slidenum">
              <a:rPr lang="en-US" strike="noStrike" noProof="1" smtClean="0">
                <a:latin typeface="+mn-lt"/>
                <a:ea typeface="+mn-ea"/>
                <a:cs typeface="+mn-cs"/>
              </a:rPr>
              <a:t>‹#›</a:t>
            </a:fld>
            <a:endParaRPr lang="en-US" strike="noStrike" noProof="1"/>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r>
              <a:rPr lang="en-US" strike="noStrike" noProof="1"/>
              <a:t>Click to edit Master title style</a:t>
            </a:r>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800" b="0">
                <a:solidFill>
                  <a:schemeClr val="tx2"/>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auto"/>
            <a:r>
              <a:rPr lang="en-US" strike="noStrike" noProof="1"/>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fontAlgn="auto"/>
            <a:r>
              <a:rPr lang="en-US" strike="noStrike" noProof="1"/>
              <a:t>Edit Master text styles</a:t>
            </a:r>
          </a:p>
          <a:p>
            <a:pPr lvl="1" fontAlgn="auto"/>
            <a:r>
              <a:rPr lang="en-US" strike="noStrike" noProof="1"/>
              <a:t>Second level</a:t>
            </a:r>
          </a:p>
          <a:p>
            <a:pPr lvl="2" fontAlgn="auto"/>
            <a:r>
              <a:rPr lang="en-US" strike="noStrike" noProof="1"/>
              <a:t>Third level</a:t>
            </a:r>
          </a:p>
          <a:p>
            <a:pPr lvl="3" fontAlgn="auto"/>
            <a:r>
              <a:rPr lang="en-US" strike="noStrike" noProof="1"/>
              <a:t>Fourth level</a:t>
            </a:r>
          </a:p>
          <a:p>
            <a:pPr lvl="4" fontAlgn="auto"/>
            <a:r>
              <a:rPr lang="en-US" strike="noStrike" noProof="1"/>
              <a:t>Fifth level</a:t>
            </a:r>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800" b="0">
                <a:solidFill>
                  <a:schemeClr val="tx2"/>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auto"/>
            <a:r>
              <a:rPr lang="en-US" strike="noStrike" noProof="1"/>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fontAlgn="auto"/>
            <a:r>
              <a:rPr lang="en-US" strike="noStrike" noProof="1"/>
              <a:t>Edit Master text styles</a:t>
            </a:r>
          </a:p>
          <a:p>
            <a:pPr lvl="1" fontAlgn="auto"/>
            <a:r>
              <a:rPr lang="en-US" strike="noStrike" noProof="1"/>
              <a:t>Second level</a:t>
            </a:r>
          </a:p>
          <a:p>
            <a:pPr lvl="2" fontAlgn="auto"/>
            <a:r>
              <a:rPr lang="en-US" strike="noStrike" noProof="1"/>
              <a:t>Third level</a:t>
            </a:r>
          </a:p>
          <a:p>
            <a:pPr lvl="3" fontAlgn="auto"/>
            <a:r>
              <a:rPr lang="en-US" strike="noStrike" noProof="1"/>
              <a:t>Fourth level</a:t>
            </a:r>
          </a:p>
          <a:p>
            <a:pPr lvl="4" fontAlgn="auto"/>
            <a:r>
              <a:rPr lang="en-US" strike="noStrike" noProof="1"/>
              <a:t>Fifth level</a:t>
            </a:r>
          </a:p>
        </p:txBody>
      </p:sp>
      <p:sp>
        <p:nvSpPr>
          <p:cNvPr id="7" name="日期占位符 6"/>
          <p:cNvSpPr>
            <a:spLocks noGrp="1"/>
          </p:cNvSpPr>
          <p:nvPr>
            <p:ph type="dt" sz="half" idx="10"/>
          </p:nvPr>
        </p:nvSpPr>
        <p:spPr/>
        <p:txBody>
          <a:bodyPr/>
          <a:lstStyle/>
          <a:p>
            <a:pPr fontAlgn="auto"/>
            <a:fld id="{CBC48EC7-AF6A-48D3-8284-14BACBEBDD84}" type="datetimeFigureOut">
              <a:rPr lang="en-US" strike="noStrike" noProof="1" smtClean="0">
                <a:latin typeface="+mn-lt"/>
                <a:ea typeface="+mn-ea"/>
                <a:cs typeface="+mn-cs"/>
              </a:rPr>
              <a:t>5/19/2020</a:t>
            </a:fld>
            <a:endParaRPr lang="en-US" strike="noStrike" noProof="1"/>
          </a:p>
        </p:txBody>
      </p:sp>
      <p:sp>
        <p:nvSpPr>
          <p:cNvPr id="8" name="页脚占位符 7"/>
          <p:cNvSpPr>
            <a:spLocks noGrp="1"/>
          </p:cNvSpPr>
          <p:nvPr>
            <p:ph type="ftr" sz="quarter" idx="11"/>
          </p:nvPr>
        </p:nvSpPr>
        <p:spPr/>
        <p:txBody>
          <a:bodyPr/>
          <a:lstStyle/>
          <a:p>
            <a:pPr fontAlgn="auto"/>
            <a:endParaRPr lang="en-US" strike="noStrike" noProof="1"/>
          </a:p>
        </p:txBody>
      </p:sp>
      <p:sp>
        <p:nvSpPr>
          <p:cNvPr id="9" name="灯片编号占位符 8"/>
          <p:cNvSpPr>
            <a:spLocks noGrp="1"/>
          </p:cNvSpPr>
          <p:nvPr>
            <p:ph type="sldNum" sz="quarter" idx="12"/>
          </p:nvPr>
        </p:nvSpPr>
        <p:spPr/>
        <p:txBody>
          <a:bodyPr/>
          <a:lstStyle/>
          <a:p>
            <a:pPr fontAlgn="auto"/>
            <a:fld id="{4FAB73BC-B049-4115-A692-8D63A059BFB8}" type="slidenum">
              <a:rPr lang="en-US" strike="noStrike" noProof="1" smtClean="0">
                <a:latin typeface="+mn-lt"/>
                <a:ea typeface="+mn-ea"/>
                <a:cs typeface="+mn-cs"/>
              </a:rPr>
              <a:t>‹#›</a:t>
            </a:fld>
            <a:endParaRPr lang="en-US" strike="noStrike" noProof="1"/>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r>
              <a:rPr lang="en-US" strike="noStrike" noProof="1"/>
              <a:t>Click to edit Master title style</a:t>
            </a:r>
          </a:p>
        </p:txBody>
      </p:sp>
      <p:sp>
        <p:nvSpPr>
          <p:cNvPr id="3" name="日期占位符 2"/>
          <p:cNvSpPr>
            <a:spLocks noGrp="1"/>
          </p:cNvSpPr>
          <p:nvPr>
            <p:ph type="dt" sz="half" idx="10"/>
          </p:nvPr>
        </p:nvSpPr>
        <p:spPr/>
        <p:txBody>
          <a:bodyPr/>
          <a:lstStyle/>
          <a:p>
            <a:pPr fontAlgn="auto"/>
            <a:fld id="{CBC48EC7-AF6A-48D3-8284-14BACBEBDD84}" type="datetimeFigureOut">
              <a:rPr lang="en-US" strike="noStrike" noProof="1" smtClean="0">
                <a:latin typeface="+mn-lt"/>
                <a:ea typeface="+mn-ea"/>
                <a:cs typeface="+mn-cs"/>
              </a:rPr>
              <a:t>5/19/2020</a:t>
            </a:fld>
            <a:endParaRPr lang="en-US" strike="noStrike" noProof="1"/>
          </a:p>
        </p:txBody>
      </p:sp>
      <p:sp>
        <p:nvSpPr>
          <p:cNvPr id="4" name="页脚占位符 3"/>
          <p:cNvSpPr>
            <a:spLocks noGrp="1"/>
          </p:cNvSpPr>
          <p:nvPr>
            <p:ph type="ftr" sz="quarter" idx="11"/>
          </p:nvPr>
        </p:nvSpPr>
        <p:spPr/>
        <p:txBody>
          <a:bodyPr/>
          <a:lstStyle/>
          <a:p>
            <a:pPr fontAlgn="auto"/>
            <a:endParaRPr lang="en-US" strike="noStrike" noProof="1"/>
          </a:p>
        </p:txBody>
      </p:sp>
      <p:sp>
        <p:nvSpPr>
          <p:cNvPr id="5" name="灯片编号占位符 4"/>
          <p:cNvSpPr>
            <a:spLocks noGrp="1"/>
          </p:cNvSpPr>
          <p:nvPr>
            <p:ph type="sldNum" sz="quarter" idx="12"/>
          </p:nvPr>
        </p:nvSpPr>
        <p:spPr/>
        <p:txBody>
          <a:bodyPr/>
          <a:lstStyle/>
          <a:p>
            <a:pPr fontAlgn="auto"/>
            <a:fld id="{4FAB73BC-B049-4115-A692-8D63A059BFB8}" type="slidenum">
              <a:rPr lang="en-US" strike="noStrike" noProof="1" smtClean="0">
                <a:latin typeface="+mn-lt"/>
                <a:ea typeface="+mn-ea"/>
                <a:cs typeface="+mn-cs"/>
              </a:rPr>
              <a:t>‹#›</a:t>
            </a:fld>
            <a:endParaRPr lang="en-US" strike="noStrike" noProof="1"/>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fontAlgn="auto"/>
            <a:fld id="{CBC48EC7-AF6A-48D3-8284-14BACBEBDD84}" type="datetimeFigureOut">
              <a:rPr lang="en-US" strike="noStrike" noProof="1" smtClean="0">
                <a:latin typeface="+mn-lt"/>
                <a:ea typeface="+mn-ea"/>
                <a:cs typeface="+mn-cs"/>
              </a:rPr>
              <a:t>5/19/2020</a:t>
            </a:fld>
            <a:endParaRPr lang="en-US" strike="noStrike" noProof="1"/>
          </a:p>
        </p:txBody>
      </p:sp>
      <p:sp>
        <p:nvSpPr>
          <p:cNvPr id="3" name="页脚占位符 2"/>
          <p:cNvSpPr>
            <a:spLocks noGrp="1"/>
          </p:cNvSpPr>
          <p:nvPr>
            <p:ph type="ftr" sz="quarter" idx="11"/>
          </p:nvPr>
        </p:nvSpPr>
        <p:spPr/>
        <p:txBody>
          <a:bodyPr/>
          <a:lstStyle/>
          <a:p>
            <a:pPr fontAlgn="auto"/>
            <a:endParaRPr lang="en-US" strike="noStrike" noProof="1"/>
          </a:p>
        </p:txBody>
      </p:sp>
      <p:sp>
        <p:nvSpPr>
          <p:cNvPr id="4" name="灯片编号占位符 3"/>
          <p:cNvSpPr>
            <a:spLocks noGrp="1"/>
          </p:cNvSpPr>
          <p:nvPr>
            <p:ph type="sldNum" sz="quarter" idx="12"/>
          </p:nvPr>
        </p:nvSpPr>
        <p:spPr/>
        <p:txBody>
          <a:bodyPr/>
          <a:lstStyle/>
          <a:p>
            <a:pPr fontAlgn="auto"/>
            <a:fld id="{4FAB73BC-B049-4115-A692-8D63A059BFB8}" type="slidenum">
              <a:rPr lang="en-US" strike="noStrike" noProof="1" smtClean="0">
                <a:latin typeface="+mn-lt"/>
                <a:ea typeface="+mn-ea"/>
                <a:cs typeface="+mn-cs"/>
              </a:rPr>
              <a:t>‹#›</a:t>
            </a:fld>
            <a:endParaRPr lang="en-US" strike="noStrike" noProof="1"/>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Pr>
        <a:solidFill>
          <a:schemeClr val="bg1"/>
        </a:solidFill>
        <a:effectLst/>
      </p:bgPr>
    </p:bg>
    <p:spTree>
      <p:nvGrpSpPr>
        <p:cNvPr id="1" name=""/>
        <p:cNvGrpSpPr/>
        <p:nvPr/>
      </p:nvGrpSpPr>
      <p:grpSpPr>
        <a:xfrm>
          <a:off x="0" y="0"/>
          <a:ext cx="0" cy="0"/>
          <a:chOff x="0" y="0"/>
          <a:chExt cx="0" cy="0"/>
        </a:xfrm>
      </p:grpSpPr>
      <p:sp>
        <p:nvSpPr>
          <p:cNvPr id="15" name="Rectangle 14"/>
          <p:cNvSpPr/>
          <p:nvPr/>
        </p:nvSpPr>
        <p:spPr>
          <a:xfrm>
            <a:off x="9020175" y="238125"/>
            <a:ext cx="2925763" cy="638175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9158288" y="374650"/>
            <a:ext cx="2651125" cy="6108700"/>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chemeClr val="tx1"/>
                </a:solidFill>
                <a:effectLst/>
                <a:latin typeface="+mj-lt"/>
                <a:ea typeface="+mn-ea"/>
                <a:cs typeface="+mn-cs"/>
              </a:defRPr>
            </a:lvl1pPr>
          </a:lstStyle>
          <a:p>
            <a:pPr fontAlgn="auto"/>
            <a:r>
              <a:rPr lang="en-US" strike="noStrike" noProof="1"/>
              <a:t>Click to edit Master title style</a:t>
            </a:r>
          </a:p>
        </p:txBody>
      </p:sp>
      <p:sp>
        <p:nvSpPr>
          <p:cNvPr id="3" name="Content Placeholder 2"/>
          <p:cNvSpPr>
            <a:spLocks noGrp="1"/>
          </p:cNvSpPr>
          <p:nvPr>
            <p:ph idx="1"/>
          </p:nvPr>
        </p:nvSpPr>
        <p:spPr>
          <a:xfrm>
            <a:off x="685800" y="609600"/>
            <a:ext cx="77724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fontAlgn="auto"/>
            <a:r>
              <a:rPr lang="en-US" strike="noStrike" noProof="1"/>
              <a:t>Edit Master text styles</a:t>
            </a:r>
          </a:p>
          <a:p>
            <a:pPr lvl="1" fontAlgn="auto"/>
            <a:r>
              <a:rPr lang="en-US" strike="noStrike" noProof="1"/>
              <a:t>Second level</a:t>
            </a:r>
          </a:p>
          <a:p>
            <a:pPr lvl="2" fontAlgn="auto"/>
            <a:r>
              <a:rPr lang="en-US" strike="noStrike" noProof="1"/>
              <a:t>Third level</a:t>
            </a:r>
          </a:p>
          <a:p>
            <a:pPr lvl="3" fontAlgn="auto"/>
            <a:r>
              <a:rPr lang="en-US" strike="noStrike" noProof="1"/>
              <a:t>Fourth level</a:t>
            </a:r>
          </a:p>
          <a:p>
            <a:pPr lvl="4" fontAlgn="auto"/>
            <a:r>
              <a:rPr lang="en-US" strike="noStrike" noProof="1"/>
              <a:t>Fifth level</a:t>
            </a:r>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auto"/>
            <a:r>
              <a:rPr lang="en-US" strike="noStrike" noProof="1"/>
              <a:t>Edit Master text styles</a:t>
            </a:r>
          </a:p>
        </p:txBody>
      </p:sp>
      <p:sp>
        <p:nvSpPr>
          <p:cNvPr id="8" name="Date Placeholder 7"/>
          <p:cNvSpPr>
            <a:spLocks noGrp="1"/>
          </p:cNvSpPr>
          <p:nvPr>
            <p:ph type="dt" sz="half" idx="10"/>
          </p:nvPr>
        </p:nvSpPr>
        <p:spPr>
          <a:xfrm>
            <a:off x="388938" y="6215063"/>
            <a:ext cx="2743200" cy="255588"/>
          </a:xfrm>
          <a:prstGeom prst="rect">
            <a:avLst/>
          </a:prstGeom>
        </p:spPr>
        <p:txBody>
          <a:bodyPr vert="horz" lIns="91440" tIns="45720" rIns="91440" bIns="45720" rtlCol="0" anchor="b"/>
          <a:lstStyle/>
          <a:p>
            <a:pPr fontAlgn="auto"/>
            <a:fld id="{1CF131DD-A141-4471-BCF9-C6073EDD7E20}" type="datetimeFigureOut">
              <a:rPr lang="en-US" strike="noStrike" noProof="1" smtClean="0">
                <a:latin typeface="+mn-lt"/>
                <a:ea typeface="+mn-ea"/>
                <a:cs typeface="+mn-cs"/>
              </a:rPr>
              <a:t>5/19/2020</a:t>
            </a:fld>
            <a:endParaRPr lang="en-US" strike="noStrike" noProof="1"/>
          </a:p>
        </p:txBody>
      </p:sp>
      <p:sp>
        <p:nvSpPr>
          <p:cNvPr id="9" name="Footer Placeholder 8"/>
          <p:cNvSpPr>
            <a:spLocks noGrp="1"/>
          </p:cNvSpPr>
          <p:nvPr>
            <p:ph type="ftr" sz="quarter" idx="11"/>
          </p:nvPr>
        </p:nvSpPr>
        <p:spPr>
          <a:xfrm>
            <a:off x="3489325" y="6215063"/>
            <a:ext cx="5213350" cy="255588"/>
          </a:xfrm>
          <a:prstGeom prst="rect">
            <a:avLst/>
          </a:prstGeom>
        </p:spPr>
        <p:txBody>
          <a:bodyPr vert="horz" lIns="91440" tIns="45720" rIns="91440" bIns="45720" rtlCol="0" anchor="b"/>
          <a:lstStyle>
            <a:lvl1pPr algn="r">
              <a:defRPr/>
            </a:lvl1pPr>
          </a:lstStyle>
          <a:p>
            <a:pPr fontAlgn="auto"/>
            <a:endParaRPr lang="en-US" strike="noStrike" noProof="1"/>
          </a:p>
        </p:txBody>
      </p:sp>
      <p:sp>
        <p:nvSpPr>
          <p:cNvPr id="11" name="Slide Number Placeholder 10"/>
          <p:cNvSpPr>
            <a:spLocks noGrp="1"/>
          </p:cNvSpPr>
          <p:nvPr>
            <p:ph type="sldNum" sz="quarter" idx="12"/>
          </p:nvPr>
        </p:nvSpPr>
        <p:spPr>
          <a:xfrm>
            <a:off x="10396538" y="6227763"/>
            <a:ext cx="1463675" cy="255588"/>
          </a:xfrm>
          <a:prstGeom prst="rect">
            <a:avLst/>
          </a:prstGeom>
        </p:spPr>
        <p:txBody>
          <a:bodyPr vert="horz" lIns="91440" tIns="45720" rIns="91440" bIns="45720" rtlCol="0" anchor="b"/>
          <a:lstStyle/>
          <a:p>
            <a:pPr fontAlgn="auto"/>
            <a:fld id="{4FAB73BC-B049-4115-A692-8D63A059BFB8}" type="slidenum">
              <a:rPr lang="en-US" strike="noStrike" noProof="1" smtClean="0">
                <a:latin typeface="+mn-lt"/>
                <a:ea typeface="+mn-ea"/>
                <a:cs typeface="+mn-cs"/>
              </a:rPr>
              <a:t>‹#›</a:t>
            </a:fld>
            <a:endParaRPr lang="en-US" strike="noStrike" noProof="1"/>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Pr>
        <a:solidFill>
          <a:schemeClr val="bg1"/>
        </a:solidFill>
        <a:effectLst/>
      </p:bgPr>
    </p:bg>
    <p:spTree>
      <p:nvGrpSpPr>
        <p:cNvPr id="1" name=""/>
        <p:cNvGrpSpPr/>
        <p:nvPr/>
      </p:nvGrpSpPr>
      <p:grpSpPr>
        <a:xfrm>
          <a:off x="0" y="0"/>
          <a:ext cx="0" cy="0"/>
          <a:chOff x="0" y="0"/>
          <a:chExt cx="0" cy="0"/>
        </a:xfrm>
      </p:grpSpPr>
      <p:sp>
        <p:nvSpPr>
          <p:cNvPr id="14" name="Rectangle 13"/>
          <p:cNvSpPr/>
          <p:nvPr/>
        </p:nvSpPr>
        <p:spPr>
          <a:xfrm>
            <a:off x="9020175" y="238125"/>
            <a:ext cx="2925763" cy="638175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58288" y="374650"/>
            <a:ext cx="2651125" cy="6108700"/>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chemeClr val="tx1"/>
                </a:solidFill>
                <a:latin typeface="+mj-lt"/>
              </a:defRPr>
            </a:lvl1pPr>
          </a:lstStyle>
          <a:p>
            <a:pPr fontAlgn="auto"/>
            <a:r>
              <a:rPr lang="en-US" strike="noStrike" noProof="1"/>
              <a:t>Click to edit Master title style</a:t>
            </a:r>
          </a:p>
        </p:txBody>
      </p:sp>
      <p:sp>
        <p:nvSpPr>
          <p:cNvPr id="3" name="Picture Placeholder 2"/>
          <p:cNvSpPr>
            <a:spLocks noGrp="1" noChangeAspect="1"/>
          </p:cNvSpPr>
          <p:nvPr>
            <p:ph type="pic" idx="1"/>
          </p:nvPr>
        </p:nvSpPr>
        <p:spPr>
          <a:xfrm>
            <a:off x="228599" y="237744"/>
            <a:ext cx="8531352" cy="6382512"/>
          </a:xfrm>
          <a:solidFill>
            <a:schemeClr val="accent6">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fontAlgn="auto"/>
            <a:r>
              <a:rPr lang="en-US" strike="noStrike" noProof="1"/>
              <a:t>Click icon to add picture</a:t>
            </a:r>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auto"/>
            <a:r>
              <a:rPr lang="en-US" strike="noStrike" noProof="1"/>
              <a:t>Edit Master text styles</a:t>
            </a:r>
          </a:p>
        </p:txBody>
      </p:sp>
      <p:sp>
        <p:nvSpPr>
          <p:cNvPr id="5" name="Date Placeholder 4"/>
          <p:cNvSpPr>
            <a:spLocks noGrp="1"/>
          </p:cNvSpPr>
          <p:nvPr>
            <p:ph type="dt" sz="half" idx="10"/>
          </p:nvPr>
        </p:nvSpPr>
        <p:spPr>
          <a:xfrm>
            <a:off x="388938" y="6215063"/>
            <a:ext cx="2743200" cy="255588"/>
          </a:xfrm>
          <a:prstGeom prst="rect">
            <a:avLst/>
          </a:prstGeom>
        </p:spPr>
        <p:txBody>
          <a:bodyPr vert="horz" lIns="91440" tIns="45720" rIns="91440" bIns="45720" rtlCol="0" anchor="b"/>
          <a:lstStyle>
            <a:lvl1pPr>
              <a:defRPr>
                <a:solidFill>
                  <a:srgbClr val="FFFFFF"/>
                </a:solidFill>
                <a:effectLst>
                  <a:outerShdw blurRad="19050" dist="6350" dir="2700000" algn="tl" rotWithShape="0">
                    <a:prstClr val="black">
                      <a:alpha val="40000"/>
                    </a:prstClr>
                  </a:outerShdw>
                </a:effectLst>
              </a:defRPr>
            </a:lvl1pPr>
          </a:lstStyle>
          <a:p>
            <a:pPr fontAlgn="auto"/>
            <a:fld id="{AB334A90-EB03-42F3-8859-2C2B2724C058}" type="datetimeFigureOut">
              <a:rPr lang="en-US" strike="noStrike" noProof="1" smtClean="0">
                <a:latin typeface="+mn-lt"/>
                <a:ea typeface="+mn-ea"/>
                <a:cs typeface="+mn-cs"/>
              </a:rPr>
              <a:t>5/19/2020</a:t>
            </a:fld>
            <a:endParaRPr lang="en-US" strike="noStrike" noProof="1"/>
          </a:p>
        </p:txBody>
      </p:sp>
      <p:sp>
        <p:nvSpPr>
          <p:cNvPr id="6" name="Footer Placeholder 5"/>
          <p:cNvSpPr>
            <a:spLocks noGrp="1"/>
          </p:cNvSpPr>
          <p:nvPr>
            <p:ph type="ftr" sz="quarter" idx="11"/>
          </p:nvPr>
        </p:nvSpPr>
        <p:spPr>
          <a:xfrm>
            <a:off x="3489325" y="6215063"/>
            <a:ext cx="5213350" cy="255588"/>
          </a:xfrm>
          <a:prstGeom prst="rect">
            <a:avLst/>
          </a:prstGeom>
        </p:spPr>
        <p:txBody>
          <a:bodyPr vert="horz" lIns="91440" tIns="45720" rIns="91440" bIns="45720" rtlCol="0" anchor="b"/>
          <a:lstStyle>
            <a:lvl1pPr marL="0" algn="r" defTabSz="914400" rtl="0" eaLnBrk="1" latinLnBrk="0" hangingPunct="1">
              <a:defRPr lang="en-US" sz="1000"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pPr fontAlgn="auto"/>
            <a:endParaRPr lang="en-US" strike="noStrike" noProof="1"/>
          </a:p>
        </p:txBody>
      </p:sp>
      <p:sp>
        <p:nvSpPr>
          <p:cNvPr id="7" name="Slide Number Placeholder 6"/>
          <p:cNvSpPr>
            <a:spLocks noGrp="1"/>
          </p:cNvSpPr>
          <p:nvPr>
            <p:ph type="sldNum" sz="quarter" idx="12"/>
          </p:nvPr>
        </p:nvSpPr>
        <p:spPr>
          <a:xfrm>
            <a:off x="10396538" y="6227763"/>
            <a:ext cx="1463675" cy="255588"/>
          </a:xfrm>
          <a:prstGeom prst="rect">
            <a:avLst/>
          </a:prstGeom>
        </p:spPr>
        <p:txBody>
          <a:bodyPr vert="horz" lIns="91440" tIns="45720" rIns="91440" bIns="45720" rtlCol="0" anchor="b"/>
          <a:lstStyle/>
          <a:p>
            <a:pPr fontAlgn="auto"/>
            <a:fld id="{4FAB73BC-B049-4115-A692-8D63A059BFB8}" type="slidenum">
              <a:rPr lang="en-US" strike="noStrike" noProof="1" smtClean="0">
                <a:latin typeface="+mn-lt"/>
                <a:ea typeface="+mn-ea"/>
                <a:cs typeface="+mn-cs"/>
              </a:rPr>
              <a:t>‹#›</a:t>
            </a:fld>
            <a:endParaRPr lang="en-US" strike="noStrike" noProof="1"/>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1027" name="Title Placeholder 1"/>
          <p:cNvSpPr>
            <a:spLocks noGrp="1"/>
          </p:cNvSpPr>
          <p:nvPr>
            <p:ph type="title"/>
          </p:nvPr>
        </p:nvSpPr>
        <p:spPr>
          <a:xfrm>
            <a:off x="1066800" y="642938"/>
            <a:ext cx="10058400" cy="1371600"/>
          </a:xfrm>
          <a:prstGeom prst="rect">
            <a:avLst/>
          </a:prstGeom>
          <a:noFill/>
          <a:ln w="9525">
            <a:noFill/>
          </a:ln>
        </p:spPr>
        <p:txBody>
          <a:bodyPr vert="horz" lIns="91440" tIns="45720" rIns="91440" bIns="45720" anchor="ctr"/>
          <a:lstStyle/>
          <a:p>
            <a:pPr lvl="0"/>
            <a:r>
              <a:rPr lang="en-US" altLang="zh-CN"/>
              <a:t>Click to edit Master title style</a:t>
            </a:r>
            <a:endParaRPr lang="en-US" altLang="zh-CN" dirty="0"/>
          </a:p>
        </p:txBody>
      </p:sp>
      <p:sp>
        <p:nvSpPr>
          <p:cNvPr id="1028" name="Text Placeholder 2"/>
          <p:cNvSpPr>
            <a:spLocks noGrp="1"/>
          </p:cNvSpPr>
          <p:nvPr>
            <p:ph type="body"/>
          </p:nvPr>
        </p:nvSpPr>
        <p:spPr>
          <a:xfrm>
            <a:off x="1066800" y="2103438"/>
            <a:ext cx="10058400" cy="3932237"/>
          </a:xfrm>
          <a:prstGeom prst="rect">
            <a:avLst/>
          </a:prstGeom>
          <a:noFill/>
          <a:ln w="9525">
            <a:noFill/>
          </a:ln>
        </p:spPr>
        <p:txBody>
          <a:bodyPr vert="horz" lIns="91440" tIns="45720" rIns="91440" bIns="45720" anchor="t"/>
          <a:lstStyle/>
          <a:p>
            <a:pPr lvl="0" indent="-182880"/>
            <a:r>
              <a:rPr lang="en-US" altLang="zh-CN"/>
              <a:t>Edit Master text styles</a:t>
            </a:r>
          </a:p>
          <a:p>
            <a:pPr lvl="1" indent="-182245"/>
            <a:r>
              <a:rPr lang="en-US" altLang="zh-CN"/>
              <a:t>Second level</a:t>
            </a:r>
          </a:p>
          <a:p>
            <a:pPr lvl="2" indent="-182245"/>
            <a:r>
              <a:rPr lang="en-US" altLang="zh-CN"/>
              <a:t>Third level</a:t>
            </a:r>
          </a:p>
          <a:p>
            <a:pPr lvl="3" indent="-183515"/>
            <a:r>
              <a:rPr lang="en-US" altLang="zh-CN"/>
              <a:t>Fourth level</a:t>
            </a:r>
          </a:p>
          <a:p>
            <a:pPr lvl="4" indent="-182880"/>
            <a:r>
              <a:rPr lang="en-US" altLang="zh-CN"/>
              <a:t>Fifth level</a:t>
            </a:r>
            <a:endParaRPr lang="en-US" altLang="zh-CN" dirty="0"/>
          </a:p>
        </p:txBody>
      </p:sp>
      <p:sp>
        <p:nvSpPr>
          <p:cNvPr id="4" name="Date Placeholder 3"/>
          <p:cNvSpPr>
            <a:spLocks noGrp="1"/>
          </p:cNvSpPr>
          <p:nvPr>
            <p:ph type="dt" sz="half" idx="2"/>
          </p:nvPr>
        </p:nvSpPr>
        <p:spPr>
          <a:xfrm>
            <a:off x="388938" y="6215063"/>
            <a:ext cx="2743200" cy="255588"/>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pPr fontAlgn="auto"/>
            <a:fld id="{CBC48EC7-AF6A-48D3-8284-14BACBEBDD84}" type="datetimeFigureOut">
              <a:rPr lang="en-US" strike="noStrike" noProof="1" smtClean="0">
                <a:latin typeface="+mn-lt"/>
                <a:ea typeface="+mn-ea"/>
                <a:cs typeface="+mn-cs"/>
              </a:rPr>
              <a:t>5/19/2020</a:t>
            </a:fld>
            <a:endParaRPr lang="en-US" strike="noStrike" noProof="1"/>
          </a:p>
        </p:txBody>
      </p:sp>
      <p:sp>
        <p:nvSpPr>
          <p:cNvPr id="5" name="Footer Placeholder 4"/>
          <p:cNvSpPr>
            <a:spLocks noGrp="1"/>
          </p:cNvSpPr>
          <p:nvPr>
            <p:ph type="ftr" sz="quarter" idx="3"/>
          </p:nvPr>
        </p:nvSpPr>
        <p:spPr>
          <a:xfrm>
            <a:off x="3489325" y="6215063"/>
            <a:ext cx="5213350" cy="255588"/>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pPr fontAlgn="auto"/>
            <a:endParaRPr lang="en-US" strike="noStrike" noProof="1"/>
          </a:p>
        </p:txBody>
      </p:sp>
      <p:sp>
        <p:nvSpPr>
          <p:cNvPr id="6" name="Slide Number Placeholder 5"/>
          <p:cNvSpPr>
            <a:spLocks noGrp="1"/>
          </p:cNvSpPr>
          <p:nvPr>
            <p:ph type="sldNum" sz="quarter" idx="4"/>
          </p:nvPr>
        </p:nvSpPr>
        <p:spPr>
          <a:xfrm>
            <a:off x="10348913" y="6215063"/>
            <a:ext cx="1462088" cy="255588"/>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pPr fontAlgn="auto"/>
            <a:fld id="{4FAB73BC-B049-4115-A692-8D63A059BFB8}" type="slidenum">
              <a:rPr lang="en-US" strike="noStrike" noProof="1" smtClean="0">
                <a:latin typeface="+mn-lt"/>
                <a:ea typeface="+mn-ea"/>
                <a:cs typeface="+mn-cs"/>
              </a:rPr>
              <a:t>‹#›</a:t>
            </a:fld>
            <a:endParaRPr lang="en-US" strike="noStrike" noProof="1"/>
          </a:p>
        </p:txBody>
      </p:sp>
      <p:sp>
        <p:nvSpPr>
          <p:cNvPr id="1032" name="Rectangle 7"/>
          <p:cNvSpPr/>
          <p:nvPr/>
        </p:nvSpPr>
        <p:spPr>
          <a:xfrm>
            <a:off x="371475" y="374650"/>
            <a:ext cx="11449050" cy="6108700"/>
          </a:xfrm>
          <a:prstGeom prst="rect">
            <a:avLst/>
          </a:prstGeom>
          <a:noFill/>
          <a:ln w="6350" cap="sq" cmpd="sng">
            <a:solidFill>
              <a:srgbClr val="404040"/>
            </a:solidFill>
            <a:prstDash val="solid"/>
            <a:miter/>
            <a:headEnd type="none" w="med" len="med"/>
            <a:tailEnd type="none" w="med" len="med"/>
          </a:ln>
        </p:spPr>
        <p:txBody>
          <a:bodyPr anchor="t"/>
          <a:lstStyle/>
          <a:p>
            <a:pPr lvl="0" indent="0"/>
            <a:endParaRPr lang="en-US" altLang="zh-CN">
              <a:latin typeface="Garamond" panose="02020404030301010803" pitchFamily="18"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anose="02020404030301010803"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anose="02020404030301010803"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anose="02020404030301010803"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anose="02020404030301010803"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anose="02020404030301010803" pitchFamily="18" charset="0"/>
        <a:buChar char="◦"/>
        <a:defRPr sz="1400" kern="1200">
          <a:solidFill>
            <a:schemeClr val="tx1"/>
          </a:solidFill>
          <a:latin typeface="+mn-lt"/>
          <a:ea typeface="+mn-ea"/>
          <a:cs typeface="+mn-cs"/>
        </a:defRPr>
      </a:lvl5pPr>
      <a:lvl6pPr marL="1600200" indent="-228600" algn="l" defTabSz="914400" rtl="0" eaLnBrk="1" latinLnBrk="0" hangingPunct="1">
        <a:lnSpc>
          <a:spcPct val="100000"/>
        </a:lnSpc>
        <a:spcBef>
          <a:spcPts val="500"/>
        </a:spcBef>
        <a:buClr>
          <a:schemeClr val="tx1">
            <a:lumMod val="85000"/>
            <a:lumOff val="15000"/>
          </a:schemeClr>
        </a:buClr>
        <a:buFont typeface="Garamond" panose="02020404030301010803" pitchFamily="18" charset="0"/>
        <a:buChar char="◦"/>
        <a:defRPr sz="1400" kern="1200">
          <a:solidFill>
            <a:schemeClr val="tx1"/>
          </a:solidFill>
          <a:latin typeface="+mn-lt"/>
          <a:ea typeface="+mn-ea"/>
          <a:cs typeface="+mn-cs"/>
        </a:defRPr>
      </a:lvl6pPr>
      <a:lvl7pPr marL="1899920" indent="-228600" algn="l" defTabSz="914400" rtl="0" eaLnBrk="1" latinLnBrk="0" hangingPunct="1">
        <a:lnSpc>
          <a:spcPct val="100000"/>
        </a:lnSpc>
        <a:spcBef>
          <a:spcPts val="500"/>
        </a:spcBef>
        <a:buClr>
          <a:schemeClr val="tx1">
            <a:lumMod val="85000"/>
            <a:lumOff val="15000"/>
          </a:schemeClr>
        </a:buClr>
        <a:buFont typeface="Garamond" panose="02020404030301010803" pitchFamily="18" charset="0"/>
        <a:buChar char="◦"/>
        <a:defRPr sz="1400" kern="1200">
          <a:solidFill>
            <a:schemeClr val="tx1"/>
          </a:solidFill>
          <a:latin typeface="+mn-lt"/>
          <a:ea typeface="+mn-ea"/>
          <a:cs typeface="+mn-cs"/>
        </a:defRPr>
      </a:lvl7pPr>
      <a:lvl8pPr marL="2200275" indent="-228600" algn="l" defTabSz="914400" rtl="0" eaLnBrk="1" latinLnBrk="0" hangingPunct="1">
        <a:lnSpc>
          <a:spcPct val="100000"/>
        </a:lnSpc>
        <a:spcBef>
          <a:spcPts val="500"/>
        </a:spcBef>
        <a:buClr>
          <a:schemeClr val="tx1">
            <a:lumMod val="85000"/>
            <a:lumOff val="15000"/>
          </a:schemeClr>
        </a:buClr>
        <a:buFont typeface="Garamond" panose="02020404030301010803" pitchFamily="18" charset="0"/>
        <a:buChar char="◦"/>
        <a:defRPr sz="1400" kern="1200">
          <a:solidFill>
            <a:schemeClr val="tx1"/>
          </a:solidFill>
          <a:latin typeface="+mn-lt"/>
          <a:ea typeface="+mn-ea"/>
          <a:cs typeface="+mn-cs"/>
        </a:defRPr>
      </a:lvl8pPr>
      <a:lvl9pPr marL="2499995" indent="-228600" algn="l" defTabSz="914400" rtl="0" eaLnBrk="1" latinLnBrk="0" hangingPunct="1">
        <a:lnSpc>
          <a:spcPct val="100000"/>
        </a:lnSpc>
        <a:spcBef>
          <a:spcPts val="500"/>
        </a:spcBef>
        <a:buClr>
          <a:schemeClr val="tx1">
            <a:lumMod val="85000"/>
            <a:lumOff val="15000"/>
          </a:schemeClr>
        </a:buClr>
        <a:buFont typeface="Garamond" panose="02020404030301010803"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NUL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NUL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标题 3"/>
          <p:cNvSpPr>
            <a:spLocks noGrp="1"/>
          </p:cNvSpPr>
          <p:nvPr>
            <p:ph type="title"/>
          </p:nvPr>
        </p:nvSpPr>
        <p:spPr>
          <a:xfrm>
            <a:off x="6462713" y="693738"/>
            <a:ext cx="5167312" cy="660400"/>
          </a:xfrm>
        </p:spPr>
        <p:txBody>
          <a:bodyPr lIns="91440" tIns="45720" rIns="91440" bIns="45720" anchor="ctr"/>
          <a:lstStyle/>
          <a:p>
            <a:pPr algn="ctr"/>
            <a:r>
              <a:rPr lang="zh-CN" altLang="en-US" sz="3600" dirty="0">
                <a:ea typeface="宋体" panose="02010600030101010101" pitchFamily="2" charset="-122"/>
              </a:rPr>
              <a:t>发心偈</a:t>
            </a:r>
          </a:p>
        </p:txBody>
      </p:sp>
      <p:sp>
        <p:nvSpPr>
          <p:cNvPr id="6146" name="文本占位符 5"/>
          <p:cNvSpPr>
            <a:spLocks noGrp="1"/>
          </p:cNvSpPr>
          <p:nvPr>
            <p:ph type="body" sz="half"/>
          </p:nvPr>
        </p:nvSpPr>
        <p:spPr>
          <a:xfrm>
            <a:off x="7192963" y="1620838"/>
            <a:ext cx="4181475" cy="4687887"/>
          </a:xfrm>
        </p:spPr>
        <p:txBody>
          <a:bodyPr lIns="91440" tIns="45720" rIns="91440" bIns="45720" anchor="t"/>
          <a:lstStyle>
            <a:lvl1pPr lvl="0">
              <a:defRPr sz="2800"/>
            </a:lvl1pPr>
            <a:lvl2pPr lvl="1">
              <a:defRPr sz="2400"/>
            </a:lvl2pPr>
            <a:lvl3pPr lvl="2">
              <a:defRPr sz="2000"/>
            </a:lvl3pPr>
            <a:lvl4pPr lvl="3">
              <a:defRPr sz="1800"/>
            </a:lvl4pPr>
            <a:lvl5pPr lvl="4">
              <a:defRPr sz="1800"/>
            </a:lvl5pPr>
          </a:lstStyle>
          <a:p>
            <a:pPr marL="0" lvl="0" indent="0" algn="ctr">
              <a:buNone/>
            </a:pPr>
            <a:r>
              <a:rPr lang="zh-CN" altLang="en-US" sz="2000" dirty="0">
                <a:latin typeface="宋体" panose="02010600030101010101" pitchFamily="2" charset="-122"/>
                <a:ea typeface="宋体" panose="02010600030101010101" pitchFamily="2" charset="-122"/>
              </a:rPr>
              <a:t>顶礼本师释迦牟尼佛！</a:t>
            </a:r>
            <a:endParaRPr lang="en-US" altLang="zh-CN" sz="2000" dirty="0">
              <a:latin typeface="宋体" panose="02010600030101010101" pitchFamily="2" charset="-122"/>
            </a:endParaRPr>
          </a:p>
          <a:p>
            <a:pPr marL="0" lvl="0" indent="0" algn="ctr">
              <a:buNone/>
            </a:pPr>
            <a:r>
              <a:rPr lang="zh-CN" altLang="en-US" sz="2000" dirty="0">
                <a:latin typeface="宋体" panose="02010600030101010101" pitchFamily="2" charset="-122"/>
                <a:ea typeface="宋体" panose="02010600030101010101" pitchFamily="2" charset="-122"/>
              </a:rPr>
              <a:t>顶礼文殊智慧勇识</a:t>
            </a:r>
            <a:r>
              <a:rPr lang="zh-CN" altLang="zh-CN" sz="2000" dirty="0">
                <a:latin typeface="宋体" panose="02010600030101010101" pitchFamily="2" charset="-122"/>
                <a:ea typeface="宋体" panose="02010600030101010101" pitchFamily="2" charset="-122"/>
              </a:rPr>
              <a:t>！</a:t>
            </a:r>
            <a:endParaRPr lang="en-US" altLang="zh-CN" sz="2000" dirty="0">
              <a:latin typeface="宋体" panose="02010600030101010101" pitchFamily="2" charset="-122"/>
            </a:endParaRPr>
          </a:p>
          <a:p>
            <a:pPr marL="0" lvl="0" indent="0" algn="ctr">
              <a:buNone/>
            </a:pPr>
            <a:r>
              <a:rPr lang="zh-CN" altLang="en-US" sz="2000" dirty="0">
                <a:latin typeface="宋体" panose="02010600030101010101" pitchFamily="2" charset="-122"/>
                <a:ea typeface="宋体" panose="02010600030101010101" pitchFamily="2" charset="-122"/>
              </a:rPr>
              <a:t>顶礼传承大恩上师！</a:t>
            </a:r>
            <a:endParaRPr lang="en-US" altLang="zh-CN" sz="2000" dirty="0">
              <a:latin typeface="宋体" panose="02010600030101010101" pitchFamily="2" charset="-122"/>
            </a:endParaRPr>
          </a:p>
          <a:p>
            <a:pPr marL="0" lvl="0" indent="0" algn="ctr">
              <a:buNone/>
            </a:pPr>
            <a:r>
              <a:rPr lang="zh-CN" altLang="en-US" sz="2000" dirty="0">
                <a:latin typeface="宋体" panose="02010600030101010101" pitchFamily="2" charset="-122"/>
                <a:ea typeface="宋体" panose="02010600030101010101" pitchFamily="2" charset="-122"/>
              </a:rPr>
              <a:t>无上甚深微妙法</a:t>
            </a:r>
            <a:endParaRPr lang="en-US" altLang="zh-CN" sz="2000" dirty="0">
              <a:latin typeface="宋体" panose="02010600030101010101" pitchFamily="2" charset="-122"/>
            </a:endParaRPr>
          </a:p>
          <a:p>
            <a:pPr marL="0" lvl="0" indent="0" algn="ctr">
              <a:buNone/>
            </a:pPr>
            <a:r>
              <a:rPr lang="zh-CN" altLang="en-US" sz="2000" dirty="0">
                <a:latin typeface="宋体" panose="02010600030101010101" pitchFamily="2" charset="-122"/>
                <a:ea typeface="宋体" panose="02010600030101010101" pitchFamily="2" charset="-122"/>
              </a:rPr>
              <a:t>百千万劫难遭遇</a:t>
            </a:r>
            <a:endParaRPr lang="en-US" altLang="zh-CN" sz="2000" dirty="0">
              <a:latin typeface="宋体" panose="02010600030101010101" pitchFamily="2" charset="-122"/>
            </a:endParaRPr>
          </a:p>
          <a:p>
            <a:pPr marL="0" lvl="0" indent="0" algn="ctr">
              <a:buNone/>
            </a:pPr>
            <a:r>
              <a:rPr lang="zh-CN" altLang="en-US" sz="2000" dirty="0">
                <a:latin typeface="宋体" panose="02010600030101010101" pitchFamily="2" charset="-122"/>
                <a:ea typeface="宋体" panose="02010600030101010101" pitchFamily="2" charset="-122"/>
              </a:rPr>
              <a:t>我今见闻得受持</a:t>
            </a:r>
            <a:endParaRPr lang="en-US" altLang="zh-CN" sz="2000" dirty="0">
              <a:latin typeface="宋体" panose="02010600030101010101" pitchFamily="2" charset="-122"/>
            </a:endParaRPr>
          </a:p>
          <a:p>
            <a:pPr marL="0" lvl="0" indent="0" algn="ctr">
              <a:buNone/>
            </a:pPr>
            <a:r>
              <a:rPr lang="zh-CN" altLang="en-US" sz="2000" dirty="0">
                <a:latin typeface="宋体" panose="02010600030101010101" pitchFamily="2" charset="-122"/>
                <a:ea typeface="宋体" panose="02010600030101010101" pitchFamily="2" charset="-122"/>
              </a:rPr>
              <a:t>愿解如来真实义</a:t>
            </a:r>
            <a:endParaRPr lang="en-US" altLang="zh-CN" sz="2000" dirty="0">
              <a:latin typeface="宋体" panose="02010600030101010101" pitchFamily="2" charset="-122"/>
            </a:endParaRPr>
          </a:p>
          <a:p>
            <a:pPr marL="0" lvl="0" indent="0" algn="ctr">
              <a:buNone/>
            </a:pPr>
            <a:endParaRPr lang="en-CA" altLang="zh-CN" sz="2000" dirty="0">
              <a:latin typeface="宋体" panose="02010600030101010101" pitchFamily="2" charset="-122"/>
            </a:endParaRPr>
          </a:p>
          <a:p>
            <a:pPr marL="0" lvl="0" indent="0" algn="ctr">
              <a:buNone/>
            </a:pPr>
            <a:r>
              <a:rPr lang="zh-CN" altLang="en-US" sz="2000" dirty="0">
                <a:latin typeface="宋体" panose="02010600030101010101" pitchFamily="2" charset="-122"/>
                <a:ea typeface="宋体" panose="02010600030101010101" pitchFamily="2" charset="-122"/>
              </a:rPr>
              <a:t>为度化一切众生，</a:t>
            </a:r>
            <a:endParaRPr lang="en-US" altLang="zh-CN" sz="2000" dirty="0">
              <a:latin typeface="宋体" panose="02010600030101010101" pitchFamily="2" charset="-122"/>
            </a:endParaRPr>
          </a:p>
          <a:p>
            <a:pPr marL="0" lvl="0" indent="0" algn="ctr">
              <a:buNone/>
            </a:pPr>
            <a:r>
              <a:rPr lang="zh-CN" altLang="en-US" sz="2000" dirty="0">
                <a:latin typeface="宋体" panose="02010600030101010101" pitchFamily="2" charset="-122"/>
                <a:ea typeface="宋体" panose="02010600030101010101" pitchFamily="2" charset="-122"/>
              </a:rPr>
              <a:t>请大家发无上殊胜的菩提心！</a:t>
            </a:r>
          </a:p>
        </p:txBody>
      </p:sp>
      <p:pic>
        <p:nvPicPr>
          <p:cNvPr id="5" name="Picture 4" descr="20160328201008110.JPEG790x600.JPEG"/>
          <p:cNvPicPr>
            <a:picLocks noChangeAspect="1"/>
          </p:cNvPicPr>
          <p:nvPr/>
        </p:nvPicPr>
        <p:blipFill>
          <a:blip r:embed="rId2"/>
          <a:stretch>
            <a:fillRect/>
          </a:stretch>
        </p:blipFill>
        <p:spPr>
          <a:xfrm>
            <a:off x="889336" y="414331"/>
            <a:ext cx="4157225" cy="5998037"/>
          </a:xfrm>
          <a:prstGeom prst="rect">
            <a:avLst/>
          </a:prstGeom>
          <a:effectLst>
            <a:softEdge rad="317500"/>
          </a:effectLst>
        </p:spPr>
      </p:pic>
      <p:pic>
        <p:nvPicPr>
          <p:cNvPr id="3" name="Picture 2"/>
          <p:cNvPicPr>
            <a:picLocks noChangeAspect="1"/>
          </p:cNvPicPr>
          <p:nvPr/>
        </p:nvPicPr>
        <p:blipFill>
          <a:blip r:embed="rId3"/>
          <a:stretch>
            <a:fillRect/>
          </a:stretch>
        </p:blipFill>
        <p:spPr>
          <a:xfrm>
            <a:off x="1323474" y="414331"/>
            <a:ext cx="4572000" cy="5998037"/>
          </a:xfrm>
          <a:prstGeom prst="rect">
            <a:avLst/>
          </a:prstGeom>
          <a:ln>
            <a:noFill/>
          </a:ln>
          <a:effectLst>
            <a:softEdge rad="112500"/>
          </a:effectLst>
        </p:spPr>
      </p:pic>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3075" y="595313"/>
            <a:ext cx="10583863" cy="496888"/>
          </a:xfrm>
        </p:spPr>
        <p:txBody>
          <a:bodyPr>
            <a:normAutofit fontScale="90000"/>
          </a:bodyPr>
          <a:lstStyle/>
          <a:p>
            <a:pPr fontAlgn="auto"/>
            <a:r>
              <a:rPr lang="zh-CN" altLang="en-US" sz="2800" b="1">
                <a:effectLst>
                  <a:outerShdw blurRad="38100" dist="38100" dir="2700000" algn="tl">
                    <a:srgbClr val="000000">
                      <a:alpha val="43137"/>
                    </a:srgbClr>
                  </a:outerShdw>
                </a:effectLst>
                <a:sym typeface="+mn-ea"/>
              </a:rPr>
              <a:t/>
            </a:r>
            <a:br>
              <a:rPr lang="zh-CN" altLang="en-US" sz="2800" b="1">
                <a:effectLst>
                  <a:outerShdw blurRad="38100" dist="38100" dir="2700000" algn="tl">
                    <a:srgbClr val="000000">
                      <a:alpha val="43137"/>
                    </a:srgbClr>
                  </a:outerShdw>
                </a:effectLst>
                <a:sym typeface="+mn-ea"/>
              </a:rPr>
            </a:br>
            <a:r>
              <a:rPr lang="zh-CN" altLang="en-US" sz="2800" b="1">
                <a:effectLst>
                  <a:outerShdw blurRad="38100" dist="38100" dir="2700000" algn="tl">
                    <a:srgbClr val="000000">
                      <a:alpha val="43137"/>
                    </a:srgbClr>
                  </a:outerShdw>
                </a:effectLst>
                <a:sym typeface="+mn-ea"/>
              </a:rPr>
              <a:t/>
            </a:r>
            <a:br>
              <a:rPr lang="zh-CN" altLang="en-US" sz="2800" b="1">
                <a:effectLst>
                  <a:outerShdw blurRad="38100" dist="38100" dir="2700000" algn="tl">
                    <a:srgbClr val="000000">
                      <a:alpha val="43137"/>
                    </a:srgbClr>
                  </a:outerShdw>
                </a:effectLst>
                <a:sym typeface="+mn-ea"/>
              </a:rPr>
            </a:br>
            <a:r>
              <a:rPr lang="zh-CN" altLang="en-US" sz="2800" b="1">
                <a:latin typeface="Heiti SC Light"/>
                <a:ea typeface="Heiti SC Light"/>
                <a:sym typeface="+mn-ea"/>
              </a:rPr>
              <a:t>（四）</a:t>
            </a:r>
            <a:r>
              <a:rPr lang="zh-CN" altLang="en-US" sz="2800" b="1">
                <a:latin typeface="+mn-lt"/>
                <a:sym typeface="+mn-ea"/>
              </a:rPr>
              <a:t>《大圆满前行</a:t>
            </a:r>
            <a:r>
              <a:rPr altLang="zh-CN" sz="2800" b="1">
                <a:latin typeface="+mn-lt"/>
                <a:sym typeface="+mn-ea"/>
              </a:rPr>
              <a:t>-</a:t>
            </a:r>
            <a:r>
              <a:rPr lang="zh-CN" altLang="en-US" sz="2800" b="1">
                <a:latin typeface="+mn-lt"/>
                <a:sym typeface="+mn-ea"/>
              </a:rPr>
              <a:t>普贤上师引导》文释</a:t>
            </a:r>
            <a:r>
              <a:rPr lang="zh-CN" altLang="en-US" sz="2800" b="1">
                <a:latin typeface="Heiti SC Light"/>
                <a:ea typeface="Heiti SC Light"/>
                <a:sym typeface="+mn-ea"/>
              </a:rPr>
              <a:t/>
            </a:r>
            <a:br>
              <a:rPr lang="zh-CN" altLang="en-US" sz="2800" b="1">
                <a:latin typeface="Heiti SC Light"/>
                <a:ea typeface="Heiti SC Light"/>
                <a:sym typeface="+mn-ea"/>
              </a:rPr>
            </a:br>
            <a:r>
              <a:rPr b="1">
                <a:effectLst>
                  <a:outerShdw blurRad="38100" dist="38100" dir="2700000" algn="tl">
                    <a:srgbClr val="000000">
                      <a:alpha val="43137"/>
                    </a:srgbClr>
                  </a:outerShdw>
                </a:effectLst>
                <a:sym typeface="+mn-ea"/>
              </a:rPr>
              <a:t/>
            </a:r>
            <a:br>
              <a:rPr b="1">
                <a:effectLst>
                  <a:outerShdw blurRad="38100" dist="38100" dir="2700000" algn="tl">
                    <a:srgbClr val="000000">
                      <a:alpha val="43137"/>
                    </a:srgbClr>
                  </a:outerShdw>
                </a:effectLst>
                <a:sym typeface="+mn-ea"/>
              </a:rPr>
            </a:br>
            <a:endParaRPr lang="en-US" sz="2000" strike="noStrike" noProof="1"/>
          </a:p>
        </p:txBody>
      </p:sp>
      <p:sp>
        <p:nvSpPr>
          <p:cNvPr id="15362" name="Content Placeholder 2"/>
          <p:cNvSpPr>
            <a:spLocks noGrp="1"/>
          </p:cNvSpPr>
          <p:nvPr>
            <p:ph idx="1"/>
          </p:nvPr>
        </p:nvSpPr>
        <p:spPr>
          <a:xfrm>
            <a:off x="701675" y="1236663"/>
            <a:ext cx="10423525" cy="4799013"/>
          </a:xfrm>
        </p:spPr>
        <p:txBody>
          <a:bodyPr vert="horz" lIns="91440" tIns="45720" rIns="91440" bIns="45720" anchor="t"/>
          <a:lstStyle/>
          <a:p>
            <a:pPr marL="0" indent="0" fontAlgn="auto">
              <a:lnSpc>
                <a:spcPct val="90000"/>
              </a:lnSpc>
              <a:buFont typeface="宋体" panose="02010600030101010101" pitchFamily="2" charset="-122"/>
              <a:buNone/>
            </a:pPr>
            <a:r>
              <a:rPr lang="en-US" altLang="zh-CN" sz="2400" b="1" strike="noStrike" noProof="1">
                <a:ea typeface="宋体" panose="02010600030101010101" pitchFamily="2" charset="-122"/>
                <a:sym typeface="宋体" panose="02010600030101010101" pitchFamily="2" charset="-122"/>
              </a:rPr>
              <a:t>2</a:t>
            </a:r>
            <a:r>
              <a:rPr lang="zh-CN" altLang="en-US" sz="2400" b="1" strike="noStrike" noProof="1">
                <a:ea typeface="宋体" panose="02010600030101010101" pitchFamily="2" charset="-122"/>
                <a:sym typeface="宋体" panose="02010600030101010101" pitchFamily="2" charset="-122"/>
              </a:rPr>
              <a:t>、皈依的基础：信心</a:t>
            </a:r>
          </a:p>
          <a:p>
            <a:pPr marL="0" indent="0" fontAlgn="auto">
              <a:lnSpc>
                <a:spcPct val="90000"/>
              </a:lnSpc>
              <a:buFont typeface="宋体" panose="02010600030101010101" pitchFamily="2" charset="-122"/>
              <a:buNone/>
            </a:pPr>
            <a:r>
              <a:rPr lang="zh-CN" altLang="en-US" sz="2000" strike="noStrike" noProof="1">
                <a:ea typeface="宋体" panose="02010600030101010101" pitchFamily="2" charset="-122"/>
              </a:rPr>
              <a:t>（2）、信心的分类</a:t>
            </a:r>
          </a:p>
          <a:p>
            <a:pPr marL="549275" lvl="2" indent="0" fontAlgn="auto">
              <a:lnSpc>
                <a:spcPct val="90000"/>
              </a:lnSpc>
              <a:buFont typeface="Arial" panose="020B0604020202020204" pitchFamily="34" charset="0"/>
              <a:buNone/>
            </a:pPr>
            <a:r>
              <a:rPr lang="zh-CN" altLang="en-US" sz="2000" b="1" dirty="0">
                <a:solidFill>
                  <a:srgbClr val="FF0000"/>
                </a:solidFill>
                <a:sym typeface="+mn-ea"/>
              </a:rPr>
              <a:t>欲乐信</a:t>
            </a:r>
            <a:r>
              <a:rPr lang="zh-CN" altLang="en-US" sz="2000" dirty="0">
                <a:solidFill>
                  <a:srgbClr val="FF0000"/>
                </a:solidFill>
                <a:sym typeface="+mn-ea"/>
              </a:rPr>
              <a:t>：当听到恶趣轮回的痛苦之后，自然生起渴望摆脱的心态；当听到善趣与解脱的安乐时，油然生起渴求获得的心理；而一旦听到善法的功德，会生起想要修行的心念；当现见罪业的过患之后，也会立即生起想要断除的决心。这些都属于欲乐信。</a:t>
            </a:r>
          </a:p>
          <a:p>
            <a:pPr marL="549275" lvl="2" indent="0" fontAlgn="auto">
              <a:lnSpc>
                <a:spcPct val="90000"/>
              </a:lnSpc>
              <a:buFont typeface="Arial" panose="020B0604020202020204" pitchFamily="34" charset="0"/>
              <a:buNone/>
            </a:pPr>
            <a:endParaRPr lang="en-US" altLang="zh-CN" sz="2000" strike="noStrike" noProof="1"/>
          </a:p>
          <a:p>
            <a:pPr lvl="2" indent="-182245" fontAlgn="auto">
              <a:lnSpc>
                <a:spcPct val="90000"/>
              </a:lnSpc>
              <a:buFont typeface="Arial" panose="020B0604020202020204" pitchFamily="34" charset="0"/>
              <a:buChar char="•"/>
            </a:pPr>
            <a:r>
              <a:rPr lang="en-US" altLang="zh-CN" sz="2000" strike="noStrike" noProof="1">
                <a:solidFill>
                  <a:schemeClr val="tx1"/>
                </a:solidFill>
              </a:rPr>
              <a:t>特点：包含了理性的成分在内，不会轻易动摇。</a:t>
            </a:r>
          </a:p>
          <a:p>
            <a:pPr marL="549275" lvl="2" indent="0" fontAlgn="auto">
              <a:lnSpc>
                <a:spcPct val="90000"/>
              </a:lnSpc>
              <a:buFont typeface="Arial" panose="020B0604020202020204" pitchFamily="34" charset="0"/>
              <a:buNone/>
            </a:pPr>
            <a:endParaRPr lang="en-US" altLang="zh-CN" sz="2000" strike="noStrike" noProof="1">
              <a:solidFill>
                <a:schemeClr val="tx1"/>
              </a:solidFill>
            </a:endParaRPr>
          </a:p>
          <a:p>
            <a:pPr lvl="2" indent="-182245" fontAlgn="auto">
              <a:lnSpc>
                <a:spcPct val="90000"/>
              </a:lnSpc>
              <a:buFont typeface="Arial" panose="020B0604020202020204" pitchFamily="34" charset="0"/>
              <a:buChar char="•"/>
            </a:pPr>
            <a:r>
              <a:rPr lang="en-US" altLang="zh-CN" sz="2000" strike="noStrike" noProof="1">
                <a:solidFill>
                  <a:schemeClr val="tx1"/>
                </a:solidFill>
              </a:rPr>
              <a:t>功德 </a:t>
            </a:r>
            <a:r>
              <a:rPr lang="zh-CN" altLang="en-US" sz="2000" strike="noStrike" noProof="1">
                <a:solidFill>
                  <a:schemeClr val="tx1"/>
                </a:solidFill>
              </a:rPr>
              <a:t>（教证）</a:t>
            </a:r>
            <a:r>
              <a:rPr lang="en-US" altLang="zh-CN" sz="2000" strike="noStrike" noProof="1">
                <a:solidFill>
                  <a:schemeClr val="tx1"/>
                </a:solidFill>
              </a:rPr>
              <a:t>：以此最终可获得解脱，远离一切恐怖。</a:t>
            </a:r>
          </a:p>
          <a:p>
            <a:pPr marL="549275" lvl="2" indent="0" fontAlgn="auto">
              <a:lnSpc>
                <a:spcPct val="90000"/>
              </a:lnSpc>
              <a:buFont typeface="Arial" panose="020B0604020202020204" pitchFamily="34" charset="0"/>
              <a:buNone/>
            </a:pPr>
            <a:endParaRPr lang="en-US" altLang="zh-CN" sz="2000" strike="noStrike" noProof="1">
              <a:solidFill>
                <a:schemeClr val="tx1"/>
              </a:solidFill>
            </a:endParaRPr>
          </a:p>
          <a:p>
            <a:pPr lvl="3" indent="-183515" fontAlgn="auto">
              <a:lnSpc>
                <a:spcPct val="90000"/>
              </a:lnSpc>
              <a:buFont typeface="Arial" panose="020B0604020202020204" pitchFamily="34" charset="0"/>
              <a:buChar char="•"/>
            </a:pPr>
            <a:r>
              <a:rPr lang="en-US" altLang="zh-CN" sz="2000" strike="noStrike" noProof="1">
                <a:solidFill>
                  <a:schemeClr val="tx1"/>
                </a:solidFill>
              </a:rPr>
              <a:t>《诸法集要经》：“若</a:t>
            </a:r>
            <a:r>
              <a:rPr lang="en-US" altLang="zh-CN" sz="2000" strike="noStrike" noProof="1"/>
              <a:t>人意清净，常礼敬诸佛，获最上吉祥，得离诸恐怖。”  </a:t>
            </a:r>
          </a:p>
          <a:p>
            <a:pPr lvl="3" indent="-183515" fontAlgn="auto">
              <a:lnSpc>
                <a:spcPct val="90000"/>
              </a:lnSpc>
              <a:buFont typeface="Arial" panose="020B0604020202020204" pitchFamily="34" charset="0"/>
              <a:buChar char="•"/>
            </a:pPr>
            <a:r>
              <a:rPr lang="en-US" altLang="zh-CN" sz="2000" strike="noStrike" noProof="1"/>
              <a:t>《父子合集经》：“众会若闻佛所说，心生净信决定解，勤修妙行趣菩提，超出轮回生死海。”</a:t>
            </a:r>
          </a:p>
          <a:p>
            <a:pPr lvl="3" indent="-183515" fontAlgn="auto">
              <a:lnSpc>
                <a:spcPct val="90000"/>
              </a:lnSpc>
              <a:buFont typeface="Arial" panose="020B0604020202020204" pitchFamily="34" charset="0"/>
              <a:buChar char="•"/>
            </a:pPr>
            <a:endParaRPr lang="en-US" altLang="zh-CN" sz="2000" strike="noStrike" noProof="1"/>
          </a:p>
          <a:p>
            <a:pPr marL="274955" lvl="1" indent="0" fontAlgn="auto">
              <a:lnSpc>
                <a:spcPct val="90000"/>
              </a:lnSpc>
              <a:buFont typeface="Arial" panose="020B0604020202020204" pitchFamily="34" charset="0"/>
              <a:buNone/>
            </a:pPr>
            <a:endParaRPr lang="en-US" altLang="zh-CN" sz="2000" strike="noStrike" noProof="1"/>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6738" y="642938"/>
            <a:ext cx="10558463" cy="555625"/>
          </a:xfrm>
        </p:spPr>
        <p:txBody>
          <a:bodyPr/>
          <a:lstStyle/>
          <a:p>
            <a:pPr fontAlgn="auto"/>
            <a:r>
              <a:rPr lang="zh-CN" altLang="en-US" sz="3200" b="1">
                <a:latin typeface="Heiti SC Light"/>
                <a:ea typeface="Heiti SC Light"/>
                <a:sym typeface="+mn-ea"/>
              </a:rPr>
              <a:t>（四）</a:t>
            </a:r>
            <a:r>
              <a:rPr lang="zh-CN" altLang="en-US" sz="3200" b="1">
                <a:latin typeface="+mn-lt"/>
                <a:sym typeface="+mn-ea"/>
              </a:rPr>
              <a:t>《大圆满前行</a:t>
            </a:r>
            <a:r>
              <a:rPr altLang="zh-CN" sz="3200" b="1">
                <a:latin typeface="+mn-lt"/>
                <a:sym typeface="+mn-ea"/>
              </a:rPr>
              <a:t>-</a:t>
            </a:r>
            <a:r>
              <a:rPr lang="zh-CN" altLang="en-US" sz="3200" b="1">
                <a:latin typeface="+mn-lt"/>
                <a:sym typeface="+mn-ea"/>
              </a:rPr>
              <a:t>普贤上师引导》文释</a:t>
            </a:r>
            <a:r>
              <a:rPr lang="zh-CN" altLang="en-US" sz="3200" b="1">
                <a:latin typeface="Heiti SC Light"/>
                <a:ea typeface="Heiti SC Light"/>
                <a:sym typeface="+mn-ea"/>
              </a:rPr>
              <a:t/>
            </a:r>
            <a:br>
              <a:rPr lang="zh-CN" altLang="en-US" sz="3200" b="1">
                <a:latin typeface="Heiti SC Light"/>
                <a:ea typeface="Heiti SC Light"/>
                <a:sym typeface="+mn-ea"/>
              </a:rPr>
            </a:br>
            <a:endParaRPr lang="en-US" sz="3200" strike="noStrike" noProof="1"/>
          </a:p>
        </p:txBody>
      </p:sp>
      <p:sp>
        <p:nvSpPr>
          <p:cNvPr id="3" name="Content Placeholder 2"/>
          <p:cNvSpPr>
            <a:spLocks noGrp="1"/>
          </p:cNvSpPr>
          <p:nvPr>
            <p:ph idx="1"/>
          </p:nvPr>
        </p:nvSpPr>
        <p:spPr>
          <a:xfrm>
            <a:off x="566738" y="1470025"/>
            <a:ext cx="10558463" cy="4565650"/>
          </a:xfrm>
        </p:spPr>
        <p:txBody>
          <a:bodyPr/>
          <a:lstStyle/>
          <a:p>
            <a:pPr marL="0" indent="0" fontAlgn="auto">
              <a:buNone/>
            </a:pPr>
            <a:r>
              <a:rPr lang="en-US" altLang="zh-CN" sz="2800" b="1" strike="noStrike" noProof="1">
                <a:ea typeface="宋体" panose="02010600030101010101" pitchFamily="2" charset="-122"/>
                <a:sym typeface="宋体" panose="02010600030101010101" pitchFamily="2" charset="-122"/>
              </a:rPr>
              <a:t>2</a:t>
            </a:r>
            <a:r>
              <a:rPr lang="zh-CN" altLang="en-US" sz="2800" b="1" strike="noStrike" noProof="1">
                <a:ea typeface="宋体" panose="02010600030101010101" pitchFamily="2" charset="-122"/>
                <a:sym typeface="宋体" panose="02010600030101010101" pitchFamily="2" charset="-122"/>
              </a:rPr>
              <a:t>、皈依的基础：信心</a:t>
            </a:r>
            <a:endParaRPr lang="en-US" strike="noStrike" noProof="1"/>
          </a:p>
          <a:p>
            <a:pPr marL="0" indent="0" fontAlgn="auto">
              <a:buNone/>
            </a:pPr>
            <a:r>
              <a:rPr lang="zh-CN" altLang="en-US" sz="2400" strike="noStrike" noProof="1">
                <a:ea typeface="宋体" panose="02010600030101010101" pitchFamily="2" charset="-122"/>
                <a:sym typeface="+mn-ea"/>
              </a:rPr>
              <a:t>（2）、信心的分类</a:t>
            </a:r>
          </a:p>
          <a:p>
            <a:pPr lvl="2" indent="-182245" fontAlgn="auto">
              <a:lnSpc>
                <a:spcPct val="90000"/>
              </a:lnSpc>
              <a:buFont typeface="Arial" panose="020B0604020202020204" pitchFamily="34" charset="0"/>
              <a:buChar char="•"/>
            </a:pPr>
            <a:r>
              <a:rPr lang="zh-CN" altLang="en-US" sz="2000" b="1" dirty="0">
                <a:solidFill>
                  <a:srgbClr val="FF0000"/>
                </a:solidFill>
                <a:sym typeface="+mn-ea"/>
              </a:rPr>
              <a:t>胜解信</a:t>
            </a:r>
            <a:r>
              <a:rPr lang="zh-CN" altLang="en-US" sz="2000" dirty="0">
                <a:solidFill>
                  <a:srgbClr val="FF0000"/>
                </a:solidFill>
                <a:sym typeface="+mn-ea"/>
              </a:rPr>
              <a:t>：了知三宝的不共功德与加持之后，从内心深处生起信解，知道一切时分无欺的皈依处就是三宝，想到无论是苦是乐，是病是痛，是生是死，任何事情，无欺的皈依处——三宝都会知晓，除了三宝之外，自己没有其他可依赖的、可指望的靠山，这种坚定不移的信心，就称为胜解信。</a:t>
            </a:r>
            <a:endParaRPr lang="en-US" altLang="zh-CN" sz="2000" strike="noStrike" noProof="1"/>
          </a:p>
          <a:p>
            <a:pPr lvl="2" indent="-182245" fontAlgn="auto">
              <a:lnSpc>
                <a:spcPct val="90000"/>
              </a:lnSpc>
              <a:buFont typeface="Arial" panose="020B0604020202020204" pitchFamily="34" charset="0"/>
              <a:buChar char="•"/>
            </a:pPr>
            <a:r>
              <a:rPr lang="en-US" altLang="zh-CN" sz="2000" strike="noStrike" noProof="1">
                <a:solidFill>
                  <a:schemeClr val="tx1"/>
                </a:solidFill>
                <a:sym typeface="+mn-ea"/>
              </a:rPr>
              <a:t>特点</a:t>
            </a:r>
            <a:r>
              <a:rPr lang="en-US" altLang="zh-CN" sz="2000" strike="noStrike" noProof="1">
                <a:sym typeface="+mn-ea"/>
              </a:rPr>
              <a:t>：</a:t>
            </a:r>
            <a:endParaRPr lang="en-US" altLang="zh-CN" sz="2000" strike="noStrike" noProof="1"/>
          </a:p>
          <a:p>
            <a:pPr lvl="3" indent="-182245" fontAlgn="auto">
              <a:lnSpc>
                <a:spcPct val="90000"/>
              </a:lnSpc>
              <a:buFont typeface="Arial" panose="020B0604020202020204" pitchFamily="34" charset="0"/>
              <a:buChar char="•"/>
            </a:pPr>
            <a:r>
              <a:rPr lang="en-US" altLang="zh-CN" sz="2000" strike="noStrike" noProof="1">
                <a:sym typeface="+mn-ea"/>
              </a:rPr>
              <a:t>从骨髓里生起的信心，而不是仅留在表皮上的。</a:t>
            </a:r>
            <a:endParaRPr lang="en-US" altLang="zh-CN" sz="2000" strike="noStrike" noProof="1"/>
          </a:p>
          <a:p>
            <a:pPr lvl="2" indent="-182245" fontAlgn="auto">
              <a:lnSpc>
                <a:spcPct val="90000"/>
              </a:lnSpc>
              <a:buFont typeface="Arial" panose="020B0604020202020204" pitchFamily="34" charset="0"/>
              <a:buChar char="•"/>
            </a:pPr>
            <a:endParaRPr lang="en-US" altLang="zh-CN" sz="2000" strike="noStrike" noProof="1"/>
          </a:p>
          <a:p>
            <a:pPr lvl="3" indent="-182245" fontAlgn="auto">
              <a:lnSpc>
                <a:spcPct val="90000"/>
              </a:lnSpc>
              <a:buFont typeface="Arial" panose="020B0604020202020204" pitchFamily="34" charset="0"/>
              <a:buChar char="•"/>
            </a:pPr>
            <a:r>
              <a:rPr lang="zh-CN" altLang="en-US" sz="2000" strike="noStrike" noProof="1">
                <a:sym typeface="+mn-ea"/>
              </a:rPr>
              <a:t>对三宝完全的信赖：</a:t>
            </a:r>
            <a:r>
              <a:rPr lang="en-US" altLang="zh-CN" sz="2000" strike="noStrike" noProof="1">
                <a:sym typeface="+mn-ea"/>
              </a:rPr>
              <a:t>“今生乃至生生世世，不管是苦是乐，我一切的一切全部交付于您，除了您以外，我没有其他的皈依处。”</a:t>
            </a:r>
            <a:endParaRPr lang="en-US" altLang="zh-CN" sz="2000" strike="noStrike" noProof="1"/>
          </a:p>
          <a:p>
            <a:pPr fontAlgn="auto"/>
            <a:endParaRPr lang="en-US" sz="2000" strike="noStrike" noProof="1"/>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7063" y="492125"/>
            <a:ext cx="10498138" cy="492125"/>
          </a:xfrm>
        </p:spPr>
        <p:txBody>
          <a:bodyPr>
            <a:normAutofit fontScale="90000"/>
          </a:bodyPr>
          <a:lstStyle/>
          <a:p>
            <a:pPr algn="l" fontAlgn="auto"/>
            <a:r>
              <a:rPr lang="zh-CN" altLang="en-US" sz="3200" b="1">
                <a:latin typeface="Heiti SC Light"/>
                <a:ea typeface="Heiti SC Light"/>
                <a:sym typeface="+mn-ea"/>
              </a:rPr>
              <a:t/>
            </a:r>
            <a:br>
              <a:rPr lang="zh-CN" altLang="en-US" sz="3200" b="1">
                <a:latin typeface="Heiti SC Light"/>
                <a:ea typeface="Heiti SC Light"/>
                <a:sym typeface="+mn-ea"/>
              </a:rPr>
            </a:br>
            <a:r>
              <a:rPr lang="zh-CN" altLang="en-US" sz="3200" b="1">
                <a:latin typeface="Heiti SC Light"/>
                <a:ea typeface="Heiti SC Light"/>
                <a:sym typeface="+mn-ea"/>
              </a:rPr>
              <a:t>（四）</a:t>
            </a:r>
            <a:r>
              <a:rPr lang="zh-CN" altLang="en-US" sz="3200" b="1">
                <a:latin typeface="+mn-lt"/>
                <a:sym typeface="+mn-ea"/>
              </a:rPr>
              <a:t>《大圆满前行</a:t>
            </a:r>
            <a:r>
              <a:rPr altLang="zh-CN" sz="3200" b="1">
                <a:latin typeface="+mn-lt"/>
                <a:sym typeface="+mn-ea"/>
              </a:rPr>
              <a:t>-</a:t>
            </a:r>
            <a:r>
              <a:rPr lang="zh-CN" altLang="en-US" sz="3200" b="1">
                <a:latin typeface="+mn-lt"/>
                <a:sym typeface="+mn-ea"/>
              </a:rPr>
              <a:t>普贤上师引导》文释</a:t>
            </a:r>
            <a:r>
              <a:rPr lang="zh-CN" altLang="en-US" sz="3200" b="1">
                <a:latin typeface="Heiti SC Light"/>
                <a:ea typeface="Heiti SC Light"/>
                <a:sym typeface="+mn-ea"/>
              </a:rPr>
              <a:t/>
            </a:r>
            <a:br>
              <a:rPr lang="zh-CN" altLang="en-US" sz="3200" b="1">
                <a:latin typeface="Heiti SC Light"/>
                <a:ea typeface="Heiti SC Light"/>
                <a:sym typeface="+mn-ea"/>
              </a:rPr>
            </a:br>
            <a:endParaRPr kumimoji="1" lang="zh-CN" altLang="en-US" sz="3200" b="1" strike="noStrike" noProof="1">
              <a:latin typeface="Heiti SC Light"/>
              <a:ea typeface="Heiti SC Light"/>
              <a:cs typeface="Heiti SC Light"/>
            </a:endParaRPr>
          </a:p>
        </p:txBody>
      </p:sp>
      <p:sp>
        <p:nvSpPr>
          <p:cNvPr id="3" name="内容占位符 2"/>
          <p:cNvSpPr>
            <a:spLocks noGrp="1"/>
          </p:cNvSpPr>
          <p:nvPr>
            <p:ph idx="1"/>
          </p:nvPr>
        </p:nvSpPr>
        <p:spPr>
          <a:xfrm>
            <a:off x="466725" y="984250"/>
            <a:ext cx="11255375" cy="5580063"/>
          </a:xfrm>
        </p:spPr>
        <p:txBody>
          <a:bodyPr>
            <a:normAutofit/>
          </a:bodyPr>
          <a:lstStyle/>
          <a:p>
            <a:pPr marL="0" indent="0" fontAlgn="auto">
              <a:buFont typeface="+mj-lt"/>
              <a:buNone/>
            </a:pPr>
            <a:r>
              <a:rPr lang="en-US" altLang="zh-CN" sz="2400" b="1" strike="noStrike" noProof="1">
                <a:sym typeface="+mn-ea"/>
              </a:rPr>
              <a:t>2</a:t>
            </a:r>
            <a:r>
              <a:rPr lang="zh-CN" altLang="en-US" sz="2400" b="1" strike="noStrike" noProof="1">
                <a:sym typeface="+mn-ea"/>
              </a:rPr>
              <a:t>、皈依的基础：信心</a:t>
            </a:r>
            <a:endParaRPr lang="zh-CN" altLang="en-US" sz="2000" b="1" strike="noStrike" noProof="1">
              <a:sym typeface="+mn-ea"/>
            </a:endParaRPr>
          </a:p>
          <a:p>
            <a:pPr marL="0" indent="0" fontAlgn="auto">
              <a:buFont typeface="+mj-lt"/>
              <a:buNone/>
            </a:pPr>
            <a:r>
              <a:rPr lang="zh-CN" altLang="en-US" sz="2400" strike="noStrike" noProof="1">
                <a:sym typeface="+mn-ea"/>
              </a:rPr>
              <a:t>（2）、信心的分类</a:t>
            </a:r>
            <a:endParaRPr kumimoji="1" lang="zh-CN" altLang="en-US" sz="2000" strike="noStrike" noProof="1" smtClean="0"/>
          </a:p>
          <a:p>
            <a:pPr marL="742950" lvl="1" indent="-285750" fontAlgn="auto">
              <a:buFont typeface="Arial" panose="020B0604020202020204" pitchFamily="34" charset="0"/>
              <a:buChar char="•"/>
            </a:pPr>
            <a:r>
              <a:rPr kumimoji="1" lang="zh-CN" altLang="en-US" sz="2000" strike="noStrike" noProof="1" smtClean="0"/>
              <a:t>总结：</a:t>
            </a:r>
          </a:p>
          <a:p>
            <a:pPr marL="1200150" lvl="2" indent="-285750" fontAlgn="auto">
              <a:buFont typeface="Arial" panose="020B0604020202020204" pitchFamily="34" charset="0"/>
              <a:buChar char="•"/>
            </a:pPr>
            <a:r>
              <a:rPr kumimoji="1" lang="zh-CN" altLang="en-US" sz="1750" strike="noStrike" noProof="1" smtClean="0">
                <a:solidFill>
                  <a:schemeClr val="tx1"/>
                </a:solidFill>
              </a:rPr>
              <a:t>三宝是唯一真实皈依处</a:t>
            </a:r>
          </a:p>
          <a:p>
            <a:pPr marL="1200150" lvl="2" indent="-285750" fontAlgn="auto">
              <a:buFont typeface="Arial" panose="020B0604020202020204" pitchFamily="34" charset="0"/>
              <a:buChar char="•"/>
            </a:pPr>
            <a:r>
              <a:rPr kumimoji="1" lang="zh-CN" altLang="en-US" sz="1750" dirty="0" smtClean="0">
                <a:solidFill>
                  <a:schemeClr val="tx1"/>
                </a:solidFill>
                <a:sym typeface="+mn-ea"/>
              </a:rPr>
              <a:t>信心可以逐渐增上</a:t>
            </a:r>
          </a:p>
          <a:p>
            <a:pPr marL="1200150" lvl="2" indent="-285750" fontAlgn="auto">
              <a:buFont typeface="Arial" panose="020B0604020202020204" pitchFamily="34" charset="0"/>
              <a:buChar char="•"/>
            </a:pPr>
            <a:r>
              <a:rPr kumimoji="1" lang="zh-CN" altLang="en-US" sz="2000" strike="noStrike" noProof="1" smtClean="0">
                <a:solidFill>
                  <a:schemeClr val="tx1"/>
                </a:solidFill>
              </a:rPr>
              <a:t>每个佛教徒都应有真实的皈依，即使刚开始你只是源于清净信，但到了最后，也应该成就不退转或胜解信的皈依，如此对弘法利生才有非常大的贡献。</a:t>
            </a:r>
          </a:p>
          <a:p>
            <a:pPr marL="514350" lvl="0" indent="-514350" fontAlgn="auto">
              <a:buFont typeface="+mj-lt"/>
              <a:buAutoNum type="arabicPeriod"/>
            </a:pPr>
            <a:endParaRPr kumimoji="1" lang="zh-CN" altLang="en-US" sz="2680" strike="noStrike" noProof="1" smtClean="0"/>
          </a:p>
          <a:p>
            <a:pPr lvl="0" indent="-457200" fontAlgn="auto">
              <a:buFont typeface="+mj-ea"/>
              <a:buAutoNum type="arabicPeriod"/>
            </a:pPr>
            <a:endParaRPr kumimoji="1" lang="zh-CN" altLang="en-US" sz="3440" strike="noStrike" noProof="1" smtClean="0"/>
          </a:p>
          <a:p>
            <a:pPr marL="0" indent="0" fontAlgn="auto">
              <a:buFont typeface="+mj-lt"/>
              <a:buNone/>
            </a:pPr>
            <a:endParaRPr kumimoji="1" lang="zh-CN" altLang="en-US" sz="2400" strike="noStrike" noProof="1" smtClean="0"/>
          </a:p>
          <a:p>
            <a:pPr marL="0" indent="0" fontAlgn="auto">
              <a:buNone/>
            </a:pPr>
            <a:endParaRPr lang="zh-CN" altLang="en-US" sz="2400" strike="noStrike" noProof="1"/>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280988" y="242888"/>
            <a:ext cx="10844213" cy="708025"/>
          </a:xfrm>
        </p:spPr>
        <p:txBody>
          <a:bodyPr>
            <a:normAutofit fontScale="90000"/>
          </a:bodyPr>
          <a:lstStyle/>
          <a:p>
            <a:pPr algn="l" fontAlgn="auto"/>
            <a:r>
              <a:rPr lang="zh-CN" altLang="en-US" sz="3200" b="1">
                <a:effectLst>
                  <a:outerShdw blurRad="38100" dist="38100" dir="2700000" algn="tl">
                    <a:srgbClr val="000000">
                      <a:alpha val="43137"/>
                    </a:srgbClr>
                  </a:outerShdw>
                </a:effectLst>
                <a:sym typeface="+mn-ea"/>
              </a:rPr>
              <a:t/>
            </a:r>
            <a:br>
              <a:rPr lang="zh-CN" altLang="en-US" sz="3200" b="1">
                <a:effectLst>
                  <a:outerShdw blurRad="38100" dist="38100" dir="2700000" algn="tl">
                    <a:srgbClr val="000000">
                      <a:alpha val="43137"/>
                    </a:srgbClr>
                  </a:outerShdw>
                </a:effectLst>
                <a:sym typeface="+mn-ea"/>
              </a:rPr>
            </a:br>
            <a:r>
              <a:rPr lang="zh-CN" altLang="en-US" sz="3200" b="1">
                <a:effectLst>
                  <a:outerShdw blurRad="38100" dist="38100" dir="2700000" algn="tl">
                    <a:srgbClr val="000000">
                      <a:alpha val="43137"/>
                    </a:srgbClr>
                  </a:outerShdw>
                </a:effectLst>
                <a:sym typeface="+mn-ea"/>
              </a:rPr>
              <a:t/>
            </a:r>
            <a:br>
              <a:rPr lang="zh-CN" altLang="en-US" sz="3200" b="1">
                <a:effectLst>
                  <a:outerShdw blurRad="38100" dist="38100" dir="2700000" algn="tl">
                    <a:srgbClr val="000000">
                      <a:alpha val="43137"/>
                    </a:srgbClr>
                  </a:outerShdw>
                </a:effectLst>
                <a:sym typeface="+mn-ea"/>
              </a:rPr>
            </a:br>
            <a:r>
              <a:rPr lang="zh-CN" altLang="en-US" sz="3200" b="1">
                <a:latin typeface="Heiti SC Light"/>
                <a:ea typeface="Heiti SC Light"/>
                <a:sym typeface="+mn-ea"/>
              </a:rPr>
              <a:t>（四）</a:t>
            </a:r>
            <a:r>
              <a:rPr lang="zh-CN" altLang="en-US" sz="3200" b="1">
                <a:latin typeface="+mn-lt"/>
                <a:sym typeface="+mn-ea"/>
              </a:rPr>
              <a:t>《大圆满前行</a:t>
            </a:r>
            <a:r>
              <a:rPr altLang="zh-CN" sz="3200" b="1">
                <a:latin typeface="+mn-lt"/>
                <a:sym typeface="+mn-ea"/>
              </a:rPr>
              <a:t>-</a:t>
            </a:r>
            <a:r>
              <a:rPr lang="zh-CN" altLang="en-US" sz="3200" b="1">
                <a:latin typeface="+mn-lt"/>
                <a:sym typeface="+mn-ea"/>
              </a:rPr>
              <a:t>普贤上师引导》文释</a:t>
            </a:r>
            <a:r>
              <a:rPr lang="zh-CN" altLang="en-US" sz="3200" b="1">
                <a:latin typeface="Heiti SC Light"/>
                <a:ea typeface="Heiti SC Light"/>
                <a:sym typeface="+mn-ea"/>
              </a:rPr>
              <a:t/>
            </a:r>
            <a:br>
              <a:rPr lang="zh-CN" altLang="en-US" sz="3200" b="1">
                <a:latin typeface="Heiti SC Light"/>
                <a:ea typeface="Heiti SC Light"/>
                <a:sym typeface="+mn-ea"/>
              </a:rPr>
            </a:br>
            <a:endParaRPr kumimoji="1" lang="zh-CN" altLang="en-US" sz="3200" b="1" strike="noStrike" noProof="1">
              <a:latin typeface="Heiti SC Light"/>
              <a:ea typeface="Heiti SC Light"/>
              <a:cs typeface="Heiti SC Light"/>
            </a:endParaRPr>
          </a:p>
        </p:txBody>
      </p:sp>
      <p:sp>
        <p:nvSpPr>
          <p:cNvPr id="3" name="内容占位符 2"/>
          <p:cNvSpPr>
            <a:spLocks noGrp="1"/>
          </p:cNvSpPr>
          <p:nvPr>
            <p:ph idx="1"/>
          </p:nvPr>
        </p:nvSpPr>
        <p:spPr>
          <a:xfrm>
            <a:off x="280988" y="1027113"/>
            <a:ext cx="11253788" cy="5348288"/>
          </a:xfrm>
        </p:spPr>
        <p:txBody>
          <a:bodyPr>
            <a:normAutofit fontScale="65000" lnSpcReduction="20000"/>
          </a:bodyPr>
          <a:lstStyle/>
          <a:p>
            <a:pPr marL="0" indent="0" fontAlgn="auto">
              <a:buFont typeface="+mj-lt"/>
              <a:buNone/>
            </a:pPr>
            <a:r>
              <a:rPr lang="en-US" altLang="zh-CN" sz="2400" b="1" strike="noStrike" noProof="1">
                <a:sym typeface="+mn-ea"/>
              </a:rPr>
              <a:t>2</a:t>
            </a:r>
            <a:r>
              <a:rPr lang="zh-CN" altLang="en-US" sz="2400" b="1" strike="noStrike" noProof="1">
                <a:sym typeface="+mn-ea"/>
              </a:rPr>
              <a:t>、皈依的基础：信心</a:t>
            </a:r>
          </a:p>
          <a:p>
            <a:pPr marL="0" indent="0" fontAlgn="auto">
              <a:buFont typeface="+mj-lt"/>
              <a:buNone/>
            </a:pPr>
            <a:r>
              <a:rPr lang="zh-CN" altLang="en-US" sz="2000" b="1" strike="noStrike" noProof="1">
                <a:sym typeface="+mn-ea"/>
              </a:rPr>
              <a:t>（</a:t>
            </a:r>
            <a:r>
              <a:rPr lang="en-US" altLang="zh-CN" sz="2000" b="1" strike="noStrike" noProof="1">
                <a:sym typeface="+mn-ea"/>
              </a:rPr>
              <a:t>3</a:t>
            </a:r>
            <a:r>
              <a:rPr lang="zh-CN" altLang="en-US" sz="2000" b="1" strike="noStrike" noProof="1">
                <a:sym typeface="+mn-ea"/>
              </a:rPr>
              <a:t>）、信心的重要性：</a:t>
            </a:r>
          </a:p>
          <a:p>
            <a:pPr marL="0" indent="0" fontAlgn="auto">
              <a:buFont typeface="+mj-lt"/>
              <a:buNone/>
            </a:pPr>
            <a:r>
              <a:rPr lang="zh-CN" altLang="en-US" sz="2000" b="1" strike="noStrike" noProof="1">
                <a:sym typeface="+mn-ea"/>
              </a:rPr>
              <a:t>             </a:t>
            </a:r>
            <a:r>
              <a:rPr lang="zh-CN" altLang="en-US" sz="2400" b="1" strike="noStrike" noProof="1">
                <a:sym typeface="+mn-ea"/>
              </a:rPr>
              <a:t> </a:t>
            </a:r>
            <a:r>
              <a:rPr kumimoji="1" lang="zh-CN" altLang="en-US" sz="2400" dirty="0" smtClean="0">
                <a:solidFill>
                  <a:srgbClr val="FF0000"/>
                </a:solidFill>
                <a:latin typeface="Heiti SC Light" charset="0"/>
                <a:cs typeface="Heiti SC Light" charset="0"/>
                <a:sym typeface="+mn-ea"/>
              </a:rPr>
              <a:t>邬金莲花生大士：“具有坚信得加持，若离疑心成所愿。”</a:t>
            </a:r>
            <a:r>
              <a:rPr kumimoji="1" lang="zh-CN" altLang="en-US" sz="2400" strike="noStrike" noProof="1" smtClean="0">
                <a:latin typeface="Heiti SC Light" charset="0"/>
                <a:cs typeface="Heiti SC Light" charset="0"/>
              </a:rPr>
              <a:t>得加持，出离轮回。</a:t>
            </a:r>
          </a:p>
          <a:p>
            <a:pPr marL="1257300" lvl="2" indent="-342900" fontAlgn="auto">
              <a:buFont typeface="Arial" panose="020B0604020202020204" pitchFamily="34" charset="0"/>
              <a:buChar char="•"/>
            </a:pPr>
            <a:r>
              <a:rPr kumimoji="1" lang="zh-CN" altLang="en-US" sz="2400" strike="noStrike" noProof="1" smtClean="0">
                <a:latin typeface="Heiti SC Light" charset="0"/>
                <a:cs typeface="Heiti SC Light" charset="0"/>
              </a:rPr>
              <a:t>《大庄严论经》：“若以深信心，礼敬佛足者，是人于生死，便为不久住。”</a:t>
            </a:r>
          </a:p>
          <a:p>
            <a:pPr lvl="1" indent="0" algn="l" fontAlgn="auto">
              <a:buFont typeface="Arial" panose="020B0604020202020204" pitchFamily="34" charset="0"/>
              <a:buNone/>
            </a:pPr>
            <a:r>
              <a:rPr lang="zh-CN" altLang="en-US" sz="2400" dirty="0">
                <a:solidFill>
                  <a:srgbClr val="FF0000"/>
                </a:solidFill>
                <a:sym typeface="+mn-ea"/>
              </a:rPr>
              <a:t>      信心犹如种子，它能生长一切善法功德，如果不具备信心，那就如同种子被火烧得一干二净一样。如经中说：“无信心之人，不生诸善法，如种被火焚，青芽岂能生？</a:t>
            </a:r>
            <a:r>
              <a:rPr lang="zh-CN" altLang="en-US" sz="2400" dirty="0">
                <a:sym typeface="+mn-ea"/>
              </a:rPr>
              <a:t>”</a:t>
            </a:r>
            <a:endParaRPr kumimoji="1" lang="zh-CN" altLang="en-US" sz="2400" strike="noStrike" noProof="1" smtClean="0">
              <a:latin typeface="Heiti SC Light" charset="0"/>
              <a:cs typeface="Heiti SC Light" charset="0"/>
            </a:endParaRPr>
          </a:p>
          <a:p>
            <a:pPr marL="1657350" lvl="3" indent="-285750" fontAlgn="auto">
              <a:buFont typeface="Arial" panose="020B0604020202020204" pitchFamily="34" charset="0"/>
              <a:buChar char="•"/>
            </a:pPr>
            <a:r>
              <a:rPr kumimoji="1" lang="zh-CN" altLang="en-US" sz="2400" dirty="0" smtClean="0">
                <a:latin typeface="Heiti SC Light" charset="0"/>
                <a:cs typeface="Heiti SC Light" charset="0"/>
                <a:sym typeface="+mn-ea"/>
              </a:rPr>
              <a:t>生一切善法功德信心可以逐渐增上</a:t>
            </a:r>
          </a:p>
          <a:p>
            <a:pPr marL="1657350" lvl="3" indent="-285750" fontAlgn="auto">
              <a:buFont typeface="Arial" panose="020B0604020202020204" pitchFamily="34" charset="0"/>
              <a:buChar char="•"/>
            </a:pPr>
            <a:r>
              <a:rPr kumimoji="1" lang="zh-CN" altLang="en-US" sz="2400" strike="noStrike" noProof="1" smtClean="0">
                <a:latin typeface="Heiti SC Light" charset="0"/>
                <a:cs typeface="Heiti SC Light" charset="0"/>
              </a:rPr>
              <a:t>《大宝积经》：“若不信之人，不生诸白法，犹如烧种子，不生根牙等。”</a:t>
            </a:r>
          </a:p>
          <a:p>
            <a:pPr lvl="1" indent="0" fontAlgn="auto">
              <a:buFont typeface="Arial" panose="020B0604020202020204" pitchFamily="34" charset="0"/>
              <a:buNone/>
            </a:pPr>
            <a:r>
              <a:rPr lang="zh-CN" altLang="en-US" sz="2400" dirty="0">
                <a:sym typeface="+mn-ea"/>
              </a:rPr>
              <a:t>        </a:t>
            </a:r>
            <a:r>
              <a:rPr lang="zh-CN" altLang="en-US" sz="2400" dirty="0">
                <a:solidFill>
                  <a:srgbClr val="FF0000"/>
                </a:solidFill>
                <a:sym typeface="+mn-ea"/>
              </a:rPr>
              <a:t>此外，信心也是居于七圣财的首位，如云：“信心如宝轮，昼夜修善道。”</a:t>
            </a:r>
            <a:endParaRPr kumimoji="1" lang="zh-CN" altLang="en-US" sz="2400" strike="noStrike" noProof="1" smtClean="0">
              <a:latin typeface="Heiti SC Light" charset="0"/>
              <a:cs typeface="Heiti SC Light" charset="0"/>
            </a:endParaRPr>
          </a:p>
          <a:p>
            <a:pPr marL="1200150" lvl="2" indent="-285750" fontAlgn="auto">
              <a:buFont typeface="Arial" panose="020B0604020202020204" pitchFamily="34" charset="0"/>
              <a:buChar char="•"/>
            </a:pPr>
            <a:r>
              <a:rPr kumimoji="1" lang="zh-CN" altLang="en-US" sz="2400" strike="noStrike" noProof="1" smtClean="0">
                <a:latin typeface="Heiti SC Light" charset="0"/>
                <a:cs typeface="Heiti SC Light" charset="0"/>
              </a:rPr>
              <a:t>“信心如宝轮，昼夜修善道。”</a:t>
            </a:r>
          </a:p>
          <a:p>
            <a:pPr marL="1200150" lvl="2" indent="-285750" fontAlgn="auto">
              <a:buFont typeface="Arial" panose="020B0604020202020204" pitchFamily="34" charset="0"/>
              <a:buChar char="•"/>
            </a:pPr>
            <a:r>
              <a:rPr kumimoji="1" lang="zh-CN" altLang="en-US" sz="2400" strike="noStrike" noProof="1" smtClean="0">
                <a:latin typeface="Heiti SC Light" charset="0"/>
                <a:cs typeface="Heiti SC Light" charset="0"/>
              </a:rPr>
              <a:t>《华严经》：“信是宝藏第一法，为清净手受众行。”</a:t>
            </a:r>
          </a:p>
          <a:p>
            <a:pPr marL="1200150" lvl="2" indent="-285750" fontAlgn="auto">
              <a:buFont typeface="Arial" panose="020B0604020202020204" pitchFamily="34" charset="0"/>
              <a:buChar char="•"/>
            </a:pPr>
            <a:r>
              <a:rPr kumimoji="1" lang="zh-CN" altLang="en-US" sz="2400" strike="noStrike" noProof="1" smtClean="0">
                <a:latin typeface="Heiti SC Light" charset="0"/>
                <a:cs typeface="Heiti SC Light" charset="0"/>
              </a:rPr>
              <a:t>《华严经》：“信为道元功德母，增长一切诸善法。”</a:t>
            </a:r>
          </a:p>
          <a:p>
            <a:pPr marL="457200" lvl="1" indent="0" fontAlgn="auto">
              <a:buFont typeface="Arial" panose="020B0604020202020204" pitchFamily="34" charset="0"/>
              <a:buNone/>
            </a:pPr>
            <a:r>
              <a:rPr lang="zh-CN" altLang="en-US" sz="2400" dirty="0">
                <a:solidFill>
                  <a:srgbClr val="FF0000"/>
                </a:solidFill>
                <a:sym typeface="+mn-ea"/>
              </a:rPr>
              <a:t>       所以说，信心是一切财宝当中首屈一指的。信心就像宝藏，是无穷无尽功德的源泉；信心就像双足，能够踏上解脱胜道；信心又像双手，能将一切善法揽入自相续。如颂云：“信财宝藏双足胜，犹如双手摄善根。”</a:t>
            </a:r>
            <a:endParaRPr lang="zh-CN" altLang="en-US" sz="2400" dirty="0">
              <a:solidFill>
                <a:srgbClr val="FF0000"/>
              </a:solidFill>
            </a:endParaRPr>
          </a:p>
          <a:p>
            <a:pPr marL="1200150" lvl="2" indent="-285750" fontAlgn="auto">
              <a:buFont typeface="Arial" panose="020B0604020202020204" pitchFamily="34" charset="0"/>
              <a:buChar char="•"/>
            </a:pPr>
            <a:endParaRPr kumimoji="1" lang="zh-CN" altLang="en-US" sz="2400" strike="noStrike" noProof="1" smtClean="0">
              <a:latin typeface="Heiti SC Light" charset="0"/>
              <a:cs typeface="Heiti SC Light" charset="0"/>
            </a:endParaRPr>
          </a:p>
          <a:p>
            <a:pPr marL="457200" lvl="1" indent="0" fontAlgn="auto">
              <a:buFont typeface="Arial" panose="020B0604020202020204" pitchFamily="34" charset="0"/>
              <a:buNone/>
            </a:pPr>
            <a:r>
              <a:rPr lang="zh-CN" altLang="en-US" sz="2400" dirty="0">
                <a:sym typeface="+mn-ea"/>
              </a:rPr>
              <a:t>       </a:t>
            </a:r>
            <a:r>
              <a:rPr lang="zh-CN" altLang="en-US" sz="2400" dirty="0">
                <a:solidFill>
                  <a:srgbClr val="FF0000"/>
                </a:solidFill>
                <a:sym typeface="+mn-ea"/>
              </a:rPr>
              <a:t>虽然三宝具有不可思议的悲心与加持，但要想使之融入自相续，</a:t>
            </a:r>
            <a:r>
              <a:rPr lang="zh-CN" altLang="en-US" sz="2400" b="1" dirty="0">
                <a:solidFill>
                  <a:srgbClr val="FF0000"/>
                </a:solidFill>
                <a:sym typeface="+mn-ea"/>
              </a:rPr>
              <a:t>唯一还要依赖自己的信心和恭敬心</a:t>
            </a:r>
            <a:r>
              <a:rPr lang="zh-CN" altLang="en-US" sz="2400" dirty="0">
                <a:solidFill>
                  <a:srgbClr val="FF0000"/>
                </a:solidFill>
                <a:sym typeface="+mn-ea"/>
              </a:rPr>
              <a:t>。如果自己具有上等的信心与恭敬心，那么所得到上师三宝的悲悯与加持也是上等的；倘若具有中等的信心与恭敬心，所得到的悲悯与加持也是中等的；假如仅仅具备下等的信心与恭敬心，就只能获得少许的加持与悲悯；如果根本没有信心和恭敬心，那么绝对不可能得到上师三宝的悲悯与加持。</a:t>
            </a:r>
          </a:p>
          <a:p>
            <a:pPr marL="1085850" lvl="2" indent="-171450" fontAlgn="auto">
              <a:buFont typeface="Arial" panose="020B0604020202020204" pitchFamily="34" charset="0"/>
              <a:buChar char="•"/>
            </a:pPr>
            <a:r>
              <a:rPr lang="zh-CN" altLang="en-US" sz="2400" dirty="0">
                <a:solidFill>
                  <a:srgbClr val="FF0000"/>
                </a:solidFill>
                <a:sym typeface="+mn-ea"/>
              </a:rPr>
              <a:t>   </a:t>
            </a:r>
            <a:r>
              <a:rPr kumimoji="1" lang="zh-CN" altLang="en-US" sz="2400" strike="noStrike" noProof="1" smtClean="0">
                <a:latin typeface="Heiti SC Light" charset="0"/>
                <a:cs typeface="Heiti SC Light" charset="0"/>
              </a:rPr>
              <a:t>上等的信心与恭敬心，那所得上师三宝的悲悯与加持也是上等的</a:t>
            </a:r>
          </a:p>
          <a:p>
            <a:pPr marL="1200150" lvl="2" indent="-285750" fontAlgn="auto">
              <a:buFont typeface="Arial" panose="020B0604020202020204" pitchFamily="34" charset="0"/>
              <a:buChar char="•"/>
            </a:pPr>
            <a:r>
              <a:rPr kumimoji="1" lang="zh-CN" altLang="en-US" sz="2400" strike="noStrike" noProof="1" smtClean="0">
                <a:latin typeface="Heiti SC Light" charset="0"/>
                <a:cs typeface="Heiti SC Light" charset="0"/>
              </a:rPr>
              <a:t>中等的信心与恭敬心，所得到的悲悯与加持也是中等的</a:t>
            </a:r>
          </a:p>
          <a:p>
            <a:pPr marL="1200150" lvl="2" indent="-285750" fontAlgn="auto">
              <a:buFont typeface="Arial" panose="020B0604020202020204" pitchFamily="34" charset="0"/>
              <a:buChar char="•"/>
            </a:pPr>
            <a:r>
              <a:rPr kumimoji="1" lang="zh-CN" altLang="en-US" sz="2400" strike="noStrike" noProof="1" smtClean="0">
                <a:latin typeface="Heiti SC Light" charset="0"/>
                <a:cs typeface="Heiti SC Light" charset="0"/>
              </a:rPr>
              <a:t>下等的信心与恭敬心，就只能获得少许的加持与悲悯</a:t>
            </a:r>
          </a:p>
          <a:p>
            <a:pPr marL="0" indent="0" fontAlgn="auto">
              <a:buNone/>
            </a:pPr>
            <a:endParaRPr lang="zh-CN" altLang="en-US" sz="2400" strike="noStrike" noProof="1">
              <a:latin typeface="Heiti SC Light" charset="0"/>
              <a:cs typeface="Heiti SC Light"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563623" y="1833052"/>
            <a:ext cx="9070848" cy="3073684"/>
          </a:xfrm>
        </p:spPr>
        <p:txBody>
          <a:bodyPr/>
          <a:lstStyle/>
          <a:p>
            <a:r>
              <a:rPr lang="en-US" altLang="zh-CN" sz="6600" b="1" dirty="0" smtClean="0">
                <a:latin typeface="Heiti SC Light"/>
                <a:ea typeface="Heiti SC Light"/>
                <a:cs typeface="Heiti SC Light"/>
              </a:rPr>
              <a:t/>
            </a:r>
            <a:br>
              <a:rPr lang="en-US" altLang="zh-CN" sz="6600" b="1" dirty="0" smtClean="0">
                <a:latin typeface="Heiti SC Light"/>
                <a:ea typeface="Heiti SC Light"/>
                <a:cs typeface="Heiti SC Light"/>
              </a:rPr>
            </a:br>
            <a:r>
              <a:rPr lang="en-US" altLang="zh-CN" sz="6600" b="1" dirty="0" smtClean="0">
                <a:latin typeface="Heiti SC Light"/>
                <a:ea typeface="Heiti SC Light"/>
                <a:cs typeface="Heiti SC Light"/>
              </a:rPr>
              <a:t>皈</a:t>
            </a:r>
            <a:r>
              <a:rPr lang="zh-CN" altLang="en-US" sz="6600" b="1" dirty="0" smtClean="0">
                <a:latin typeface="Heiti SC Light"/>
                <a:ea typeface="Heiti SC Light"/>
                <a:cs typeface="Heiti SC Light"/>
              </a:rPr>
              <a:t>依（六）</a:t>
            </a:r>
            <a:br>
              <a:rPr lang="zh-CN" altLang="en-US" sz="6600" b="1" dirty="0" smtClean="0">
                <a:latin typeface="Heiti SC Light"/>
                <a:ea typeface="Heiti SC Light"/>
                <a:cs typeface="Heiti SC Light"/>
              </a:rPr>
            </a:br>
            <a:r>
              <a:rPr lang="zh-CN" altLang="en-US" sz="6600" b="1" dirty="0" smtClean="0">
                <a:latin typeface="Heiti SC Light"/>
                <a:ea typeface="Heiti SC Light"/>
                <a:cs typeface="Heiti SC Light"/>
              </a:rPr>
              <a:t/>
            </a:r>
            <a:br>
              <a:rPr lang="zh-CN" altLang="en-US" sz="6600" b="1" dirty="0" smtClean="0">
                <a:latin typeface="Heiti SC Light"/>
                <a:ea typeface="Heiti SC Light"/>
                <a:cs typeface="Heiti SC Light"/>
              </a:rPr>
            </a:br>
            <a:r>
              <a:rPr lang="zh-CN" altLang="en-US" sz="2400" b="1" dirty="0" smtClean="0">
                <a:latin typeface="Heiti SC Light"/>
                <a:ea typeface="Heiti SC Light"/>
                <a:cs typeface="Heiti SC Light"/>
              </a:rPr>
              <a:t>前行广释</a:t>
            </a:r>
            <a:r>
              <a:rPr altLang="zh-CN" sz="2400" b="1" dirty="0" smtClean="0">
                <a:latin typeface="Heiti SC Light"/>
                <a:ea typeface="Heiti SC Light"/>
                <a:cs typeface="Heiti SC Light"/>
              </a:rPr>
              <a:t>85</a:t>
            </a:r>
            <a:r>
              <a:rPr lang="zh-CN" altLang="en-US" sz="2400" b="1" dirty="0" smtClean="0">
                <a:latin typeface="Heiti SC Light"/>
                <a:ea typeface="Heiti SC Light"/>
                <a:cs typeface="Heiti SC Light"/>
              </a:rPr>
              <a:t>课</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7063" y="492125"/>
            <a:ext cx="10498138" cy="492125"/>
          </a:xfrm>
        </p:spPr>
        <p:txBody>
          <a:bodyPr>
            <a:normAutofit fontScale="90000"/>
          </a:bodyPr>
          <a:lstStyle/>
          <a:p>
            <a:pPr algn="l" fontAlgn="auto"/>
            <a:r>
              <a:rPr lang="zh-CN" altLang="en-US" sz="3200" b="1">
                <a:latin typeface="Heiti SC Light"/>
                <a:ea typeface="Heiti SC Light"/>
                <a:sym typeface="+mn-ea"/>
              </a:rPr>
              <a:t/>
            </a:r>
            <a:br>
              <a:rPr lang="zh-CN" altLang="en-US" sz="3200" b="1">
                <a:latin typeface="Heiti SC Light"/>
                <a:ea typeface="Heiti SC Light"/>
                <a:sym typeface="+mn-ea"/>
              </a:rPr>
            </a:br>
            <a:r>
              <a:rPr lang="zh-CN" altLang="en-US" sz="3200" b="1">
                <a:latin typeface="Heiti SC Light"/>
                <a:ea typeface="Heiti SC Light"/>
                <a:sym typeface="+mn-ea"/>
              </a:rPr>
              <a:t>（一）前言：</a:t>
            </a:r>
            <a:r>
              <a:rPr lang="zh-CN" altLang="en-US" sz="3200" b="1">
                <a:latin typeface="+mn-lt"/>
                <a:sym typeface="+mn-ea"/>
              </a:rPr>
              <a:t>增上信心的窍诀</a:t>
            </a:r>
            <a:r>
              <a:rPr lang="zh-CN" altLang="en-US" sz="3200" b="1">
                <a:latin typeface="Heiti SC Light"/>
                <a:ea typeface="Heiti SC Light"/>
                <a:sym typeface="+mn-ea"/>
              </a:rPr>
              <a:t/>
            </a:r>
            <a:br>
              <a:rPr lang="zh-CN" altLang="en-US" sz="3200" b="1">
                <a:latin typeface="Heiti SC Light"/>
                <a:ea typeface="Heiti SC Light"/>
                <a:sym typeface="+mn-ea"/>
              </a:rPr>
            </a:br>
            <a:endParaRPr kumimoji="1" lang="zh-CN" altLang="en-US" sz="3200" b="1" strike="noStrike" noProof="1">
              <a:latin typeface="Heiti SC Light"/>
              <a:ea typeface="Heiti SC Light"/>
              <a:cs typeface="Heiti SC Light"/>
            </a:endParaRPr>
          </a:p>
        </p:txBody>
      </p:sp>
      <p:sp>
        <p:nvSpPr>
          <p:cNvPr id="3" name="内容占位符 2"/>
          <p:cNvSpPr>
            <a:spLocks noGrp="1"/>
          </p:cNvSpPr>
          <p:nvPr>
            <p:ph idx="1"/>
          </p:nvPr>
        </p:nvSpPr>
        <p:spPr>
          <a:xfrm>
            <a:off x="466725" y="984250"/>
            <a:ext cx="11255375" cy="5580063"/>
          </a:xfrm>
        </p:spPr>
        <p:txBody>
          <a:bodyPr>
            <a:normAutofit/>
          </a:bodyPr>
          <a:lstStyle/>
          <a:p>
            <a:pPr marL="0" indent="0" fontAlgn="auto">
              <a:buFont typeface="+mj-lt"/>
              <a:buNone/>
            </a:pPr>
            <a:endParaRPr kumimoji="1" lang="zh-CN" altLang="en-US" sz="2000" strike="noStrike" noProof="1" smtClean="0">
              <a:solidFill>
                <a:schemeClr val="tx1"/>
              </a:solidFill>
            </a:endParaRPr>
          </a:p>
          <a:p>
            <a:pPr marL="514350" lvl="0" indent="-514350" fontAlgn="auto">
              <a:buFont typeface="+mj-lt"/>
              <a:buAutoNum type="arabicPeriod"/>
            </a:pPr>
            <a:r>
              <a:rPr kumimoji="1" lang="zh-CN" altLang="en-US" sz="2680" strike="noStrike" noProof="1" smtClean="0"/>
              <a:t>重在积累：在修学佛法的过程中，</a:t>
            </a:r>
            <a:r>
              <a:rPr kumimoji="1" lang="zh-CN" altLang="en-US" sz="2680" strike="noStrike" noProof="1" smtClean="0">
                <a:solidFill>
                  <a:srgbClr val="FF0000"/>
                </a:solidFill>
              </a:rPr>
              <a:t>深入思维</a:t>
            </a:r>
            <a:r>
              <a:rPr kumimoji="1" lang="zh-CN" altLang="en-US" sz="2680" strike="noStrike" noProof="1" smtClean="0"/>
              <a:t>至关重要，像以前的许多高僧大德，</a:t>
            </a:r>
            <a:r>
              <a:rPr kumimoji="1" lang="zh-CN" altLang="en-US" sz="2680" strike="noStrike" noProof="1" smtClean="0">
                <a:solidFill>
                  <a:srgbClr val="FF0000"/>
                </a:solidFill>
              </a:rPr>
              <a:t>每天至少会读几页《大圆满前行》</a:t>
            </a:r>
            <a:r>
              <a:rPr kumimoji="1" lang="zh-CN" altLang="en-US" sz="2680" strike="noStrike" noProof="1" smtClean="0"/>
              <a:t>，然后</a:t>
            </a:r>
            <a:r>
              <a:rPr kumimoji="1" lang="zh-CN" altLang="en-US" sz="2680" strike="noStrike" noProof="1" smtClean="0">
                <a:solidFill>
                  <a:srgbClr val="FF0000"/>
                </a:solidFill>
              </a:rPr>
              <a:t>慢慢体会它的意思</a:t>
            </a:r>
            <a:r>
              <a:rPr kumimoji="1" lang="zh-CN" altLang="en-US" sz="2680" strike="noStrike" noProof="1" smtClean="0"/>
              <a:t>，这样</a:t>
            </a:r>
            <a:r>
              <a:rPr kumimoji="1" lang="zh-CN" altLang="en-US" sz="2680" strike="noStrike" noProof="1" smtClean="0">
                <a:solidFill>
                  <a:srgbClr val="FF0000"/>
                </a:solidFill>
              </a:rPr>
              <a:t>久而久之</a:t>
            </a:r>
            <a:r>
              <a:rPr kumimoji="1" lang="zh-CN" altLang="en-US" sz="2680" strike="noStrike" noProof="1" smtClean="0"/>
              <a:t>，必定可增上自己的信心。</a:t>
            </a:r>
          </a:p>
          <a:p>
            <a:pPr lvl="0" indent="-457200" fontAlgn="auto">
              <a:buFont typeface="+mj-ea"/>
              <a:buAutoNum type="arabicPeriod"/>
            </a:pPr>
            <a:endParaRPr kumimoji="1" lang="zh-CN" altLang="en-US" sz="3440" strike="noStrike" noProof="1" smtClean="0"/>
          </a:p>
          <a:p>
            <a:pPr marL="0" indent="0" fontAlgn="auto">
              <a:buFont typeface="+mj-lt"/>
              <a:buNone/>
            </a:pPr>
            <a:r>
              <a:rPr lang="en-US" altLang="zh-CN" sz="2400" strike="noStrike" noProof="1"/>
              <a:t>2.  </a:t>
            </a:r>
            <a:r>
              <a:rPr lang="zh-CN" altLang="en-US" sz="2400" strike="noStrike" noProof="1"/>
              <a:t>以愿力约束自己：</a:t>
            </a:r>
            <a:r>
              <a:rPr lang="en-US" altLang="zh-CN" sz="2400" strike="noStrike" noProof="1"/>
              <a:t>有这样的愿力很好，以此可经常约束自己</a:t>
            </a:r>
          </a:p>
          <a:p>
            <a:pPr marL="0" indent="0" fontAlgn="auto">
              <a:buFont typeface="+mj-lt"/>
              <a:buNone/>
            </a:pPr>
            <a:endParaRPr lang="en-US" altLang="zh-CN" sz="2400" strike="noStrike" noProof="1"/>
          </a:p>
          <a:p>
            <a:pPr marL="0" indent="0" fontAlgn="auto">
              <a:buFont typeface="+mj-lt"/>
              <a:buNone/>
            </a:pPr>
            <a:r>
              <a:rPr lang="en-US" altLang="zh-CN" sz="2400" strike="noStrike" noProof="1"/>
              <a:t>      2019</a:t>
            </a:r>
            <a:r>
              <a:rPr lang="zh-CN" altLang="en-US" sz="2400" strike="noStrike" noProof="1"/>
              <a:t>已经拉开帷幕啦，希望大家也积极发愿，做好时间安排，珍惜暇满，落实咱们共同是誓愿：依教奉行、圆满加行</a:t>
            </a:r>
            <a:endParaRPr lang="en-US" altLang="zh-CN" sz="2400" strike="noStrike" noProof="1"/>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7063" y="492125"/>
            <a:ext cx="10498138" cy="492125"/>
          </a:xfrm>
        </p:spPr>
        <p:txBody>
          <a:bodyPr>
            <a:normAutofit fontScale="90000"/>
          </a:bodyPr>
          <a:lstStyle/>
          <a:p>
            <a:pPr algn="l" fontAlgn="auto"/>
            <a:r>
              <a:rPr lang="zh-CN" altLang="en-US" sz="3200" b="1">
                <a:latin typeface="Heiti SC Light"/>
                <a:ea typeface="Heiti SC Light"/>
                <a:sym typeface="+mn-ea"/>
              </a:rPr>
              <a:t/>
            </a:r>
            <a:br>
              <a:rPr lang="zh-CN" altLang="en-US" sz="3200" b="1">
                <a:latin typeface="Heiti SC Light"/>
                <a:ea typeface="Heiti SC Light"/>
                <a:sym typeface="+mn-ea"/>
              </a:rPr>
            </a:br>
            <a:r>
              <a:rPr lang="zh-CN" altLang="en-US" sz="3200" b="1">
                <a:latin typeface="Heiti SC Light"/>
                <a:ea typeface="Heiti SC Light"/>
                <a:sym typeface="+mn-ea"/>
              </a:rPr>
              <a:t>（二）皈依的基础：信心续</a:t>
            </a:r>
            <a:br>
              <a:rPr lang="zh-CN" altLang="en-US" sz="3200" b="1">
                <a:latin typeface="Heiti SC Light"/>
                <a:ea typeface="Heiti SC Light"/>
                <a:sym typeface="+mn-ea"/>
              </a:rPr>
            </a:br>
            <a:endParaRPr kumimoji="1" lang="zh-CN" altLang="en-US" sz="3200" b="1" strike="noStrike" noProof="1">
              <a:latin typeface="Heiti SC Light"/>
              <a:ea typeface="Heiti SC Light"/>
              <a:cs typeface="Heiti SC Light"/>
            </a:endParaRPr>
          </a:p>
        </p:txBody>
      </p:sp>
      <p:sp>
        <p:nvSpPr>
          <p:cNvPr id="3" name="内容占位符 2"/>
          <p:cNvSpPr>
            <a:spLocks noGrp="1"/>
          </p:cNvSpPr>
          <p:nvPr>
            <p:ph idx="1"/>
          </p:nvPr>
        </p:nvSpPr>
        <p:spPr>
          <a:xfrm>
            <a:off x="466725" y="984250"/>
            <a:ext cx="11255375" cy="5580063"/>
          </a:xfrm>
        </p:spPr>
        <p:txBody>
          <a:bodyPr>
            <a:normAutofit lnSpcReduction="10000"/>
          </a:bodyPr>
          <a:lstStyle/>
          <a:p>
            <a:pPr marL="0" indent="0" fontAlgn="auto">
              <a:buFont typeface="+mj-lt"/>
              <a:buNone/>
            </a:pPr>
            <a:endParaRPr kumimoji="1" lang="zh-CN" altLang="en-US" sz="2000" strike="noStrike" noProof="1" smtClean="0">
              <a:solidFill>
                <a:schemeClr val="tx1"/>
              </a:solidFill>
            </a:endParaRPr>
          </a:p>
          <a:p>
            <a:pPr marL="514350" lvl="0" indent="-514350" fontAlgn="auto">
              <a:buFont typeface="+mj-lt"/>
              <a:buAutoNum type="arabicPeriod"/>
            </a:pPr>
            <a:r>
              <a:rPr lang="en-US" altLang="zh-CN" sz="2400" strike="noStrike" noProof="1"/>
              <a:t>无信心者，佛也不能救度</a:t>
            </a:r>
          </a:p>
          <a:p>
            <a:pPr marL="971550" lvl="1" indent="-514350" fontAlgn="auto">
              <a:buFont typeface="+mj-ea"/>
              <a:buAutoNum type="circleNumDbPlain"/>
            </a:pPr>
            <a:r>
              <a:rPr lang="zh-CN" altLang="en-US" sz="2125" dirty="0">
                <a:solidFill>
                  <a:srgbClr val="FF0000"/>
                </a:solidFill>
                <a:sym typeface="+mn-ea"/>
              </a:rPr>
              <a:t>如若自己没有信心，即使遇到真佛摄受也不会有什么收益，就像前面提到的善星比丘和世尊的弟弟提婆达多等一样</a:t>
            </a:r>
          </a:p>
          <a:p>
            <a:pPr marL="971550" lvl="1" indent="-514350" fontAlgn="auto">
              <a:buFont typeface="+mj-ea"/>
              <a:buAutoNum type="circleNumDbPlain"/>
            </a:pPr>
            <a:endParaRPr lang="zh-CN" altLang="en-US" sz="2125" dirty="0">
              <a:solidFill>
                <a:srgbClr val="FF0000"/>
              </a:solidFill>
              <a:sym typeface="+mn-ea"/>
            </a:endParaRPr>
          </a:p>
          <a:p>
            <a:pPr marL="971550" lvl="1" indent="-514350" fontAlgn="auto">
              <a:buFont typeface="+mj-ea"/>
              <a:buAutoNum type="circleNumDbPlain"/>
            </a:pPr>
            <a:r>
              <a:rPr lang="zh-CN" altLang="en-US" sz="2130" strike="noStrike" noProof="1"/>
              <a:t>教证：</a:t>
            </a:r>
            <a:r>
              <a:rPr lang="zh-CN" altLang="en-US" sz="1860" strike="noStrike" noProof="1"/>
              <a:t>《如来兴显经》中说：“如日照天下，生盲不能见……众生失本净，不信如来慧。”</a:t>
            </a:r>
          </a:p>
          <a:p>
            <a:pPr lvl="1" indent="0" fontAlgn="auto">
              <a:buFont typeface="+mj-lt"/>
              <a:buNone/>
            </a:pPr>
            <a:r>
              <a:rPr lang="zh-CN" altLang="en-US" sz="2125" strike="noStrike" noProof="1"/>
              <a:t>       意思是，虽有太阳照耀整个天下，但生盲根本见不到，同样，如来的智慧虽至高无上，但具有邪见而失掉清净心的人，对此根本不会相信，这种人不管出家或学佛多少年，都不一定有什么成就</a:t>
            </a:r>
          </a:p>
          <a:p>
            <a:pPr lvl="1" indent="0" fontAlgn="auto">
              <a:buFont typeface="+mj-lt"/>
              <a:buNone/>
            </a:pPr>
            <a:endParaRPr lang="zh-CN" altLang="en-US" sz="2125" strike="noStrike" noProof="1"/>
          </a:p>
          <a:p>
            <a:pPr marL="971550" lvl="1" indent="-514350" fontAlgn="auto">
              <a:buFont typeface="+mj-ea"/>
              <a:buAutoNum type="circleNumDbPlain" startAt="3"/>
            </a:pPr>
            <a:r>
              <a:rPr lang="zh-CN" altLang="en-US" sz="2125" strike="noStrike" noProof="1"/>
              <a:t>公案：</a:t>
            </a:r>
            <a:r>
              <a:rPr lang="zh-CN" altLang="en-US" sz="1855" strike="noStrike" noProof="1"/>
              <a:t>《增一阿含经》中长者比丘与</a:t>
            </a:r>
            <a:r>
              <a:rPr lang="en-US" altLang="zh-CN" sz="1855" strike="noStrike" noProof="1"/>
              <a:t>8</a:t>
            </a:r>
            <a:r>
              <a:rPr lang="zh-CN" altLang="en-US" sz="1855" strike="noStrike" noProof="1"/>
              <a:t>岁沙弥由于信心、恭敬心不同而获得不同果的公案说明</a:t>
            </a:r>
          </a:p>
          <a:p>
            <a:pPr marL="1428750" lvl="2" indent="-514350" fontAlgn="auto">
              <a:buFont typeface="Arial" panose="020B0604020202020204" pitchFamily="34" charset="0"/>
              <a:buChar char="•"/>
            </a:pPr>
            <a:r>
              <a:rPr lang="zh-CN" altLang="en-US" sz="1620" strike="noStrike" noProof="1"/>
              <a:t>一个人学佛、听经的时间再长，但始终没有信心的话，也不见得有多大收益，会有成为</a:t>
            </a:r>
            <a:r>
              <a:rPr lang="en-US" altLang="zh-CN" sz="1620" strike="noStrike" noProof="1"/>
              <a:t>‘</a:t>
            </a:r>
            <a:r>
              <a:rPr lang="zh-CN" altLang="en-US" sz="1620" strike="noStrike" noProof="1"/>
              <a:t>法油子</a:t>
            </a:r>
            <a:r>
              <a:rPr lang="en-US" altLang="zh-CN" sz="1620" strike="noStrike" noProof="1"/>
              <a:t>’</a:t>
            </a:r>
            <a:r>
              <a:rPr lang="zh-CN" altLang="en-US" sz="1620" strike="noStrike" noProof="1"/>
              <a:t>危险</a:t>
            </a:r>
          </a:p>
          <a:p>
            <a:pPr marL="1428750" lvl="2" indent="-514350" fontAlgn="auto">
              <a:buFont typeface="Arial" panose="020B0604020202020204" pitchFamily="34" charset="0"/>
              <a:buChar char="•"/>
            </a:pPr>
            <a:r>
              <a:rPr lang="zh-CN" altLang="en-US" sz="1620" strike="noStrike" noProof="1"/>
              <a:t>没有信心与恭敬心，自相续与法根本不会相应，会像善星比丘等后果极其可怕</a:t>
            </a:r>
          </a:p>
          <a:p>
            <a:pPr marL="457200" lvl="1" indent="0" fontAlgn="auto">
              <a:buFont typeface="Arial" panose="020B0604020202020204" pitchFamily="34" charset="0"/>
              <a:buNone/>
            </a:pPr>
            <a:endParaRPr lang="zh-CN" altLang="en-US" sz="1850" strike="noStrike" noProof="1"/>
          </a:p>
          <a:p>
            <a:pPr marL="457200" lvl="1" indent="0" fontAlgn="auto">
              <a:buFont typeface="Arial" panose="020B0604020202020204" pitchFamily="34" charset="0"/>
              <a:buNone/>
            </a:pPr>
            <a:r>
              <a:rPr lang="zh-CN" altLang="en-US" sz="1850" strike="noStrike" noProof="1"/>
              <a:t>总结：佛教徒最需要的就是信心，这种信心最好是不退转的信心。即使这对一般人来讲很难生起，至少也应具足清净信或欲乐信。否则，连入佛门的基本条件就丧失了。</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7063" y="492125"/>
            <a:ext cx="10498138" cy="492125"/>
          </a:xfrm>
        </p:spPr>
        <p:txBody>
          <a:bodyPr>
            <a:normAutofit fontScale="90000"/>
          </a:bodyPr>
          <a:lstStyle/>
          <a:p>
            <a:pPr algn="l" fontAlgn="auto"/>
            <a:r>
              <a:rPr lang="zh-CN" altLang="en-US" sz="3200" b="1">
                <a:latin typeface="Heiti SC Light"/>
                <a:ea typeface="Heiti SC Light"/>
                <a:sym typeface="+mn-ea"/>
              </a:rPr>
              <a:t/>
            </a:r>
            <a:br>
              <a:rPr lang="zh-CN" altLang="en-US" sz="3200" b="1">
                <a:latin typeface="Heiti SC Light"/>
                <a:ea typeface="Heiti SC Light"/>
                <a:sym typeface="+mn-ea"/>
              </a:rPr>
            </a:br>
            <a:r>
              <a:rPr lang="zh-CN" altLang="en-US" sz="3200" b="1">
                <a:latin typeface="Heiti SC Light"/>
                <a:ea typeface="Heiti SC Light"/>
                <a:sym typeface="+mn-ea"/>
              </a:rPr>
              <a:t>（二）皈依的基础：信心续</a:t>
            </a:r>
            <a:br>
              <a:rPr lang="zh-CN" altLang="en-US" sz="3200" b="1">
                <a:latin typeface="Heiti SC Light"/>
                <a:ea typeface="Heiti SC Light"/>
                <a:sym typeface="+mn-ea"/>
              </a:rPr>
            </a:br>
            <a:endParaRPr kumimoji="1" lang="zh-CN" altLang="en-US" sz="3200" b="1" strike="noStrike" noProof="1">
              <a:latin typeface="Heiti SC Light"/>
              <a:ea typeface="Heiti SC Light"/>
              <a:cs typeface="Heiti SC Light"/>
            </a:endParaRPr>
          </a:p>
        </p:txBody>
      </p:sp>
      <p:sp>
        <p:nvSpPr>
          <p:cNvPr id="3" name="内容占位符 2"/>
          <p:cNvSpPr>
            <a:spLocks noGrp="1"/>
          </p:cNvSpPr>
          <p:nvPr>
            <p:ph idx="1"/>
          </p:nvPr>
        </p:nvSpPr>
        <p:spPr>
          <a:xfrm>
            <a:off x="466725" y="984250"/>
            <a:ext cx="11255375" cy="5580063"/>
          </a:xfrm>
        </p:spPr>
        <p:txBody>
          <a:bodyPr>
            <a:normAutofit lnSpcReduction="10000"/>
          </a:bodyPr>
          <a:lstStyle/>
          <a:p>
            <a:pPr marL="0" lvl="0" indent="0" fontAlgn="auto">
              <a:buFont typeface="+mj-lt"/>
              <a:buNone/>
            </a:pPr>
            <a:r>
              <a:rPr lang="en-US" altLang="zh-CN" sz="2400" strike="noStrike" noProof="1" smtClean="0"/>
              <a:t>2</a:t>
            </a:r>
            <a:r>
              <a:rPr lang="zh-CN" altLang="en-US" sz="2400" strike="noStrike" noProof="1"/>
              <a:t>、</a:t>
            </a:r>
            <a:r>
              <a:rPr lang="en-US" altLang="zh-CN" sz="2400" strike="noStrike" noProof="1"/>
              <a:t>佛菩萨的加持无处不在</a:t>
            </a:r>
          </a:p>
          <a:p>
            <a:pPr marL="971550" lvl="1" indent="-514350" fontAlgn="auto">
              <a:buFont typeface="+mj-ea"/>
              <a:buAutoNum type="circleNumDbPlain"/>
            </a:pPr>
            <a:r>
              <a:rPr lang="zh-CN" altLang="en-US" sz="2125" dirty="0">
                <a:solidFill>
                  <a:srgbClr val="FF0000"/>
                </a:solidFill>
                <a:sym typeface="+mn-ea"/>
              </a:rPr>
              <a:t>无论是谁，如果具有一颗真诚的信心与恭敬心，那么现在祈祷，佛陀就会降临安住在他的面前赐予加持，佛陀对众生的悲心无有亲疏，一视同仁。如颂云：“何人诚作意，能仁现彼前，赐灌顶加持。”</a:t>
            </a:r>
          </a:p>
          <a:p>
            <a:pPr marL="971550" lvl="1" indent="-514350" fontAlgn="auto">
              <a:buFont typeface="+mj-ea"/>
              <a:buAutoNum type="circleNumDbPlain"/>
            </a:pPr>
            <a:endParaRPr lang="zh-CN" altLang="en-US" sz="2125" strike="noStrike" noProof="1">
              <a:solidFill>
                <a:srgbClr val="FF0000"/>
              </a:solidFill>
              <a:sym typeface="+mn-ea"/>
            </a:endParaRPr>
          </a:p>
          <a:p>
            <a:pPr lvl="1" indent="0" fontAlgn="auto">
              <a:buFont typeface="+mj-ea"/>
              <a:buNone/>
            </a:pPr>
            <a:r>
              <a:rPr lang="zh-CN" altLang="en-US" sz="2400" strike="noStrike" noProof="1"/>
              <a:t>同理上师的身、语、意、功德、事业，也没有一个不遍及的地方，若能经常观想祈祷，定然会得到无欺的加持</a:t>
            </a:r>
            <a:endParaRPr lang="zh-CN" altLang="en-US" strike="noStrike" noProof="1"/>
          </a:p>
          <a:p>
            <a:pPr lvl="1" indent="0" fontAlgn="auto">
              <a:buFont typeface="+mj-lt"/>
              <a:buNone/>
            </a:pPr>
            <a:endParaRPr lang="zh-CN" altLang="en-US" sz="2125" strike="noStrike" noProof="1"/>
          </a:p>
          <a:p>
            <a:pPr marL="914400" lvl="1" indent="-457200" fontAlgn="auto">
              <a:buFont typeface="+mj-ea"/>
              <a:buAutoNum type="circleNumDbPlain" startAt="2"/>
            </a:pPr>
            <a:r>
              <a:rPr lang="zh-CN" altLang="en-US" sz="2125" strike="noStrike" noProof="1"/>
              <a:t>教证：</a:t>
            </a:r>
          </a:p>
          <a:p>
            <a:pPr marL="1371600" lvl="2" indent="-457200" fontAlgn="auto">
              <a:buFont typeface="+mj-lt"/>
              <a:buAutoNum type="alphaUcPeriod"/>
            </a:pPr>
            <a:r>
              <a:rPr lang="zh-CN" altLang="en-US" sz="1620" strike="noStrike" noProof="1"/>
              <a:t>《如来不思议秘密大乘经》说：“如其虚空广大故，佛身广大亦复然；由身广大量无边，光明广大亦如是；由其光明广大故，语密广大亦复然；语密广大量无边，心密广大亦如是。”</a:t>
            </a:r>
          </a:p>
          <a:p>
            <a:pPr marL="1371600" lvl="2" indent="-457200" fontAlgn="auto">
              <a:buFont typeface="Arial" panose="020B0604020202020204" pitchFamily="34" charset="0"/>
              <a:buChar char="•"/>
            </a:pPr>
            <a:r>
              <a:rPr lang="zh-CN" altLang="en-US" sz="1620" strike="noStrike" noProof="1"/>
              <a:t>在任何一个地方，佛陀都无不遍及，各处都遍满了佛身乃至佛的事业和功德，只要你虔诚祈祷，就像水器清净会映现月影一样，佛的加持自然而然也会现前</a:t>
            </a:r>
          </a:p>
          <a:p>
            <a:pPr marL="1371600" lvl="2" indent="-457200" fontAlgn="auto">
              <a:buFont typeface="Arial" panose="020B0604020202020204" pitchFamily="34" charset="0"/>
              <a:buChar char="•"/>
            </a:pPr>
            <a:r>
              <a:rPr lang="zh-CN" altLang="en-US" sz="1620" strike="noStrike" noProof="1"/>
              <a:t>能否获得加持，关键在自己有没有信心</a:t>
            </a:r>
          </a:p>
          <a:p>
            <a:pPr marL="1371600" lvl="2" indent="-457200" fontAlgn="auto">
              <a:buFont typeface="+mj-lt"/>
              <a:buAutoNum type="alphaUcPeriod"/>
            </a:pPr>
            <a:endParaRPr lang="zh-CN" altLang="en-US" sz="1620" strike="noStrike" noProof="1"/>
          </a:p>
          <a:p>
            <a:pPr marL="914400" lvl="2" indent="0" fontAlgn="auto">
              <a:buFont typeface="+mj-lt"/>
              <a:buNone/>
            </a:pPr>
            <a:r>
              <a:rPr lang="en-US" altLang="zh-CN" sz="1620" strike="noStrike" noProof="1"/>
              <a:t>B.      《根本说一切有部毗奈耶》云：“假使大海潮，或失于期限，佛于所化者，济度不过时。”</a:t>
            </a:r>
          </a:p>
          <a:p>
            <a:pPr marL="1200150" lvl="2" indent="-285750" fontAlgn="auto">
              <a:buFont typeface="Arial" panose="020B0604020202020204" pitchFamily="34" charset="0"/>
              <a:buChar char="•"/>
            </a:pPr>
            <a:r>
              <a:rPr lang="en-US" altLang="zh-CN" sz="1620" strike="noStrike" noProof="1"/>
              <a:t>一旦有了信心，即使大海离开了波浪，佛陀对所化者的济拔和度化，永远也不会消失、不会过期</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7063" y="492125"/>
            <a:ext cx="10498138" cy="492125"/>
          </a:xfrm>
        </p:spPr>
        <p:txBody>
          <a:bodyPr>
            <a:normAutofit fontScale="90000"/>
          </a:bodyPr>
          <a:lstStyle/>
          <a:p>
            <a:pPr algn="l" fontAlgn="auto"/>
            <a:r>
              <a:rPr lang="zh-CN" altLang="en-US" sz="3200" b="1">
                <a:latin typeface="Heiti SC Light"/>
                <a:ea typeface="Heiti SC Light"/>
                <a:sym typeface="+mn-ea"/>
              </a:rPr>
              <a:t/>
            </a:r>
            <a:br>
              <a:rPr lang="zh-CN" altLang="en-US" sz="3200" b="1">
                <a:latin typeface="Heiti SC Light"/>
                <a:ea typeface="Heiti SC Light"/>
                <a:sym typeface="+mn-ea"/>
              </a:rPr>
            </a:br>
            <a:r>
              <a:rPr lang="zh-CN" altLang="en-US" sz="3200" b="1">
                <a:latin typeface="Heiti SC Light"/>
                <a:ea typeface="Heiti SC Light"/>
                <a:sym typeface="+mn-ea"/>
              </a:rPr>
              <a:t>（二）皈依的基础：信心续</a:t>
            </a:r>
            <a:br>
              <a:rPr lang="zh-CN" altLang="en-US" sz="3200" b="1">
                <a:latin typeface="Heiti SC Light"/>
                <a:ea typeface="Heiti SC Light"/>
                <a:sym typeface="+mn-ea"/>
              </a:rPr>
            </a:br>
            <a:endParaRPr kumimoji="1" lang="zh-CN" altLang="en-US" sz="3200" b="1" strike="noStrike" noProof="1">
              <a:latin typeface="Heiti SC Light"/>
              <a:ea typeface="Heiti SC Light"/>
              <a:cs typeface="Heiti SC Light"/>
            </a:endParaRPr>
          </a:p>
        </p:txBody>
      </p:sp>
      <p:sp>
        <p:nvSpPr>
          <p:cNvPr id="3" name="内容占位符 2"/>
          <p:cNvSpPr>
            <a:spLocks noGrp="1"/>
          </p:cNvSpPr>
          <p:nvPr>
            <p:ph idx="1"/>
          </p:nvPr>
        </p:nvSpPr>
        <p:spPr>
          <a:xfrm>
            <a:off x="466725" y="984250"/>
            <a:ext cx="11255375" cy="5580063"/>
          </a:xfrm>
        </p:spPr>
        <p:txBody>
          <a:bodyPr>
            <a:normAutofit/>
          </a:bodyPr>
          <a:lstStyle/>
          <a:p>
            <a:pPr marL="0" indent="0" fontAlgn="auto">
              <a:buFont typeface="+mj-lt"/>
              <a:buNone/>
            </a:pPr>
            <a:endParaRPr kumimoji="1" lang="zh-CN" altLang="en-US" sz="2000" strike="noStrike" noProof="1" smtClean="0">
              <a:solidFill>
                <a:schemeClr val="tx1"/>
              </a:solidFill>
            </a:endParaRPr>
          </a:p>
          <a:p>
            <a:pPr marL="0" lvl="0" indent="0" fontAlgn="auto">
              <a:buFont typeface="+mj-lt"/>
              <a:buNone/>
            </a:pPr>
            <a:r>
              <a:rPr lang="en-US" altLang="zh-CN" sz="2400" strike="noStrike" noProof="1"/>
              <a:t>2</a:t>
            </a:r>
            <a:r>
              <a:rPr lang="zh-CN" altLang="en-US" sz="2400" strike="noStrike" noProof="1"/>
              <a:t>、</a:t>
            </a:r>
            <a:r>
              <a:rPr lang="en-US" altLang="zh-CN" sz="2400" strike="noStrike" noProof="1"/>
              <a:t>佛菩萨的加持无处不在</a:t>
            </a:r>
          </a:p>
          <a:p>
            <a:pPr marL="971550" lvl="1" indent="-514350" fontAlgn="auto">
              <a:buFont typeface="+mj-ea"/>
              <a:buAutoNum type="circleNumDbPlain" startAt="3"/>
            </a:pPr>
            <a:r>
              <a:rPr lang="zh-CN" altLang="en-US" sz="2400" strike="noStrike" noProof="1"/>
              <a:t>理证：佛陀加持力永远存在（不会随教期结束而消失）</a:t>
            </a:r>
          </a:p>
          <a:p>
            <a:pPr marL="1428750" lvl="2" indent="-514350" fontAlgn="auto">
              <a:buFont typeface="Arial" panose="020B0604020202020204" pitchFamily="34" charset="0"/>
              <a:buChar char="•"/>
            </a:pPr>
            <a:r>
              <a:rPr lang="zh-CN" altLang="en-US" sz="2000" strike="noStrike" noProof="1"/>
              <a:t>一尊佛陀的教期圆满，只是他度化众生的时间已满，并不是说他从此就没有加持力了</a:t>
            </a:r>
          </a:p>
          <a:p>
            <a:pPr marL="1428750" lvl="2" indent="-514350" fontAlgn="auto">
              <a:buFont typeface="Arial" panose="020B0604020202020204" pitchFamily="34" charset="0"/>
              <a:buChar char="•"/>
            </a:pPr>
            <a:r>
              <a:rPr lang="zh-CN" altLang="en-US" sz="2000" strike="noStrike" noProof="1"/>
              <a:t>只要以诚挚的心祈祷任何一尊佛陀的名号（无论是过去、现在还是未来佛），当下即会得到加持</a:t>
            </a:r>
          </a:p>
          <a:p>
            <a:pPr marL="1428750" lvl="2" indent="-514350" fontAlgn="auto">
              <a:buFont typeface="Arial" panose="020B0604020202020204" pitchFamily="34" charset="0"/>
              <a:buChar char="•"/>
            </a:pPr>
            <a:r>
              <a:rPr lang="zh-CN" altLang="en-US" sz="2000" strike="noStrike" noProof="1"/>
              <a:t>若因恭敬心、清净心不够，把佛看成是无有加持的普通人，自然也就得不到加持</a:t>
            </a:r>
          </a:p>
          <a:p>
            <a:pPr marL="457200" lvl="1" indent="0" fontAlgn="auto">
              <a:buFont typeface="Arial" panose="020B0604020202020204" pitchFamily="34" charset="0"/>
              <a:buNone/>
            </a:pPr>
            <a:endParaRPr lang="zh-CN" altLang="en-US" sz="2285" dirty="0">
              <a:solidFill>
                <a:srgbClr val="FF0000"/>
              </a:solidFill>
              <a:sym typeface="+mn-ea"/>
            </a:endParaRPr>
          </a:p>
          <a:p>
            <a:pPr marL="457200" lvl="1" indent="0" fontAlgn="auto">
              <a:buFont typeface="Arial" panose="020B0604020202020204" pitchFamily="34" charset="0"/>
              <a:buNone/>
            </a:pPr>
            <a:endParaRPr lang="zh-CN" altLang="en-US" sz="2285" dirty="0">
              <a:solidFill>
                <a:srgbClr val="FF0000"/>
              </a:solidFill>
              <a:sym typeface="+mn-ea"/>
            </a:endParaRPr>
          </a:p>
          <a:p>
            <a:pPr marL="457200" lvl="1" indent="0" fontAlgn="auto">
              <a:buFont typeface="Arial" panose="020B0604020202020204" pitchFamily="34" charset="0"/>
              <a:buNone/>
            </a:pPr>
            <a:r>
              <a:rPr lang="zh-CN" altLang="en-US" sz="2285" dirty="0">
                <a:solidFill>
                  <a:srgbClr val="FF0000"/>
                </a:solidFill>
                <a:sym typeface="+mn-ea"/>
              </a:rPr>
              <a:t>邬金莲师也说：“具有信心善男女，莲生不去何处住，吾寿无有殁尽时，信士前我各现一</a:t>
            </a:r>
            <a:r>
              <a:rPr lang="en-US" altLang="zh-CN" sz="2285" dirty="0">
                <a:solidFill>
                  <a:srgbClr val="FF0000"/>
                </a:solidFill>
                <a:sym typeface="+mn-ea"/>
              </a:rPr>
              <a:t>”</a:t>
            </a:r>
            <a:endParaRPr lang="en-US" altLang="zh-CN" sz="2285" strike="noStrike" noProof="1">
              <a:solidFill>
                <a:srgbClr val="FF0000"/>
              </a:solidFill>
              <a:sym typeface="+mn-ea"/>
            </a:endParaRPr>
          </a:p>
          <a:p>
            <a:pPr marL="914400" lvl="1" indent="-457200" fontAlgn="auto">
              <a:buFont typeface="+mj-ea"/>
              <a:buAutoNum type="circleNumDbPlain" startAt="4"/>
            </a:pPr>
            <a:r>
              <a:rPr lang="zh-CN" altLang="en-US" sz="2285" strike="noStrike" noProof="1">
                <a:solidFill>
                  <a:schemeClr val="tx1"/>
                </a:solidFill>
                <a:sym typeface="+mn-ea"/>
              </a:rPr>
              <a:t>莲师金刚语说明：莲师一直在时时赐予加持，只不过我们看不见而已；</a:t>
            </a:r>
            <a:r>
              <a:rPr lang="en-US" altLang="zh-CN" sz="2285" strike="noStrike" noProof="1">
                <a:solidFill>
                  <a:schemeClr val="tx1"/>
                </a:solidFill>
                <a:sym typeface="+mn-ea"/>
              </a:rPr>
              <a:t>‘</a:t>
            </a:r>
            <a:r>
              <a:rPr lang="zh-CN" altLang="en-US" sz="2285" strike="noStrike" noProof="1">
                <a:solidFill>
                  <a:schemeClr val="tx1"/>
                </a:solidFill>
                <a:sym typeface="+mn-ea"/>
              </a:rPr>
              <a:t>具有信心</a:t>
            </a:r>
            <a:r>
              <a:rPr lang="en-US" altLang="zh-CN" sz="2285" strike="noStrike" noProof="1">
                <a:solidFill>
                  <a:schemeClr val="tx1"/>
                </a:solidFill>
                <a:sym typeface="+mn-ea"/>
              </a:rPr>
              <a:t>’ </a:t>
            </a:r>
            <a:r>
              <a:rPr lang="zh-CN" altLang="en-US" sz="2285" strike="noStrike" noProof="1">
                <a:solidFill>
                  <a:schemeClr val="tx1"/>
                </a:solidFill>
                <a:sym typeface="+mn-ea"/>
              </a:rPr>
              <a:t>是获得加持的前提</a:t>
            </a:r>
          </a:p>
          <a:p>
            <a:pPr marL="1371600" lvl="2" indent="-457200" fontAlgn="auto">
              <a:buFont typeface="Arial" panose="020B0604020202020204" pitchFamily="34" charset="0"/>
              <a:buChar char="•"/>
            </a:pPr>
            <a:r>
              <a:rPr lang="zh-CN" altLang="en-US" sz="1995" strike="noStrike" noProof="1">
                <a:solidFill>
                  <a:schemeClr val="tx1"/>
                </a:solidFill>
                <a:sym typeface="+mn-ea"/>
              </a:rPr>
              <a:t>窍诀：祈祷诸佛菩萨时，要</a:t>
            </a:r>
            <a:r>
              <a:rPr lang="zh-CN" altLang="en-US" sz="1995" b="1" strike="noStrike" noProof="1">
                <a:solidFill>
                  <a:schemeClr val="tx1"/>
                </a:solidFill>
                <a:sym typeface="+mn-ea"/>
              </a:rPr>
              <a:t>坚信他们就在面前</a:t>
            </a:r>
            <a:r>
              <a:rPr lang="zh-CN" altLang="en-US" sz="1995" strike="noStrike" noProof="1">
                <a:solidFill>
                  <a:schemeClr val="tx1"/>
                </a:solidFill>
                <a:sym typeface="+mn-ea"/>
              </a:rPr>
              <a:t>，这一点很重要</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7063" y="492125"/>
            <a:ext cx="10498138" cy="492125"/>
          </a:xfrm>
        </p:spPr>
        <p:txBody>
          <a:bodyPr>
            <a:normAutofit fontScale="90000"/>
          </a:bodyPr>
          <a:lstStyle/>
          <a:p>
            <a:pPr algn="l" fontAlgn="auto"/>
            <a:r>
              <a:rPr lang="zh-CN" altLang="en-US" sz="3200" b="1">
                <a:latin typeface="Heiti SC Light"/>
                <a:ea typeface="Heiti SC Light"/>
                <a:sym typeface="+mn-ea"/>
              </a:rPr>
              <a:t/>
            </a:r>
            <a:br>
              <a:rPr lang="zh-CN" altLang="en-US" sz="3200" b="1">
                <a:latin typeface="Heiti SC Light"/>
                <a:ea typeface="Heiti SC Light"/>
                <a:sym typeface="+mn-ea"/>
              </a:rPr>
            </a:br>
            <a:r>
              <a:rPr lang="zh-CN" altLang="en-US" sz="3200" b="1">
                <a:latin typeface="Heiti SC Light"/>
                <a:ea typeface="Heiti SC Light"/>
                <a:sym typeface="+mn-ea"/>
              </a:rPr>
              <a:t>（二）皈依的基础：信心续</a:t>
            </a:r>
            <a:br>
              <a:rPr lang="zh-CN" altLang="en-US" sz="3200" b="1">
                <a:latin typeface="Heiti SC Light"/>
                <a:ea typeface="Heiti SC Light"/>
                <a:sym typeface="+mn-ea"/>
              </a:rPr>
            </a:br>
            <a:endParaRPr kumimoji="1" lang="zh-CN" altLang="en-US" sz="3200" b="1" strike="noStrike" noProof="1">
              <a:latin typeface="Heiti SC Light"/>
              <a:ea typeface="Heiti SC Light"/>
              <a:cs typeface="Heiti SC Light"/>
            </a:endParaRPr>
          </a:p>
        </p:txBody>
      </p:sp>
      <p:sp>
        <p:nvSpPr>
          <p:cNvPr id="3" name="内容占位符 2"/>
          <p:cNvSpPr>
            <a:spLocks noGrp="1"/>
          </p:cNvSpPr>
          <p:nvPr>
            <p:ph idx="1"/>
          </p:nvPr>
        </p:nvSpPr>
        <p:spPr>
          <a:xfrm>
            <a:off x="466725" y="984250"/>
            <a:ext cx="11255375" cy="5580063"/>
          </a:xfrm>
        </p:spPr>
        <p:txBody>
          <a:bodyPr>
            <a:normAutofit lnSpcReduction="10000"/>
          </a:bodyPr>
          <a:lstStyle/>
          <a:p>
            <a:pPr marL="0" indent="0" fontAlgn="auto">
              <a:buFont typeface="+mj-lt"/>
              <a:buNone/>
            </a:pPr>
            <a:endParaRPr kumimoji="1" lang="zh-CN" altLang="en-US" sz="2000" strike="noStrike" noProof="1" smtClean="0">
              <a:solidFill>
                <a:schemeClr val="tx1"/>
              </a:solidFill>
            </a:endParaRPr>
          </a:p>
          <a:p>
            <a:pPr marL="0" lvl="0" indent="0" fontAlgn="auto">
              <a:buFont typeface="+mj-lt"/>
              <a:buNone/>
            </a:pPr>
            <a:r>
              <a:rPr lang="en-US" altLang="zh-CN" sz="2400" strike="noStrike" noProof="1"/>
              <a:t>3</a:t>
            </a:r>
            <a:r>
              <a:rPr lang="zh-CN" altLang="en-US" sz="2400" strike="noStrike" noProof="1"/>
              <a:t>、四则公案说明信心的重要性</a:t>
            </a:r>
          </a:p>
          <a:p>
            <a:pPr marL="457200" lvl="1" indent="0" fontAlgn="auto">
              <a:buFont typeface="+mj-lt"/>
              <a:buNone/>
            </a:pPr>
            <a:endParaRPr lang="zh-CN" altLang="en-US" sz="2000" dirty="0">
              <a:solidFill>
                <a:srgbClr val="FF0000"/>
              </a:solidFill>
              <a:sym typeface="+mn-ea"/>
            </a:endParaRPr>
          </a:p>
          <a:p>
            <a:pPr marL="457200" lvl="1" indent="0" fontAlgn="auto">
              <a:buFont typeface="+mj-lt"/>
              <a:buNone/>
            </a:pPr>
            <a:r>
              <a:rPr lang="zh-CN" altLang="en-US" sz="2000" dirty="0">
                <a:solidFill>
                  <a:srgbClr val="FF0000"/>
                </a:solidFill>
                <a:sym typeface="+mn-ea"/>
              </a:rPr>
              <a:t>只要自己具有胜解信，任何人都会得到佛的悲悯，就像人们通常所说的“自己有胜解信，老妇依靠狗牙得成佛”。</a:t>
            </a:r>
          </a:p>
          <a:p>
            <a:pPr marL="457200" lvl="1" indent="0" fontAlgn="auto">
              <a:buFont typeface="+mj-lt"/>
              <a:buNone/>
            </a:pPr>
            <a:endParaRPr lang="zh-CN" altLang="en-US" sz="2000" dirty="0">
              <a:solidFill>
                <a:srgbClr val="FF0000"/>
              </a:solidFill>
              <a:sym typeface="+mn-ea"/>
            </a:endParaRPr>
          </a:p>
          <a:p>
            <a:pPr marL="800100" lvl="1" indent="-342900" fontAlgn="auto">
              <a:buFont typeface="+mj-ea"/>
              <a:buAutoNum type="circleNumDbPlain"/>
            </a:pPr>
            <a:r>
              <a:rPr lang="zh-CN" altLang="en-US" sz="1770" dirty="0">
                <a:sym typeface="+mn-ea"/>
              </a:rPr>
              <a:t>老妇依狗牙而成佛的故事：</a:t>
            </a:r>
            <a:r>
              <a:rPr lang="zh-CN" altLang="en-US" sz="1545" dirty="0">
                <a:sym typeface="+mn-ea"/>
              </a:rPr>
              <a:t>母亲将这狗牙当作真正的佛牙，生起了强烈信心，经常顶礼供养。后来狗牙降下了许多舍利。当她去世的时候，彩虹光环等瑞相纷纷呈现</a:t>
            </a:r>
          </a:p>
          <a:p>
            <a:pPr marL="800100" lvl="1" indent="-342900" fontAlgn="auto">
              <a:buFont typeface="Arial" panose="020B0604020202020204" pitchFamily="34" charset="0"/>
              <a:buChar char="•"/>
            </a:pPr>
            <a:r>
              <a:rPr lang="zh-CN" altLang="en-US" dirty="0">
                <a:sym typeface="+mn-ea"/>
              </a:rPr>
              <a:t>公案分析：</a:t>
            </a:r>
          </a:p>
          <a:p>
            <a:pPr marL="1257300" lvl="2" indent="-342900" fontAlgn="auto">
              <a:buFont typeface="+mj-lt"/>
              <a:buAutoNum type="alphaUcPeriod"/>
            </a:pPr>
            <a:r>
              <a:rPr lang="zh-CN" altLang="en-US" sz="1545" dirty="0">
                <a:sym typeface="+mn-ea"/>
              </a:rPr>
              <a:t>将狗牙信为佛牙而顶礼的老妇人看似愚笨，其实是有福报、有智慧的人，产生正见很容易，邪念倒不容易生起</a:t>
            </a:r>
          </a:p>
          <a:p>
            <a:pPr marL="914400" lvl="2" indent="0" fontAlgn="auto">
              <a:buFont typeface="+mj-lt"/>
              <a:buNone/>
            </a:pPr>
            <a:r>
              <a:rPr lang="zh-CN" altLang="en-US" sz="1545" dirty="0">
                <a:sym typeface="+mn-ea"/>
              </a:rPr>
              <a:t>（反观现代的大多数人没有福报、没有正见的人，邪分别念特别特别多）</a:t>
            </a:r>
          </a:p>
          <a:p>
            <a:pPr marL="1657350" lvl="3" indent="-285750" fontAlgn="auto">
              <a:buFont typeface="Arial" panose="020B0604020202020204" pitchFamily="34" charset="0"/>
              <a:buChar char="•"/>
            </a:pPr>
            <a:r>
              <a:rPr lang="zh-CN" altLang="en-US" sz="1545" dirty="0">
                <a:sym typeface="+mn-ea"/>
              </a:rPr>
              <a:t>《正法念处经》中所说：“善人行善易，恶人行善难，恶人造恶易，善人作恶难。”</a:t>
            </a:r>
          </a:p>
          <a:p>
            <a:pPr marL="1257300" lvl="2" indent="-342900" fontAlgn="auto">
              <a:buFont typeface="+mj-lt"/>
              <a:buAutoNum type="alphaUcPeriod" startAt="2"/>
            </a:pPr>
            <a:r>
              <a:rPr lang="zh-CN" altLang="en-US" sz="1545" dirty="0">
                <a:sym typeface="+mn-ea"/>
              </a:rPr>
              <a:t>老妇人之所以成就，是因为她以强烈的信心力，认为狗牙是真正的佛牙，这样一来，佛的加持融入了狗牙中，狗牙也就与佛牙没有差别了</a:t>
            </a:r>
          </a:p>
          <a:p>
            <a:pPr marL="1257300" lvl="2" indent="-342900" fontAlgn="auto">
              <a:buFont typeface="+mj-lt"/>
              <a:buAutoNum type="alphaUcPeriod" startAt="2"/>
            </a:pPr>
            <a:r>
              <a:rPr lang="zh-CN" altLang="en-US" sz="1545" dirty="0">
                <a:sym typeface="+mn-ea"/>
              </a:rPr>
              <a:t>所以信心是最关键的因素：即使对方不是功德所依，但只要你生起真正的信心，对方自然也就成了有功德者、具加持者</a:t>
            </a:r>
          </a:p>
          <a:p>
            <a:pPr marL="1257300" lvl="2" indent="-342900" fontAlgn="auto">
              <a:buFont typeface="+mj-lt"/>
              <a:buAutoNum type="alphaUcPeriod" startAt="2"/>
            </a:pPr>
            <a:r>
              <a:rPr lang="zh-CN" altLang="en-US" sz="1545" dirty="0">
                <a:sym typeface="+mn-ea"/>
              </a:rPr>
              <a:t>教证：印光大师在《增广文钞》中说：“欲得佛法实益，须向恭敬中求。有一分恭敬，则消一分罪业，增一分福慧。”即恭敬心和信心越大，消除业障、增慧增福的能力就越大；但若一点恭敬心和信心都没有，诸佛菩萨的加持则很难融入自心。</a:t>
            </a:r>
          </a:p>
          <a:p>
            <a:pPr marL="457200" lvl="1" indent="0" fontAlgn="auto">
              <a:buFont typeface="+mj-lt"/>
              <a:buNone/>
            </a:pPr>
            <a:endParaRPr lang="zh-CN" altLang="en-US" sz="1770" strike="noStrike" noProof="1">
              <a:solidFill>
                <a:schemeClr val="tx1"/>
              </a:solidFill>
              <a:sym typeface="+mn-ea"/>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62100" y="2278063"/>
            <a:ext cx="9067800" cy="2039938"/>
          </a:xfrm>
        </p:spPr>
        <p:txBody>
          <a:bodyPr tIns="45720" bIns="45720" anchor="ctr">
            <a:noAutofit/>
          </a:bodyPr>
          <a:lstStyle/>
          <a:p>
            <a:pPr fontAlgn="auto"/>
            <a:r>
              <a:rPr lang="zh-CN" altLang="en-US" sz="6000" b="1" strike="noStrike" noProof="1" smtClean="0">
                <a:latin typeface="Heiti SC Light"/>
                <a:ea typeface="Heiti SC Light"/>
                <a:cs typeface="Heiti SC Light"/>
              </a:rPr>
              <a:t>皈依（六）</a:t>
            </a:r>
            <a:br>
              <a:rPr lang="zh-CN" altLang="en-US" sz="6000" b="1" strike="noStrike" noProof="1" smtClean="0">
                <a:latin typeface="Heiti SC Light"/>
                <a:ea typeface="Heiti SC Light"/>
                <a:cs typeface="Heiti SC Light"/>
              </a:rPr>
            </a:br>
            <a:r>
              <a:rPr lang="en-CA" altLang="zh-CN" sz="6600" b="1" dirty="0" smtClean="0">
                <a:latin typeface="Heiti SC Light"/>
                <a:ea typeface="Heiti SC Light"/>
                <a:cs typeface="Heiti SC Light"/>
              </a:rPr>
              <a:t/>
            </a:r>
            <a:br>
              <a:rPr lang="en-CA" altLang="zh-CN" sz="6600" b="1" dirty="0" smtClean="0">
                <a:latin typeface="Heiti SC Light"/>
                <a:ea typeface="Heiti SC Light"/>
                <a:cs typeface="Heiti SC Light"/>
              </a:rPr>
            </a:br>
            <a:r>
              <a:rPr lang="zh-CN" altLang="en-US" sz="2800" b="1" strike="noStrike" noProof="1">
                <a:latin typeface="Heiti SC Light"/>
                <a:ea typeface="Heiti SC Light"/>
                <a:cs typeface="Heiti SC Light"/>
              </a:rPr>
              <a:t>前行广释</a:t>
            </a:r>
            <a:r>
              <a:rPr altLang="zh-CN" sz="2800" b="1" strike="noStrike" noProof="1">
                <a:latin typeface="Heiti SC Light"/>
                <a:ea typeface="Heiti SC Light"/>
                <a:cs typeface="Heiti SC Light"/>
              </a:rPr>
              <a:t>85</a:t>
            </a:r>
            <a:endParaRPr lang="zh-CN" altLang="en-US" sz="2800" b="1" strike="noStrike" noProof="1">
              <a:latin typeface="Heiti SC Light"/>
              <a:ea typeface="Heiti SC Light"/>
              <a:cs typeface="Heiti SC Light"/>
            </a:endParaRPr>
          </a:p>
        </p:txBody>
      </p:sp>
      <p:sp>
        <p:nvSpPr>
          <p:cNvPr id="7170" name="Subtitle 2"/>
          <p:cNvSpPr>
            <a:spLocks noGrp="1"/>
          </p:cNvSpPr>
          <p:nvPr>
            <p:ph type="subTitle" idx="1"/>
          </p:nvPr>
        </p:nvSpPr>
        <p:spPr>
          <a:xfrm>
            <a:off x="1446213" y="4318000"/>
            <a:ext cx="9294812" cy="1122363"/>
          </a:xfrm>
        </p:spPr>
        <p:txBody>
          <a:bodyPr vert="horz" lIns="91440" tIns="45720" rIns="91440" bIns="45720" anchor="t"/>
          <a:lstStyle/>
          <a:p>
            <a:pPr defTabSz="914400">
              <a:spcBef>
                <a:spcPct val="0"/>
              </a:spcBef>
            </a:pPr>
            <a:endParaRPr lang="en-CA" altLang="en-US" kern="1200" baseline="0" dirty="0">
              <a:solidFill>
                <a:srgbClr val="564843"/>
              </a:solidFill>
              <a:latin typeface="+mn-lt"/>
              <a:ea typeface="+mn-ea"/>
              <a:cs typeface="+mn-cs"/>
            </a:endParaRPr>
          </a:p>
          <a:p>
            <a:pPr defTabSz="914400">
              <a:spcBef>
                <a:spcPct val="0"/>
              </a:spcBef>
            </a:pPr>
            <a:r>
              <a:rPr lang="en-US" altLang="en-US" sz="2200" kern="1200" baseline="0" dirty="0">
                <a:solidFill>
                  <a:srgbClr val="564843"/>
                </a:solidFill>
                <a:latin typeface="+mn-lt"/>
                <a:ea typeface="+mn-ea"/>
                <a:cs typeface="+mn-cs"/>
              </a:rPr>
              <a:t>慧灯禅修二班</a:t>
            </a:r>
            <a:endParaRPr lang="en-CA" altLang="en-US" sz="2200" kern="1200" baseline="0" dirty="0">
              <a:solidFill>
                <a:srgbClr val="564843"/>
              </a:solidFill>
              <a:latin typeface="+mn-lt"/>
              <a:ea typeface="+mn-ea"/>
              <a:cs typeface="+mn-cs"/>
            </a:endParaRPr>
          </a:p>
          <a:p>
            <a:pPr defTabSz="914400">
              <a:spcBef>
                <a:spcPct val="0"/>
              </a:spcBef>
            </a:pPr>
            <a:r>
              <a:rPr lang="en-US" altLang="en-US" sz="2200" kern="1200" baseline="0" dirty="0">
                <a:solidFill>
                  <a:srgbClr val="564843"/>
                </a:solidFill>
                <a:latin typeface="+mn-lt"/>
                <a:ea typeface="+mn-ea"/>
                <a:cs typeface="+mn-cs"/>
              </a:rPr>
              <a:t>2019-01-11</a:t>
            </a:r>
            <a:endParaRPr lang="en-US" altLang="zh-CN" sz="2200" kern="1200" baseline="0" dirty="0">
              <a:solidFill>
                <a:srgbClr val="564843"/>
              </a:solidFill>
              <a:latin typeface="+mn-lt"/>
              <a:ea typeface="+mn-ea"/>
              <a:cs typeface="+mn-cs"/>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7063" y="492125"/>
            <a:ext cx="10498138" cy="492125"/>
          </a:xfrm>
        </p:spPr>
        <p:txBody>
          <a:bodyPr>
            <a:normAutofit fontScale="90000"/>
          </a:bodyPr>
          <a:lstStyle/>
          <a:p>
            <a:pPr algn="l" fontAlgn="auto"/>
            <a:r>
              <a:rPr lang="zh-CN" altLang="en-US" sz="3200" b="1">
                <a:latin typeface="Heiti SC Light"/>
                <a:ea typeface="Heiti SC Light"/>
                <a:sym typeface="+mn-ea"/>
              </a:rPr>
              <a:t/>
            </a:r>
            <a:br>
              <a:rPr lang="zh-CN" altLang="en-US" sz="3200" b="1">
                <a:latin typeface="Heiti SC Light"/>
                <a:ea typeface="Heiti SC Light"/>
                <a:sym typeface="+mn-ea"/>
              </a:rPr>
            </a:br>
            <a:r>
              <a:rPr lang="zh-CN" altLang="en-US" sz="3200" b="1">
                <a:latin typeface="Heiti SC Light"/>
                <a:ea typeface="Heiti SC Light"/>
                <a:sym typeface="+mn-ea"/>
              </a:rPr>
              <a:t>（二）皈依的基础：信心续</a:t>
            </a:r>
            <a:br>
              <a:rPr lang="zh-CN" altLang="en-US" sz="3200" b="1">
                <a:latin typeface="Heiti SC Light"/>
                <a:ea typeface="Heiti SC Light"/>
                <a:sym typeface="+mn-ea"/>
              </a:rPr>
            </a:br>
            <a:endParaRPr kumimoji="1" lang="zh-CN" altLang="en-US" sz="3200" b="1" strike="noStrike" noProof="1">
              <a:latin typeface="Heiti SC Light"/>
              <a:ea typeface="Heiti SC Light"/>
              <a:cs typeface="Heiti SC Light"/>
            </a:endParaRPr>
          </a:p>
        </p:txBody>
      </p:sp>
      <p:sp>
        <p:nvSpPr>
          <p:cNvPr id="3" name="内容占位符 2"/>
          <p:cNvSpPr>
            <a:spLocks noGrp="1"/>
          </p:cNvSpPr>
          <p:nvPr>
            <p:ph idx="1"/>
          </p:nvPr>
        </p:nvSpPr>
        <p:spPr>
          <a:xfrm>
            <a:off x="466725" y="984250"/>
            <a:ext cx="11255375" cy="5580063"/>
          </a:xfrm>
        </p:spPr>
        <p:txBody>
          <a:bodyPr>
            <a:normAutofit lnSpcReduction="10000"/>
          </a:bodyPr>
          <a:lstStyle/>
          <a:p>
            <a:pPr marL="0" indent="0" fontAlgn="auto">
              <a:buFont typeface="+mj-lt"/>
              <a:buNone/>
            </a:pPr>
            <a:endParaRPr kumimoji="1" lang="zh-CN" altLang="en-US" sz="2000" strike="noStrike" noProof="1" smtClean="0">
              <a:solidFill>
                <a:schemeClr val="tx1"/>
              </a:solidFill>
            </a:endParaRPr>
          </a:p>
          <a:p>
            <a:pPr marL="0" lvl="0" indent="0" fontAlgn="auto">
              <a:buFont typeface="+mj-lt"/>
              <a:buNone/>
            </a:pPr>
            <a:r>
              <a:rPr lang="en-US" altLang="zh-CN" sz="2400" strike="noStrike" noProof="1"/>
              <a:t>3</a:t>
            </a:r>
            <a:r>
              <a:rPr lang="zh-CN" altLang="en-US" sz="2400" strike="noStrike" noProof="1"/>
              <a:t>、四则公案说明信心的重要性</a:t>
            </a:r>
          </a:p>
          <a:p>
            <a:pPr marL="457200" lvl="1" indent="0" fontAlgn="auto">
              <a:buFont typeface="+mj-lt"/>
              <a:buNone/>
            </a:pPr>
            <a:endParaRPr lang="zh-CN" altLang="en-US" sz="2000" dirty="0">
              <a:solidFill>
                <a:srgbClr val="FF0000"/>
              </a:solidFill>
              <a:sym typeface="+mn-ea"/>
            </a:endParaRPr>
          </a:p>
          <a:p>
            <a:pPr marL="800100" lvl="1" indent="-342900" fontAlgn="auto">
              <a:buFont typeface="+mj-ea"/>
              <a:buAutoNum type="circleNumDbPlain" startAt="2"/>
            </a:pPr>
            <a:r>
              <a:rPr lang="zh-CN" altLang="en-US" sz="2000" dirty="0">
                <a:sym typeface="+mn-ea"/>
              </a:rPr>
              <a:t>渔夫们依信心而得度的故事：“信能渡渊，摄为船师，精进除苦，慧到彼岸……”</a:t>
            </a:r>
          </a:p>
          <a:p>
            <a:pPr lvl="1" indent="0" fontAlgn="auto">
              <a:buFont typeface="+mj-ea"/>
              <a:buNone/>
            </a:pPr>
            <a:r>
              <a:rPr lang="zh-CN" altLang="en-US" sz="2000" dirty="0">
                <a:sym typeface="+mn-ea"/>
              </a:rPr>
              <a:t>      公案分析：</a:t>
            </a:r>
          </a:p>
          <a:p>
            <a:pPr marL="1257300" lvl="2" indent="-342900" fontAlgn="auto">
              <a:buFont typeface="+mj-lt"/>
              <a:buAutoNum type="alphaUcPeriod"/>
            </a:pPr>
            <a:r>
              <a:rPr lang="zh-CN" altLang="en-US" sz="2000" dirty="0">
                <a:sym typeface="+mn-ea"/>
              </a:rPr>
              <a:t>信心是入佛门的先导</a:t>
            </a:r>
          </a:p>
          <a:p>
            <a:pPr marL="1257300" lvl="2" indent="-342900" fontAlgn="auto">
              <a:buFont typeface="+mj-lt"/>
              <a:buAutoNum type="alphaUcPeriod" startAt="2"/>
            </a:pPr>
            <a:r>
              <a:rPr lang="zh-CN" altLang="en-US" sz="2000" dirty="0">
                <a:sym typeface="+mn-ea"/>
              </a:rPr>
              <a:t>有了虔诚信心的话，去诚心祈祷，时时皈依顶礼，所获的加持会不可思议</a:t>
            </a:r>
          </a:p>
          <a:p>
            <a:pPr marL="1257300" lvl="2" indent="-342900" fontAlgn="auto">
              <a:buFont typeface="+mj-lt"/>
              <a:buAutoNum type="alphaUcPeriod" startAt="2"/>
            </a:pPr>
            <a:r>
              <a:rPr lang="zh-CN" altLang="en-US" sz="2000" dirty="0">
                <a:sym typeface="+mn-ea"/>
              </a:rPr>
              <a:t>多芒寺修行人十几年随身不离</a:t>
            </a:r>
            <a:r>
              <a:rPr lang="en-US" altLang="zh-CN" sz="2000" dirty="0">
                <a:sym typeface="+mn-ea"/>
              </a:rPr>
              <a:t>‘</a:t>
            </a:r>
            <a:r>
              <a:rPr lang="zh-CN" altLang="en-US" sz="2000" dirty="0">
                <a:sym typeface="+mn-ea"/>
              </a:rPr>
              <a:t>价格低廉</a:t>
            </a:r>
            <a:r>
              <a:rPr lang="en-US" altLang="zh-CN" sz="2000" dirty="0">
                <a:sym typeface="+mn-ea"/>
              </a:rPr>
              <a:t>’</a:t>
            </a:r>
            <a:r>
              <a:rPr lang="zh-CN" altLang="en-US" sz="2000" dirty="0">
                <a:sym typeface="+mn-ea"/>
              </a:rPr>
              <a:t>的莲师像而凭此遣除了很多障碍，得过很多不共的加持的公案说明：纯洁的信心是获得加持的关键</a:t>
            </a:r>
          </a:p>
          <a:p>
            <a:pPr marL="1257300" lvl="2" indent="-342900" fontAlgn="auto">
              <a:buFont typeface="+mj-lt"/>
              <a:buAutoNum type="alphaUcPeriod" startAt="2"/>
            </a:pPr>
            <a:r>
              <a:rPr lang="zh-CN" altLang="en-US" sz="1600" dirty="0">
                <a:sym typeface="+mn-ea"/>
              </a:rPr>
              <a:t>分别念解读：上师恩赐一切都是法宝，加持力不可思议：上师加持开光的每一条金刚结、一本书、一尊佛像等等都应该有极大的信心，珍重爱惜！</a:t>
            </a:r>
          </a:p>
          <a:p>
            <a:pPr marL="1257300" lvl="2" indent="-342900" fontAlgn="auto">
              <a:buFont typeface="+mj-lt"/>
              <a:buAutoNum type="alphaUcPeriod" startAt="2"/>
            </a:pPr>
            <a:endParaRPr lang="zh-CN" altLang="en-US" sz="1600" dirty="0">
              <a:sym typeface="+mn-ea"/>
            </a:endParaRPr>
          </a:p>
          <a:p>
            <a:pPr marL="914400" lvl="1" indent="-457200" fontAlgn="auto">
              <a:buFont typeface="+mj-ea"/>
              <a:buAutoNum type="circleNumDbPlain" startAt="3"/>
            </a:pPr>
            <a:r>
              <a:rPr lang="zh-CN" altLang="en-US" sz="1825" dirty="0">
                <a:sym typeface="+mn-ea"/>
              </a:rPr>
              <a:t>觉沃奔与觉沃佛的故事：“觉沃奔”完全是依靠坚定的信心，才得到了佛陀的悲悯</a:t>
            </a:r>
          </a:p>
          <a:p>
            <a:pPr lvl="1" indent="0" fontAlgn="auto">
              <a:buFont typeface="+mj-ea"/>
              <a:buNone/>
            </a:pPr>
            <a:r>
              <a:rPr lang="zh-CN" altLang="en-US" sz="1825" dirty="0">
                <a:sym typeface="+mn-ea"/>
              </a:rPr>
              <a:t>      公案分析：</a:t>
            </a:r>
          </a:p>
          <a:p>
            <a:pPr marL="1257300" lvl="2" indent="-342900" fontAlgn="auto">
              <a:buFont typeface="+mj-lt"/>
              <a:buAutoNum type="alphaUcPeriod"/>
            </a:pPr>
            <a:r>
              <a:rPr lang="zh-CN" altLang="en-US" sz="1825" dirty="0">
                <a:sym typeface="+mn-ea"/>
              </a:rPr>
              <a:t>具足信心的人，在日常生活中常会得到佛菩萨的感应</a:t>
            </a:r>
          </a:p>
          <a:p>
            <a:pPr marL="1257300" lvl="2" indent="-342900" fontAlgn="auto">
              <a:buFont typeface="+mj-lt"/>
              <a:buAutoNum type="alphaUcPeriod"/>
            </a:pPr>
            <a:r>
              <a:rPr lang="zh-CN" altLang="en-US" sz="1600" dirty="0">
                <a:sym typeface="+mn-ea"/>
              </a:rPr>
              <a:t>觉沃佛，是释迦牟尼佛十二岁等身像，由文成公主带入藏地，是经过释迦摩尼佛亲自开光的殊胜佛像，按照藏地的习俗，人来到这个世界上，若没有见过觉沃佛，这是很遗憾的</a:t>
            </a:r>
            <a:r>
              <a:rPr lang="en-US" altLang="zh-CN" sz="1600" dirty="0">
                <a:sym typeface="+mn-ea"/>
              </a:rPr>
              <a:t>--</a:t>
            </a:r>
            <a:r>
              <a:rPr lang="zh-CN" altLang="en-US" sz="1600" dirty="0">
                <a:sym typeface="+mn-ea"/>
              </a:rPr>
              <a:t>报答父母恩德的方式之一就是带他们拉萨朝拜（发愿吧）</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7063" y="492125"/>
            <a:ext cx="10498138" cy="492125"/>
          </a:xfrm>
        </p:spPr>
        <p:txBody>
          <a:bodyPr>
            <a:normAutofit fontScale="90000"/>
          </a:bodyPr>
          <a:lstStyle/>
          <a:p>
            <a:pPr algn="l" fontAlgn="auto"/>
            <a:r>
              <a:rPr lang="zh-CN" altLang="en-US" sz="3200" b="1">
                <a:latin typeface="Heiti SC Light"/>
                <a:ea typeface="Heiti SC Light"/>
                <a:sym typeface="+mn-ea"/>
              </a:rPr>
              <a:t/>
            </a:r>
            <a:br>
              <a:rPr lang="zh-CN" altLang="en-US" sz="3200" b="1">
                <a:latin typeface="Heiti SC Light"/>
                <a:ea typeface="Heiti SC Light"/>
                <a:sym typeface="+mn-ea"/>
              </a:rPr>
            </a:br>
            <a:r>
              <a:rPr lang="zh-CN" altLang="en-US" sz="3200" b="1">
                <a:latin typeface="Heiti SC Light"/>
                <a:ea typeface="Heiti SC Light"/>
                <a:sym typeface="+mn-ea"/>
              </a:rPr>
              <a:t>（二）皈依的基础：信心续</a:t>
            </a:r>
            <a:br>
              <a:rPr lang="zh-CN" altLang="en-US" sz="3200" b="1">
                <a:latin typeface="Heiti SC Light"/>
                <a:ea typeface="Heiti SC Light"/>
                <a:sym typeface="+mn-ea"/>
              </a:rPr>
            </a:br>
            <a:endParaRPr kumimoji="1" lang="zh-CN" altLang="en-US" sz="3200" b="1" strike="noStrike" noProof="1">
              <a:latin typeface="Heiti SC Light"/>
              <a:ea typeface="Heiti SC Light"/>
              <a:cs typeface="Heiti SC Light"/>
            </a:endParaRPr>
          </a:p>
        </p:txBody>
      </p:sp>
      <p:sp>
        <p:nvSpPr>
          <p:cNvPr id="3" name="内容占位符 2"/>
          <p:cNvSpPr>
            <a:spLocks noGrp="1"/>
          </p:cNvSpPr>
          <p:nvPr>
            <p:ph idx="1"/>
          </p:nvPr>
        </p:nvSpPr>
        <p:spPr>
          <a:xfrm>
            <a:off x="466725" y="984250"/>
            <a:ext cx="11255375" cy="5580063"/>
          </a:xfrm>
        </p:spPr>
        <p:txBody>
          <a:bodyPr>
            <a:normAutofit/>
          </a:bodyPr>
          <a:lstStyle/>
          <a:p>
            <a:pPr marL="0" indent="0" fontAlgn="auto">
              <a:buFont typeface="+mj-lt"/>
              <a:buNone/>
            </a:pPr>
            <a:endParaRPr kumimoji="1" lang="zh-CN" altLang="en-US" sz="2000" strike="noStrike" noProof="1" smtClean="0">
              <a:solidFill>
                <a:schemeClr val="tx1"/>
              </a:solidFill>
            </a:endParaRPr>
          </a:p>
          <a:p>
            <a:pPr marL="0" lvl="0" indent="0" fontAlgn="auto">
              <a:buFont typeface="+mj-lt"/>
              <a:buNone/>
            </a:pPr>
            <a:r>
              <a:rPr lang="en-US" altLang="zh-CN" sz="2400" strike="noStrike" noProof="1"/>
              <a:t>3</a:t>
            </a:r>
            <a:r>
              <a:rPr lang="zh-CN" altLang="en-US" sz="2400" strike="noStrike" noProof="1"/>
              <a:t>、四则公案说明信心的重要性</a:t>
            </a:r>
          </a:p>
          <a:p>
            <a:pPr marL="457200" lvl="1" indent="0" fontAlgn="auto">
              <a:buFont typeface="+mj-lt"/>
              <a:buNone/>
            </a:pPr>
            <a:endParaRPr lang="zh-CN" altLang="en-US" sz="2000" dirty="0">
              <a:solidFill>
                <a:srgbClr val="FF0000"/>
              </a:solidFill>
              <a:sym typeface="+mn-ea"/>
            </a:endParaRPr>
          </a:p>
          <a:p>
            <a:pPr marL="914400" lvl="1" indent="-457200" fontAlgn="auto">
              <a:buFont typeface="+mj-ea"/>
              <a:buAutoNum type="circleNumDbPlain" startAt="4"/>
            </a:pPr>
            <a:r>
              <a:rPr lang="zh-CN" altLang="en-US" sz="2000" dirty="0">
                <a:sym typeface="+mn-ea"/>
              </a:rPr>
              <a:t>孤儿与绿度母石像的故事：</a:t>
            </a:r>
            <a:r>
              <a:rPr lang="zh-CN" altLang="en-US" sz="1800" dirty="0">
                <a:sym typeface="+mn-ea"/>
              </a:rPr>
              <a:t>孤儿每天都跑去和绿度母像说话，把她想象成自己的妈妈，因而真正得到了绿度母的加持：被人欺负时候的安慰和物质上的帮助</a:t>
            </a:r>
          </a:p>
          <a:p>
            <a:pPr lvl="1" indent="0" fontAlgn="auto">
              <a:buFont typeface="+mj-ea"/>
              <a:buNone/>
            </a:pPr>
            <a:r>
              <a:rPr lang="zh-CN" altLang="en-US" sz="1800" dirty="0">
                <a:sym typeface="+mn-ea"/>
              </a:rPr>
              <a:t>       </a:t>
            </a:r>
            <a:r>
              <a:rPr lang="zh-CN" altLang="en-US" dirty="0">
                <a:sym typeface="+mn-ea"/>
              </a:rPr>
              <a:t> 公案分析</a:t>
            </a:r>
            <a:r>
              <a:rPr lang="zh-CN" altLang="en-US" sz="1800" dirty="0">
                <a:sym typeface="+mn-ea"/>
              </a:rPr>
              <a:t>：</a:t>
            </a:r>
          </a:p>
          <a:p>
            <a:pPr marL="1017270" lvl="2" indent="-285750" fontAlgn="auto">
              <a:buFont typeface="Arial" panose="020B0604020202020204" pitchFamily="34" charset="0"/>
              <a:buChar char="•"/>
            </a:pPr>
            <a:r>
              <a:rPr lang="zh-CN" altLang="en-US" sz="1575" dirty="0">
                <a:sym typeface="+mn-ea"/>
              </a:rPr>
              <a:t>诸佛菩萨像加持力不可思议，对任何佛像都应该视作佛的真实化现而恭敬顶戴</a:t>
            </a:r>
          </a:p>
          <a:p>
            <a:pPr marL="1017270" lvl="2" indent="-285750" fontAlgn="auto">
              <a:buFont typeface="Arial" panose="020B0604020202020204" pitchFamily="34" charset="0"/>
              <a:buChar char="•"/>
            </a:pPr>
            <a:r>
              <a:rPr lang="zh-CN" altLang="en-US" sz="1575" dirty="0">
                <a:sym typeface="+mn-ea"/>
              </a:rPr>
              <a:t>以真正的信心向上师三宝祈祷，一定能够得到无欺的加持</a:t>
            </a:r>
          </a:p>
          <a:p>
            <a:pPr marL="1017270" lvl="2" indent="-285750" fontAlgn="auto">
              <a:buFont typeface="Arial" panose="020B0604020202020204" pitchFamily="34" charset="0"/>
              <a:buChar char="•"/>
            </a:pPr>
            <a:r>
              <a:rPr lang="zh-CN" altLang="en-US" sz="1575" dirty="0">
                <a:sym typeface="+mn-ea"/>
              </a:rPr>
              <a:t>时时刻刻忆念上师三宝，随学公案中孤儿将自己的喜怒哀乐跟绿度母像倾诉一般，将自己的各种感受跟上师三宝碎碎念：快乐幸福时，第一时间供养三宝，感恩所赐；艰辛痛苦时，也第一时间祈请上师三宝加持，感恩考验</a:t>
            </a:r>
          </a:p>
          <a:p>
            <a:pPr marL="1017270" lvl="2" indent="-285750" fontAlgn="auto">
              <a:buFont typeface="Arial" panose="020B0604020202020204" pitchFamily="34" charset="0"/>
              <a:buChar char="•"/>
            </a:pPr>
            <a:r>
              <a:rPr lang="zh-CN" altLang="en-US" sz="1575" dirty="0">
                <a:sym typeface="+mn-ea"/>
              </a:rPr>
              <a:t>随念三宝，随念上师，坚信 ‘我念佛时佛念我’，同理‘我忆师时师忆我’，点滴中去落实</a:t>
            </a:r>
            <a:r>
              <a:rPr lang="en-US" altLang="zh-CN" sz="1575" dirty="0">
                <a:sym typeface="+mn-ea"/>
              </a:rPr>
              <a:t>‘</a:t>
            </a:r>
            <a:r>
              <a:rPr lang="zh-CN" altLang="en-US" sz="1575" dirty="0">
                <a:sym typeface="+mn-ea"/>
              </a:rPr>
              <a:t>生生世世不离师，恒时享用胜法乐</a:t>
            </a:r>
            <a:r>
              <a:rPr lang="en-US" altLang="zh-CN" sz="1575" dirty="0">
                <a:sym typeface="+mn-ea"/>
              </a:rPr>
              <a:t>’ --</a:t>
            </a:r>
            <a:r>
              <a:rPr lang="zh-CN" altLang="en-US" sz="1575" dirty="0">
                <a:sym typeface="+mn-ea"/>
              </a:rPr>
              <a:t>喇嘛钦！上师一切知！</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7063" y="492125"/>
            <a:ext cx="10498138" cy="492125"/>
          </a:xfrm>
        </p:spPr>
        <p:txBody>
          <a:bodyPr>
            <a:normAutofit fontScale="90000"/>
          </a:bodyPr>
          <a:lstStyle/>
          <a:p>
            <a:pPr algn="l" fontAlgn="auto"/>
            <a:r>
              <a:rPr lang="zh-CN" altLang="en-US" sz="3200" b="1">
                <a:latin typeface="Heiti SC Light"/>
                <a:ea typeface="Heiti SC Light"/>
                <a:sym typeface="+mn-ea"/>
              </a:rPr>
              <a:t/>
            </a:r>
            <a:br>
              <a:rPr lang="zh-CN" altLang="en-US" sz="3200" b="1">
                <a:latin typeface="Heiti SC Light"/>
                <a:ea typeface="Heiti SC Light"/>
                <a:sym typeface="+mn-ea"/>
              </a:rPr>
            </a:br>
            <a:r>
              <a:rPr lang="zh-CN" altLang="en-US" sz="3200" b="1">
                <a:latin typeface="Heiti SC Light"/>
                <a:ea typeface="Heiti SC Light"/>
                <a:sym typeface="+mn-ea"/>
              </a:rPr>
              <a:t>（二）皈依的基础：信心续</a:t>
            </a:r>
            <a:br>
              <a:rPr lang="zh-CN" altLang="en-US" sz="3200" b="1">
                <a:latin typeface="Heiti SC Light"/>
                <a:ea typeface="Heiti SC Light"/>
                <a:sym typeface="+mn-ea"/>
              </a:rPr>
            </a:br>
            <a:endParaRPr kumimoji="1" lang="zh-CN" altLang="en-US" sz="3200" b="1" strike="noStrike" noProof="1">
              <a:latin typeface="Heiti SC Light"/>
              <a:ea typeface="Heiti SC Light"/>
              <a:cs typeface="Heiti SC Light"/>
            </a:endParaRPr>
          </a:p>
        </p:txBody>
      </p:sp>
      <p:sp>
        <p:nvSpPr>
          <p:cNvPr id="3" name="内容占位符 2"/>
          <p:cNvSpPr>
            <a:spLocks noGrp="1"/>
          </p:cNvSpPr>
          <p:nvPr>
            <p:ph idx="1"/>
          </p:nvPr>
        </p:nvSpPr>
        <p:spPr>
          <a:xfrm>
            <a:off x="466725" y="984250"/>
            <a:ext cx="11255375" cy="5580063"/>
          </a:xfrm>
        </p:spPr>
        <p:txBody>
          <a:bodyPr>
            <a:normAutofit fontScale="97500" lnSpcReduction="10000"/>
          </a:bodyPr>
          <a:lstStyle/>
          <a:p>
            <a:pPr marL="0" indent="0" fontAlgn="auto">
              <a:buFont typeface="+mj-lt"/>
              <a:buNone/>
            </a:pPr>
            <a:r>
              <a:rPr lang="en-US" altLang="zh-CN" sz="2400" strike="noStrike" noProof="1"/>
              <a:t>4</a:t>
            </a:r>
            <a:r>
              <a:rPr lang="zh-CN" altLang="en-US" sz="2400" strike="noStrike" noProof="1"/>
              <a:t>、证悟空性唯一依靠信心</a:t>
            </a:r>
          </a:p>
          <a:p>
            <a:pPr marL="457200" lvl="1" indent="0" fontAlgn="auto">
              <a:buFont typeface="+mj-lt"/>
              <a:buNone/>
            </a:pPr>
            <a:r>
              <a:rPr lang="zh-CN" altLang="en-US" sz="2125" dirty="0">
                <a:solidFill>
                  <a:srgbClr val="FF0000"/>
                </a:solidFill>
                <a:sym typeface="+mn-ea"/>
              </a:rPr>
              <a:t>不仅如此，而且现量证悟胜义谛实相也唯一依赖于信心。如佛在经中说：“舍利子，胜义谛唯以信心才能证悟。”</a:t>
            </a:r>
            <a:endParaRPr lang="zh-CN" altLang="en-US" sz="2000" dirty="0">
              <a:solidFill>
                <a:srgbClr val="FF0000"/>
              </a:solidFill>
              <a:sym typeface="+mn-ea"/>
            </a:endParaRPr>
          </a:p>
          <a:p>
            <a:pPr marL="800100" lvl="1" indent="-342900" fontAlgn="auto">
              <a:buFont typeface="+mj-ea"/>
              <a:buAutoNum type="circleNumDbPlain"/>
            </a:pPr>
            <a:r>
              <a:rPr lang="zh-CN" altLang="en-US" sz="2000" dirty="0">
                <a:sym typeface="+mn-ea"/>
              </a:rPr>
              <a:t>证悟与胜解信相辅相成：倘若我们依靠自己的不共信心，以及上师三宝的殊胜加持，这种因缘一旦聚合，自然就会生起真实的证悟；而只有证悟了实相，才能真正对上师三宝深信不疑，并生起与众不同的不退信心</a:t>
            </a:r>
          </a:p>
          <a:p>
            <a:pPr marL="800100" lvl="1" indent="-342900" fontAlgn="auto">
              <a:buFont typeface="+mj-ea"/>
              <a:buAutoNum type="circleNumDbPlain"/>
            </a:pPr>
            <a:r>
              <a:rPr lang="zh-CN" altLang="en-US" sz="2000" dirty="0">
                <a:sym typeface="+mn-ea"/>
              </a:rPr>
              <a:t>对佛陀产生一刹那信心，自己也不会堕入恶趣，因为佛陀的确能救护一切</a:t>
            </a:r>
          </a:p>
          <a:p>
            <a:pPr marL="1257300" lvl="2" indent="-342900" fontAlgn="auto">
              <a:buFont typeface="Arial" panose="020B0604020202020204" pitchFamily="34" charset="0"/>
              <a:buChar char="•"/>
            </a:pPr>
            <a:r>
              <a:rPr lang="zh-CN" altLang="en-US" sz="1750" dirty="0">
                <a:sym typeface="+mn-ea"/>
              </a:rPr>
              <a:t>《德护长者经》中云：“一心恭敬信，出世胜导师，无量百千劫，不堕诸恶道。”</a:t>
            </a:r>
          </a:p>
          <a:p>
            <a:pPr marL="1257300" lvl="2" indent="-342900" fontAlgn="auto">
              <a:buFont typeface="Arial" panose="020B0604020202020204" pitchFamily="34" charset="0"/>
              <a:buChar char="•"/>
            </a:pPr>
            <a:r>
              <a:rPr lang="zh-CN" altLang="en-US" sz="1750" dirty="0">
                <a:sym typeface="+mn-ea"/>
              </a:rPr>
              <a:t>《法华经》亦云：“世尊甚希有，难可得值遇，具无量功德，能救护一切。”</a:t>
            </a:r>
            <a:endParaRPr lang="zh-CN" altLang="en-US" sz="2000" dirty="0">
              <a:sym typeface="+mn-ea"/>
            </a:endParaRPr>
          </a:p>
          <a:p>
            <a:pPr marL="457200" lvl="1" indent="0" fontAlgn="auto">
              <a:buFont typeface="Arial" panose="020B0604020202020204" pitchFamily="34" charset="0"/>
              <a:buNone/>
            </a:pPr>
            <a:r>
              <a:rPr lang="zh-CN" altLang="en-US" sz="2000" dirty="0">
                <a:solidFill>
                  <a:srgbClr val="FF0000"/>
                </a:solidFill>
                <a:sym typeface="+mn-ea"/>
              </a:rPr>
              <a:t>因此，上师三宝的大悲与加持若要融入自相续，唯一依靠恭敬和信心。</a:t>
            </a:r>
          </a:p>
          <a:p>
            <a:pPr marL="914400" lvl="1" indent="-457200" fontAlgn="auto">
              <a:buFont typeface="+mj-ea"/>
              <a:buAutoNum type="circleNumDbPlain" startAt="3"/>
            </a:pPr>
            <a:r>
              <a:rPr lang="zh-CN" altLang="en-US" sz="2000" dirty="0">
                <a:solidFill>
                  <a:schemeClr val="tx1"/>
                </a:solidFill>
                <a:sym typeface="+mn-ea"/>
              </a:rPr>
              <a:t>公案：塔波仁波切依止米拉日巴尊者</a:t>
            </a:r>
          </a:p>
          <a:p>
            <a:pPr marL="1371600" lvl="2" indent="-457200" fontAlgn="auto">
              <a:buFont typeface="Arial" panose="020B0604020202020204" pitchFamily="34" charset="0"/>
              <a:buChar char="•"/>
            </a:pPr>
            <a:r>
              <a:rPr lang="zh-CN" altLang="en-US" sz="1750" dirty="0">
                <a:solidFill>
                  <a:schemeClr val="tx1"/>
                </a:solidFill>
                <a:sym typeface="+mn-ea"/>
              </a:rPr>
              <a:t>对上师不共的信心</a:t>
            </a:r>
            <a:r>
              <a:rPr lang="en-US" altLang="zh-CN" sz="1750" dirty="0">
                <a:solidFill>
                  <a:schemeClr val="tx1"/>
                </a:solidFill>
                <a:sym typeface="+mn-ea"/>
              </a:rPr>
              <a:t>+</a:t>
            </a:r>
            <a:r>
              <a:rPr lang="zh-CN" altLang="en-US" sz="1750" dirty="0">
                <a:solidFill>
                  <a:schemeClr val="tx1"/>
                </a:solidFill>
                <a:sym typeface="+mn-ea"/>
              </a:rPr>
              <a:t>完全的依教奉行：成为能护持传承、接受全部窍诀的法器</a:t>
            </a:r>
          </a:p>
          <a:p>
            <a:pPr marL="1371600" lvl="2" indent="-457200" fontAlgn="auto">
              <a:buFont typeface="Arial" panose="020B0604020202020204" pitchFamily="34" charset="0"/>
              <a:buChar char="•"/>
            </a:pPr>
            <a:r>
              <a:rPr lang="zh-CN" altLang="en-US" sz="1750" dirty="0">
                <a:solidFill>
                  <a:schemeClr val="tx1"/>
                </a:solidFill>
                <a:sym typeface="+mn-ea"/>
              </a:rPr>
              <a:t>视师为佛，创立</a:t>
            </a:r>
            <a:r>
              <a:rPr lang="en-US" altLang="zh-CN" sz="1750" dirty="0">
                <a:solidFill>
                  <a:schemeClr val="tx1"/>
                </a:solidFill>
                <a:sym typeface="+mn-ea"/>
              </a:rPr>
              <a:t>‘</a:t>
            </a:r>
            <a:r>
              <a:rPr lang="zh-CN" altLang="en-US" sz="1750" dirty="0">
                <a:solidFill>
                  <a:schemeClr val="tx1"/>
                </a:solidFill>
                <a:sym typeface="+mn-ea"/>
              </a:rPr>
              <a:t>冈波噶举</a:t>
            </a:r>
            <a:r>
              <a:rPr lang="en-US" altLang="zh-CN" sz="1750" dirty="0">
                <a:solidFill>
                  <a:schemeClr val="tx1"/>
                </a:solidFill>
                <a:sym typeface="+mn-ea"/>
              </a:rPr>
              <a:t>’</a:t>
            </a:r>
            <a:r>
              <a:rPr lang="zh-CN" altLang="en-US" sz="1750" dirty="0">
                <a:solidFill>
                  <a:schemeClr val="tx1"/>
                </a:solidFill>
                <a:sym typeface="+mn-ea"/>
              </a:rPr>
              <a:t>传承，广弘佛法</a:t>
            </a:r>
          </a:p>
          <a:p>
            <a:pPr marL="914400" lvl="1" indent="-457200" fontAlgn="auto">
              <a:buFont typeface="+mj-ea"/>
              <a:buAutoNum type="circleNumDbPlain" startAt="4"/>
            </a:pPr>
            <a:r>
              <a:rPr lang="zh-CN" altLang="en-US" sz="2000" dirty="0">
                <a:solidFill>
                  <a:schemeClr val="tx1"/>
                </a:solidFill>
                <a:sym typeface="+mn-ea"/>
              </a:rPr>
              <a:t>法王如意宝金刚语：“什么时候你认为自己的根本上师跟佛没有差别，并依靠上师直指的窍诀，认识了心的本来面目。此时再摄受弟子、广弘佛法，就会有非常好的缘起。”</a:t>
            </a:r>
          </a:p>
          <a:p>
            <a:pPr marL="914400" lvl="1" indent="-457200" fontAlgn="auto">
              <a:buFont typeface="+mj-ea"/>
              <a:buAutoNum type="circleNumDbPlain" startAt="4"/>
            </a:pPr>
            <a:r>
              <a:rPr lang="zh-CN" altLang="en-US" sz="2000" dirty="0">
                <a:solidFill>
                  <a:schemeClr val="tx1"/>
                </a:solidFill>
                <a:sym typeface="+mn-ea"/>
              </a:rPr>
              <a:t>只有以坚定不移的不共信心与恭敬心，才能开启皈依及加持之门。所以，信心对每个人来说，是必不可少的先决条件！</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7063" y="492125"/>
            <a:ext cx="10498138" cy="492125"/>
          </a:xfrm>
        </p:spPr>
        <p:txBody>
          <a:bodyPr>
            <a:normAutofit fontScale="90000"/>
          </a:bodyPr>
          <a:lstStyle/>
          <a:p>
            <a:pPr algn="l" fontAlgn="auto"/>
            <a:r>
              <a:rPr lang="zh-CN" altLang="en-US" sz="3200" b="1">
                <a:latin typeface="Heiti SC Light"/>
                <a:ea typeface="Heiti SC Light"/>
                <a:sym typeface="+mn-ea"/>
              </a:rPr>
              <a:t/>
            </a:r>
            <a:br>
              <a:rPr lang="zh-CN" altLang="en-US" sz="3200" b="1">
                <a:latin typeface="Heiti SC Light"/>
                <a:ea typeface="Heiti SC Light"/>
                <a:sym typeface="+mn-ea"/>
              </a:rPr>
            </a:br>
            <a:r>
              <a:rPr lang="zh-CN" altLang="en-US" sz="3200" b="1">
                <a:latin typeface="Heiti SC Light"/>
                <a:ea typeface="Heiti SC Light"/>
                <a:sym typeface="+mn-ea"/>
              </a:rPr>
              <a:t>互动讨论</a:t>
            </a:r>
            <a:endParaRPr kumimoji="1" lang="zh-CN" altLang="en-US" sz="3200" b="1" strike="noStrike" noProof="1">
              <a:latin typeface="Heiti SC Light"/>
              <a:ea typeface="Heiti SC Light"/>
              <a:cs typeface="Heiti SC Light"/>
            </a:endParaRPr>
          </a:p>
        </p:txBody>
      </p:sp>
      <p:sp>
        <p:nvSpPr>
          <p:cNvPr id="3" name="内容占位符 2"/>
          <p:cNvSpPr>
            <a:spLocks noGrp="1"/>
          </p:cNvSpPr>
          <p:nvPr>
            <p:ph idx="1"/>
          </p:nvPr>
        </p:nvSpPr>
        <p:spPr>
          <a:xfrm>
            <a:off x="466725" y="1333500"/>
            <a:ext cx="11255375" cy="5231130"/>
          </a:xfrm>
        </p:spPr>
        <p:txBody>
          <a:bodyPr>
            <a:normAutofit/>
          </a:bodyPr>
          <a:lstStyle/>
          <a:p>
            <a:pPr marL="0" indent="0" fontAlgn="auto">
              <a:buFont typeface="+mj-lt"/>
              <a:buNone/>
            </a:pPr>
            <a:r>
              <a:rPr lang="en-US" altLang="zh-CN" sz="2000" dirty="0">
                <a:solidFill>
                  <a:schemeClr val="tx1"/>
                </a:solidFill>
                <a:sym typeface="+mn-ea"/>
              </a:rPr>
              <a:t>1</a:t>
            </a:r>
            <a:r>
              <a:rPr lang="zh-CN" altLang="en-US" sz="2000" dirty="0">
                <a:solidFill>
                  <a:schemeClr val="tx1"/>
                </a:solidFill>
                <a:sym typeface="+mn-ea"/>
              </a:rPr>
              <a:t>、请简单谈谈听了学院师兄对上师做的法供养发愿文以后的感想。</a:t>
            </a:r>
          </a:p>
          <a:p>
            <a:pPr marL="0" indent="0" fontAlgn="auto">
              <a:buFont typeface="+mj-lt"/>
              <a:buNone/>
            </a:pPr>
            <a:endParaRPr lang="zh-CN" altLang="en-US" sz="2000" dirty="0">
              <a:solidFill>
                <a:schemeClr val="tx1"/>
              </a:solidFill>
              <a:sym typeface="+mn-ea"/>
            </a:endParaRPr>
          </a:p>
          <a:p>
            <a:pPr marL="0" indent="0" fontAlgn="auto">
              <a:buFont typeface="+mj-lt"/>
              <a:buNone/>
            </a:pPr>
            <a:r>
              <a:rPr lang="en-US" altLang="zh-CN" sz="2000" dirty="0">
                <a:solidFill>
                  <a:schemeClr val="tx1"/>
                </a:solidFill>
                <a:sym typeface="+mn-ea"/>
              </a:rPr>
              <a:t>2</a:t>
            </a:r>
            <a:r>
              <a:rPr lang="zh-CN" altLang="en-US" sz="2000" dirty="0">
                <a:solidFill>
                  <a:schemeClr val="tx1"/>
                </a:solidFill>
                <a:sym typeface="+mn-ea"/>
              </a:rPr>
              <a:t>、请问您是如何理解有了信心就可以得到一切加持的？</a:t>
            </a:r>
          </a:p>
          <a:p>
            <a:pPr marL="0" indent="0" fontAlgn="auto">
              <a:buFont typeface="+mj-lt"/>
              <a:buNone/>
            </a:pPr>
            <a:endParaRPr lang="zh-CN" altLang="en-US" sz="2000" dirty="0">
              <a:solidFill>
                <a:schemeClr val="tx1"/>
              </a:solidFill>
              <a:sym typeface="+mn-ea"/>
            </a:endParaRPr>
          </a:p>
          <a:p>
            <a:pPr marL="0" indent="0" fontAlgn="auto">
              <a:buFont typeface="+mj-lt"/>
              <a:buNone/>
            </a:pPr>
            <a:r>
              <a:rPr lang="en-US" altLang="zh-CN" sz="2000" dirty="0">
                <a:solidFill>
                  <a:schemeClr val="tx1"/>
                </a:solidFill>
                <a:sym typeface="+mn-ea"/>
              </a:rPr>
              <a:t>3</a:t>
            </a:r>
            <a:r>
              <a:rPr lang="zh-CN" altLang="en-US" sz="2000" dirty="0">
                <a:solidFill>
                  <a:schemeClr val="tx1"/>
                </a:solidFill>
                <a:sym typeface="+mn-ea"/>
              </a:rPr>
              <a:t>、四则公案里面，哪个或者哪些方面对您的触动比较大？请具体谈谈。</a:t>
            </a:r>
          </a:p>
          <a:p>
            <a:pPr marL="0" indent="0" fontAlgn="auto">
              <a:buFont typeface="+mj-lt"/>
              <a:buNone/>
            </a:pPr>
            <a:endParaRPr lang="zh-CN" altLang="en-US" sz="2000" dirty="0">
              <a:solidFill>
                <a:schemeClr val="tx1"/>
              </a:solidFill>
              <a:sym typeface="+mn-ea"/>
            </a:endParaRPr>
          </a:p>
          <a:p>
            <a:pPr marL="0" indent="0" fontAlgn="auto">
              <a:buFont typeface="+mj-lt"/>
              <a:buNone/>
            </a:pPr>
            <a:r>
              <a:rPr lang="en-US" altLang="zh-CN" sz="2000" dirty="0">
                <a:solidFill>
                  <a:schemeClr val="tx1"/>
                </a:solidFill>
                <a:sym typeface="+mn-ea"/>
              </a:rPr>
              <a:t>4</a:t>
            </a:r>
            <a:r>
              <a:rPr lang="zh-CN" altLang="en-US" sz="2000" dirty="0">
                <a:solidFill>
                  <a:schemeClr val="tx1"/>
                </a:solidFill>
                <a:sym typeface="+mn-ea"/>
              </a:rPr>
              <a:t>、既然明心见性、证悟依靠的也是信心，那么其他的修法是不是就没有意义了？对此您是如何理解的呢？</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563688" y="2093913"/>
            <a:ext cx="9070975" cy="2587625"/>
          </a:xfrm>
        </p:spPr>
        <p:txBody>
          <a:bodyPr anchor="ctr">
            <a:noAutofit/>
          </a:bodyPr>
          <a:lstStyle/>
          <a:p>
            <a:pPr fontAlgn="auto"/>
            <a:r>
              <a:rPr lang="en-US" altLang="en-US" strike="noStrike" noProof="1"/>
              <a:t>共修一座</a:t>
            </a:r>
            <a:endParaRPr lang="en-US" strike="noStrike" noProof="1"/>
          </a:p>
        </p:txBody>
      </p:sp>
      <p:sp>
        <p:nvSpPr>
          <p:cNvPr id="25602" name="Text Placeholder 4"/>
          <p:cNvSpPr>
            <a:spLocks noGrp="1"/>
          </p:cNvSpPr>
          <p:nvPr>
            <p:ph type="body" idx="1"/>
          </p:nvPr>
        </p:nvSpPr>
        <p:spPr>
          <a:xfrm>
            <a:off x="1563688" y="4681538"/>
            <a:ext cx="9070975" cy="457200"/>
          </a:xfrm>
        </p:spPr>
        <p:txBody>
          <a:bodyPr vert="horz" lIns="91440" tIns="45720" rIns="91440" bIns="45720" anchor="t"/>
          <a:lstStyle/>
          <a:p>
            <a:pPr defTabSz="914400"/>
            <a:endParaRPr lang="en-US" altLang="zh-CN" kern="1200" dirty="0">
              <a:latin typeface="+mn-lt"/>
              <a:ea typeface="+mn-ea"/>
              <a:cs typeface="+mn-cs"/>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6"/>
          <p:cNvSpPr>
            <a:spLocks noGrp="1"/>
          </p:cNvSpPr>
          <p:nvPr>
            <p:ph type="title"/>
          </p:nvPr>
        </p:nvSpPr>
        <p:spPr>
          <a:xfrm>
            <a:off x="1492250" y="952500"/>
            <a:ext cx="3865563" cy="531813"/>
          </a:xfrm>
        </p:spPr>
        <p:txBody>
          <a:bodyPr lIns="91440" tIns="45720" rIns="91440" bIns="45720" anchor="ctr"/>
          <a:lstStyle/>
          <a:p>
            <a:pPr algn="ctr"/>
            <a:r>
              <a:rPr lang="en-US" altLang="en-US" sz="2800" b="1" dirty="0"/>
              <a:t>回向偈</a:t>
            </a:r>
            <a:endParaRPr lang="en-US" altLang="zh-CN" sz="2800" b="1" dirty="0"/>
          </a:p>
        </p:txBody>
      </p:sp>
      <p:pic>
        <p:nvPicPr>
          <p:cNvPr id="16" name="Content Placeholder 15"/>
          <p:cNvPicPr>
            <a:picLocks noGrp="1" noChangeAspect="1"/>
          </p:cNvPicPr>
          <p:nvPr>
            <p:ph idx="4294967295"/>
          </p:nvPr>
        </p:nvPicPr>
        <p:blipFill>
          <a:blip r:embed="rId2"/>
          <a:stretch>
            <a:fillRect/>
          </a:stretch>
        </p:blipFill>
        <p:spPr>
          <a:xfrm>
            <a:off x="9534525" y="2257425"/>
            <a:ext cx="2657475" cy="2482850"/>
          </a:xfrm>
          <a:effectLst>
            <a:softEdge rad="635000"/>
          </a:effectLst>
        </p:spPr>
      </p:pic>
      <p:sp>
        <p:nvSpPr>
          <p:cNvPr id="26627" name="Text Placeholder 8"/>
          <p:cNvSpPr>
            <a:spLocks noGrp="1"/>
          </p:cNvSpPr>
          <p:nvPr>
            <p:ph type="body" sz="half"/>
          </p:nvPr>
        </p:nvSpPr>
        <p:spPr>
          <a:xfrm>
            <a:off x="1492250" y="1944688"/>
            <a:ext cx="3865563" cy="4041775"/>
          </a:xfrm>
        </p:spPr>
        <p:txBody>
          <a:bodyPr lIns="91440" tIns="45720" rIns="91440" bIns="45720" anchor="t"/>
          <a:lstStyle>
            <a:lvl1pPr lvl="0">
              <a:defRPr sz="2800"/>
            </a:lvl1pPr>
            <a:lvl2pPr lvl="1">
              <a:defRPr sz="2400"/>
            </a:lvl2pPr>
            <a:lvl3pPr lvl="2">
              <a:defRPr sz="2000"/>
            </a:lvl3pPr>
            <a:lvl4pPr lvl="3">
              <a:defRPr sz="1800"/>
            </a:lvl4pPr>
            <a:lvl5pPr lvl="4">
              <a:defRPr sz="1800"/>
            </a:lvl5pPr>
          </a:lstStyle>
          <a:p>
            <a:pPr marL="0" lvl="0" indent="0" algn="ctr">
              <a:buNone/>
            </a:pPr>
            <a:r>
              <a:rPr lang="zh-CN" altLang="en-US" sz="2400" dirty="0">
                <a:latin typeface="宋体" panose="02010600030101010101" pitchFamily="2" charset="-122"/>
                <a:ea typeface="宋体" panose="02010600030101010101" pitchFamily="2" charset="-122"/>
              </a:rPr>
              <a:t>文殊师利勇猛智</a:t>
            </a:r>
            <a:endParaRPr lang="en-US" altLang="zh-CN" sz="2400" dirty="0">
              <a:latin typeface="宋体" panose="02010600030101010101" pitchFamily="2" charset="-122"/>
            </a:endParaRPr>
          </a:p>
          <a:p>
            <a:pPr marL="0" lvl="0" indent="0" algn="ctr">
              <a:buNone/>
            </a:pPr>
            <a:r>
              <a:rPr lang="zh-CN" altLang="en-US" sz="2400" dirty="0">
                <a:latin typeface="宋体" panose="02010600030101010101" pitchFamily="2" charset="-122"/>
                <a:ea typeface="宋体" panose="02010600030101010101" pitchFamily="2" charset="-122"/>
              </a:rPr>
              <a:t>普贤慧行亦复然</a:t>
            </a:r>
            <a:endParaRPr lang="en-US" altLang="zh-CN" sz="2400" dirty="0">
              <a:latin typeface="宋体" panose="02010600030101010101" pitchFamily="2" charset="-122"/>
            </a:endParaRPr>
          </a:p>
          <a:p>
            <a:pPr marL="0" lvl="0" indent="0" algn="ctr">
              <a:buNone/>
            </a:pPr>
            <a:r>
              <a:rPr lang="zh-CN" altLang="en-US" sz="2400" dirty="0">
                <a:latin typeface="宋体" panose="02010600030101010101" pitchFamily="2" charset="-122"/>
                <a:ea typeface="宋体" panose="02010600030101010101" pitchFamily="2" charset="-122"/>
              </a:rPr>
              <a:t>我今回向诸善根</a:t>
            </a:r>
            <a:endParaRPr lang="en-US" altLang="zh-CN" sz="2400" dirty="0">
              <a:latin typeface="宋体" panose="02010600030101010101" pitchFamily="2" charset="-122"/>
            </a:endParaRPr>
          </a:p>
          <a:p>
            <a:pPr marL="0" lvl="0" indent="0" algn="ctr">
              <a:buNone/>
            </a:pPr>
            <a:r>
              <a:rPr lang="zh-CN" altLang="en-US" sz="2400" dirty="0">
                <a:latin typeface="宋体" panose="02010600030101010101" pitchFamily="2" charset="-122"/>
                <a:ea typeface="宋体" panose="02010600030101010101" pitchFamily="2" charset="-122"/>
              </a:rPr>
              <a:t>随彼一切常修学</a:t>
            </a:r>
            <a:endParaRPr lang="en-US" altLang="zh-CN" sz="2400" dirty="0">
              <a:latin typeface="宋体" panose="02010600030101010101" pitchFamily="2" charset="-122"/>
            </a:endParaRPr>
          </a:p>
          <a:p>
            <a:pPr marL="0" lvl="0" indent="0" algn="ctr">
              <a:buNone/>
            </a:pPr>
            <a:r>
              <a:rPr lang="zh-CN" altLang="en-US" sz="2400" dirty="0">
                <a:latin typeface="宋体" panose="02010600030101010101" pitchFamily="2" charset="-122"/>
                <a:ea typeface="宋体" panose="02010600030101010101" pitchFamily="2" charset="-122"/>
              </a:rPr>
              <a:t>三世诸佛所称叹</a:t>
            </a:r>
            <a:endParaRPr lang="en-US" altLang="zh-CN" sz="2400" dirty="0">
              <a:latin typeface="宋体" panose="02010600030101010101" pitchFamily="2" charset="-122"/>
            </a:endParaRPr>
          </a:p>
          <a:p>
            <a:pPr marL="0" lvl="0" indent="0" algn="ctr">
              <a:buNone/>
            </a:pPr>
            <a:r>
              <a:rPr lang="zh-CN" altLang="en-US" sz="2400" dirty="0">
                <a:latin typeface="宋体" panose="02010600030101010101" pitchFamily="2" charset="-122"/>
                <a:ea typeface="宋体" panose="02010600030101010101" pitchFamily="2" charset="-122"/>
              </a:rPr>
              <a:t>如是最胜诸大愿</a:t>
            </a:r>
            <a:endParaRPr lang="en-US" altLang="zh-CN" sz="2400" dirty="0">
              <a:latin typeface="宋体" panose="02010600030101010101" pitchFamily="2" charset="-122"/>
            </a:endParaRPr>
          </a:p>
          <a:p>
            <a:pPr marL="0" lvl="0" indent="0" algn="ctr">
              <a:buNone/>
            </a:pPr>
            <a:r>
              <a:rPr lang="zh-CN" altLang="en-US" sz="2400" dirty="0">
                <a:latin typeface="宋体" panose="02010600030101010101" pitchFamily="2" charset="-122"/>
                <a:ea typeface="宋体" panose="02010600030101010101" pitchFamily="2" charset="-122"/>
              </a:rPr>
              <a:t>我今回向诸善根</a:t>
            </a:r>
            <a:endParaRPr lang="en-US" altLang="zh-CN" sz="2400" dirty="0">
              <a:latin typeface="宋体" panose="02010600030101010101" pitchFamily="2" charset="-122"/>
            </a:endParaRPr>
          </a:p>
          <a:p>
            <a:pPr marL="0" lvl="0" indent="0" algn="ctr">
              <a:buNone/>
            </a:pPr>
            <a:r>
              <a:rPr lang="zh-CN" altLang="en-US" sz="2400" dirty="0">
                <a:latin typeface="宋体" panose="02010600030101010101" pitchFamily="2" charset="-122"/>
                <a:ea typeface="宋体" panose="02010600030101010101" pitchFamily="2" charset="-122"/>
              </a:rPr>
              <a:t>为得普贤殊胜行</a:t>
            </a:r>
            <a:endParaRPr lang="en-US" altLang="zh-CN" sz="2400" dirty="0">
              <a:latin typeface="宋体" panose="02010600030101010101" pitchFamily="2" charset="-122"/>
            </a:endParaRPr>
          </a:p>
          <a:p>
            <a:pPr marL="0" lvl="0" indent="0">
              <a:buNone/>
            </a:pPr>
            <a:endParaRPr lang="en-US" altLang="zh-CN" sz="1800" dirty="0"/>
          </a:p>
        </p:txBody>
      </p:sp>
      <p:pic>
        <p:nvPicPr>
          <p:cNvPr id="3" name="Picture 2"/>
          <p:cNvPicPr>
            <a:picLocks noChangeAspect="1"/>
          </p:cNvPicPr>
          <p:nvPr/>
        </p:nvPicPr>
        <p:blipFill>
          <a:blip r:embed="rId3">
            <a:alphaModFix amt="85000"/>
          </a:blip>
          <a:stretch>
            <a:fillRect/>
          </a:stretch>
        </p:blipFill>
        <p:spPr>
          <a:xfrm>
            <a:off x="6545173" y="1484306"/>
            <a:ext cx="3737810" cy="4242720"/>
          </a:xfrm>
          <a:prstGeom prst="ellipse">
            <a:avLst/>
          </a:prstGeom>
          <a:ln>
            <a:noFill/>
          </a:ln>
          <a:effectLst>
            <a:softEdge rad="112500"/>
          </a:effec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ltLang="zh-CN" sz="6600" b="1" dirty="0" smtClean="0">
                <a:latin typeface="Heiti SC Light"/>
                <a:ea typeface="Heiti SC Light"/>
                <a:cs typeface="Heiti SC Light"/>
              </a:rPr>
              <a:t/>
            </a:r>
            <a:br>
              <a:rPr lang="en-US" altLang="zh-CN" sz="6600" b="1" dirty="0" smtClean="0">
                <a:latin typeface="Heiti SC Light"/>
                <a:ea typeface="Heiti SC Light"/>
                <a:cs typeface="Heiti SC Light"/>
              </a:rPr>
            </a:br>
            <a:r>
              <a:rPr lang="en-US" altLang="zh-CN" sz="6600" b="1" dirty="0" smtClean="0">
                <a:latin typeface="Heiti SC Light"/>
                <a:ea typeface="Heiti SC Light"/>
                <a:cs typeface="Heiti SC Light"/>
              </a:rPr>
              <a:t>皈</a:t>
            </a:r>
            <a:r>
              <a:rPr lang="zh-CN" altLang="en-US" sz="6600" b="1" dirty="0" smtClean="0">
                <a:latin typeface="Heiti SC Light"/>
                <a:ea typeface="Heiti SC Light"/>
                <a:cs typeface="Heiti SC Light"/>
              </a:rPr>
              <a:t>依（五）复习</a:t>
            </a:r>
            <a:br>
              <a:rPr lang="zh-CN" altLang="en-US" sz="6600" b="1" dirty="0" smtClean="0">
                <a:latin typeface="Heiti SC Light"/>
                <a:ea typeface="Heiti SC Light"/>
                <a:cs typeface="Heiti SC Light"/>
              </a:rPr>
            </a:br>
            <a:r>
              <a:rPr lang="zh-CN" altLang="en-US" sz="6600" b="1" dirty="0" smtClean="0">
                <a:latin typeface="Heiti SC Light"/>
                <a:ea typeface="Heiti SC Light"/>
                <a:cs typeface="Heiti SC Light"/>
              </a:rPr>
              <a:t/>
            </a:r>
            <a:br>
              <a:rPr lang="zh-CN" altLang="en-US" sz="6600" b="1" dirty="0" smtClean="0">
                <a:latin typeface="Heiti SC Light"/>
                <a:ea typeface="Heiti SC Light"/>
                <a:cs typeface="Heiti SC Light"/>
              </a:rPr>
            </a:br>
            <a:r>
              <a:rPr lang="zh-CN" altLang="en-US" sz="2400" b="1" dirty="0" smtClean="0">
                <a:latin typeface="Heiti SC Light"/>
                <a:ea typeface="Heiti SC Light"/>
                <a:cs typeface="Heiti SC Light"/>
              </a:rPr>
              <a:t>前行广释</a:t>
            </a:r>
            <a:r>
              <a:rPr altLang="zh-CN" sz="2400" b="1" dirty="0" smtClean="0">
                <a:latin typeface="Heiti SC Light"/>
                <a:ea typeface="Heiti SC Light"/>
                <a:cs typeface="Heiti SC Light"/>
              </a:rPr>
              <a:t>84</a:t>
            </a:r>
            <a:r>
              <a:rPr lang="zh-CN" altLang="en-US" sz="2400" b="1" dirty="0" smtClean="0">
                <a:latin typeface="Heiti SC Light"/>
                <a:ea typeface="Heiti SC Light"/>
                <a:cs typeface="Heiti SC Light"/>
              </a:rPr>
              <a:t>课</a:t>
            </a:r>
          </a:p>
        </p:txBody>
      </p:sp>
      <p:sp>
        <p:nvSpPr>
          <p:cNvPr id="5" name="Text Placeholder 4"/>
          <p:cNvSpPr>
            <a:spLocks noGrp="1"/>
          </p:cNvSpPr>
          <p:nvPr>
            <p:ph type="body" idx="1"/>
          </p:nvPr>
        </p:nvSpPr>
        <p:spPr>
          <a:xfrm>
            <a:off x="1560449" y="4682062"/>
            <a:ext cx="9070848" cy="457200"/>
          </a:xfrm>
        </p:spPr>
        <p:txBody>
          <a:bodyPr/>
          <a:lstStyle/>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标题 1"/>
          <p:cNvSpPr>
            <a:spLocks noGrp="1"/>
          </p:cNvSpPr>
          <p:nvPr>
            <p:ph type="title"/>
          </p:nvPr>
        </p:nvSpPr>
        <p:spPr>
          <a:xfrm>
            <a:off x="1066800" y="642938"/>
            <a:ext cx="10058400" cy="787400"/>
          </a:xfrm>
        </p:spPr>
        <p:txBody>
          <a:bodyPr vert="horz" lIns="91440" tIns="45720" rIns="91440" bIns="45720" anchor="ctr"/>
          <a:lstStyle/>
          <a:p>
            <a:r>
              <a:rPr lang="zh-CN" altLang="en-US" sz="3200" b="1">
                <a:ea typeface="宋体" panose="02010600030101010101" pitchFamily="2" charset="-122"/>
                <a:sym typeface="宋体" panose="02010600030101010101" pitchFamily="2" charset="-122"/>
              </a:rPr>
              <a:t>（一）</a:t>
            </a:r>
            <a:r>
              <a:rPr lang="en-US" altLang="zh-CN" sz="3200" b="1"/>
              <a:t>“不共”的定义</a:t>
            </a:r>
            <a:r>
              <a:rPr lang="zh-CN" altLang="en-US" sz="3200" b="1">
                <a:ea typeface="宋体" panose="02010600030101010101" pitchFamily="2" charset="-122"/>
                <a:sym typeface="宋体" panose="02010600030101010101" pitchFamily="2" charset="-122"/>
              </a:rPr>
              <a:t>：</a:t>
            </a:r>
            <a:endParaRPr lang="zh-CN" altLang="en-US" sz="3200" b="1" dirty="0">
              <a:latin typeface="Heiti SC Light"/>
              <a:ea typeface="Heiti SC Light"/>
              <a:sym typeface="宋体" panose="02010600030101010101" pitchFamily="2" charset="-122"/>
            </a:endParaRPr>
          </a:p>
        </p:txBody>
      </p:sp>
      <p:sp>
        <p:nvSpPr>
          <p:cNvPr id="3" name="内容占位符 2"/>
          <p:cNvSpPr>
            <a:spLocks noGrp="1"/>
          </p:cNvSpPr>
          <p:nvPr>
            <p:ph idx="1"/>
          </p:nvPr>
        </p:nvSpPr>
        <p:spPr>
          <a:xfrm>
            <a:off x="1066800" y="1520825"/>
            <a:ext cx="10058400" cy="4603750"/>
          </a:xfrm>
        </p:spPr>
        <p:txBody>
          <a:bodyPr>
            <a:normAutofit/>
          </a:bodyPr>
          <a:lstStyle/>
          <a:p>
            <a:pPr fontAlgn="auto">
              <a:buFont typeface="Arial" panose="020B0604020202020204" pitchFamily="34" charset="0"/>
              <a:buChar char="•"/>
            </a:pPr>
            <a:r>
              <a:rPr sz="2000" b="1" strike="noStrike" noProof="1">
                <a:solidFill>
                  <a:srgbClr val="FF0000"/>
                </a:solidFill>
                <a:latin typeface="Heiti SC Light"/>
                <a:ea typeface="Heiti SC Light"/>
                <a:cs typeface="Heiti SC Light"/>
                <a:sym typeface="+mn-ea"/>
              </a:rPr>
              <a:t>与小乘的不共</a:t>
            </a:r>
            <a:endParaRPr sz="2000" b="1" strike="noStrike" noProof="1">
              <a:latin typeface="Heiti SC Light"/>
              <a:ea typeface="Heiti SC Light"/>
              <a:cs typeface="Heiti SC Light"/>
              <a:sym typeface="+mn-ea"/>
            </a:endParaRPr>
          </a:p>
          <a:p>
            <a:pPr marL="0" indent="0" fontAlgn="auto">
              <a:buFont typeface="+mj-lt"/>
              <a:buNone/>
            </a:pPr>
            <a:r>
              <a:rPr sz="2000" strike="noStrike" noProof="1">
                <a:latin typeface="MS Gothic" panose="020B0609070205080204" charset="-128"/>
                <a:ea typeface="MS Gothic" panose="020B0609070205080204" charset="-128"/>
                <a:cs typeface="Heiti SC Light"/>
                <a:sym typeface="+mn-ea"/>
              </a:rPr>
              <a:t>不共内加行小乘中根本找不到，显宗中并没有很明显地提到，是密宗的不共修法。</a:t>
            </a:r>
            <a:endParaRPr sz="2000" b="1" strike="noStrike" noProof="1">
              <a:latin typeface="MS Gothic" panose="020B0609070205080204" charset="-128"/>
              <a:ea typeface="MS Gothic" panose="020B0609070205080204" charset="-128"/>
              <a:cs typeface="Heiti SC Light"/>
              <a:sym typeface="+mn-ea"/>
            </a:endParaRPr>
          </a:p>
          <a:p>
            <a:pPr marL="0" indent="0" fontAlgn="auto">
              <a:buFont typeface="+mj-lt"/>
              <a:buNone/>
            </a:pPr>
            <a:endParaRPr sz="2000" b="1" strike="noStrike" noProof="1">
              <a:latin typeface="Heiti SC Light"/>
              <a:ea typeface="Heiti SC Light"/>
              <a:cs typeface="Heiti SC Light"/>
              <a:sym typeface="+mn-ea"/>
            </a:endParaRPr>
          </a:p>
          <a:p>
            <a:pPr fontAlgn="auto">
              <a:buFont typeface="Arial" panose="020B0604020202020204" pitchFamily="34" charset="0"/>
              <a:buChar char="•"/>
            </a:pPr>
            <a:r>
              <a:rPr sz="2000" b="1" strike="noStrike" noProof="1">
                <a:solidFill>
                  <a:srgbClr val="FF0000"/>
                </a:solidFill>
                <a:latin typeface="Heiti SC Light"/>
                <a:ea typeface="Heiti SC Light"/>
                <a:cs typeface="Heiti SC Light"/>
                <a:sym typeface="+mn-ea"/>
              </a:rPr>
              <a:t>与汉传、南传佛教不共</a:t>
            </a:r>
            <a:endParaRPr sz="2000" b="1" strike="noStrike" noProof="1">
              <a:latin typeface="Heiti SC Light"/>
              <a:ea typeface="Heiti SC Light"/>
              <a:cs typeface="Heiti SC Light"/>
              <a:sym typeface="+mn-ea"/>
            </a:endParaRPr>
          </a:p>
          <a:p>
            <a:pPr marL="0" indent="0" fontAlgn="auto">
              <a:buFont typeface="+mj-lt"/>
              <a:buNone/>
            </a:pPr>
            <a:r>
              <a:rPr sz="2000" strike="noStrike" noProof="1">
                <a:latin typeface="MS Gothic" panose="020B0609070205080204" charset="-128"/>
                <a:ea typeface="MS Gothic" panose="020B0609070205080204" charset="-128"/>
                <a:cs typeface="Heiti SC Light"/>
                <a:sym typeface="+mn-ea"/>
              </a:rPr>
              <a:t>只有在藏传佛教的教言中，才着重强调了修持不共加行。</a:t>
            </a:r>
          </a:p>
          <a:p>
            <a:pPr marL="0" indent="0" fontAlgn="auto">
              <a:buFont typeface="+mj-lt"/>
              <a:buNone/>
            </a:pPr>
            <a:endParaRPr sz="2000" strike="noStrike" noProof="1">
              <a:latin typeface="MS Gothic" panose="020B0609070205080204" charset="-128"/>
              <a:ea typeface="MS Gothic" panose="020B0609070205080204" charset="-128"/>
              <a:cs typeface="Heiti SC Light"/>
              <a:sym typeface="+mn-ea"/>
            </a:endParaRPr>
          </a:p>
          <a:p>
            <a:pPr fontAlgn="auto">
              <a:buFont typeface="Arial" panose="020B0604020202020204" pitchFamily="34" charset="0"/>
              <a:buChar char="•"/>
            </a:pPr>
            <a:r>
              <a:rPr sz="2000" b="1" strike="noStrike" noProof="1">
                <a:solidFill>
                  <a:srgbClr val="FF0000"/>
                </a:solidFill>
                <a:latin typeface="Heiti SC Light"/>
                <a:ea typeface="Heiti SC Light"/>
                <a:cs typeface="Heiti SC Light"/>
                <a:sym typeface="+mn-ea"/>
              </a:rPr>
              <a:t>与藏地格鲁、萨迦、噶举、觉囊等派的不共</a:t>
            </a:r>
            <a:endParaRPr sz="2000" b="1" strike="noStrike" noProof="1">
              <a:latin typeface="Heiti SC Light"/>
              <a:ea typeface="Heiti SC Light"/>
              <a:cs typeface="Heiti SC Light"/>
              <a:sym typeface="+mn-ea"/>
            </a:endParaRPr>
          </a:p>
          <a:p>
            <a:pPr marL="0" indent="0" fontAlgn="auto">
              <a:buFont typeface="+mj-lt"/>
              <a:buNone/>
            </a:pPr>
            <a:r>
              <a:rPr sz="2000" b="1" strike="noStrike" noProof="1">
                <a:latin typeface="MS Mincho" panose="02020609040205080304" charset="-128"/>
                <a:ea typeface="MS Mincho" panose="02020609040205080304" charset="-128"/>
                <a:cs typeface="Heiti SC Light"/>
                <a:sym typeface="+mn-ea"/>
              </a:rPr>
              <a:t>这是大圆满龙钦宁提的前行，是属于宁玛派（宁提派</a:t>
            </a:r>
            <a:r>
              <a:rPr lang="zh-CN" sz="2000" b="1" strike="noStrike" noProof="1">
                <a:latin typeface="MS Mincho" panose="02020609040205080304" charset="-128"/>
                <a:ea typeface="宋体" panose="02010600030101010101" pitchFamily="2" charset="-122"/>
                <a:cs typeface="Heiti SC Light"/>
                <a:sym typeface="+mn-ea"/>
              </a:rPr>
              <a:t>）独有的窍诀</a:t>
            </a:r>
            <a:r>
              <a:rPr sz="2000" b="1" strike="noStrike" noProof="1">
                <a:latin typeface="Heiti SC Light"/>
                <a:ea typeface="Heiti SC Light"/>
                <a:cs typeface="Heiti SC Light"/>
                <a:sym typeface="+mn-ea"/>
              </a:rPr>
              <a:t>。</a:t>
            </a:r>
          </a:p>
          <a:p>
            <a:pPr marL="0" indent="0" fontAlgn="auto">
              <a:buFont typeface="+mj-lt"/>
              <a:buNone/>
            </a:pPr>
            <a:endParaRPr sz="2000" b="1" strike="noStrike" noProof="1">
              <a:latin typeface="Heiti SC Light"/>
              <a:ea typeface="Heiti SC Light"/>
              <a:cs typeface="Heiti SC Light"/>
              <a:sym typeface="+mn-ea"/>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标题 1"/>
          <p:cNvSpPr>
            <a:spLocks noGrp="1"/>
          </p:cNvSpPr>
          <p:nvPr>
            <p:ph type="title"/>
          </p:nvPr>
        </p:nvSpPr>
        <p:spPr>
          <a:xfrm>
            <a:off x="1066800" y="642938"/>
            <a:ext cx="10058400" cy="787400"/>
          </a:xfrm>
        </p:spPr>
        <p:txBody>
          <a:bodyPr vert="horz" lIns="91440" tIns="45720" rIns="91440" bIns="45720" anchor="ctr"/>
          <a:lstStyle/>
          <a:p>
            <a:r>
              <a:rPr lang="zh-CN" altLang="en-US" sz="3200" b="1" dirty="0">
                <a:latin typeface="Heiti SC Light"/>
                <a:ea typeface="Heiti SC Light"/>
              </a:rPr>
              <a:t>（二）</a:t>
            </a:r>
            <a:r>
              <a:rPr lang="en-US" altLang="zh-CN" sz="3200" b="1"/>
              <a:t>藏传各派的不共加行</a:t>
            </a:r>
            <a:endParaRPr lang="zh-CN" altLang="en-US" sz="3200" b="1" dirty="0">
              <a:latin typeface="Heiti SC Light"/>
              <a:ea typeface="Heiti SC Light"/>
            </a:endParaRPr>
          </a:p>
        </p:txBody>
      </p:sp>
      <p:sp>
        <p:nvSpPr>
          <p:cNvPr id="10242" name="内容占位符 2"/>
          <p:cNvSpPr>
            <a:spLocks noGrp="1"/>
          </p:cNvSpPr>
          <p:nvPr>
            <p:ph idx="1"/>
          </p:nvPr>
        </p:nvSpPr>
        <p:spPr>
          <a:xfrm>
            <a:off x="965200" y="1431925"/>
            <a:ext cx="10160000" cy="4894263"/>
          </a:xfrm>
        </p:spPr>
        <p:txBody>
          <a:bodyPr vert="horz" lIns="91440" tIns="45720" rIns="91440" bIns="45720" anchor="t"/>
          <a:lstStyle/>
          <a:p>
            <a:pPr marL="0" indent="0" fontAlgn="base">
              <a:buFont typeface="宋体" panose="02010600030101010101" pitchFamily="2" charset="-122"/>
              <a:buNone/>
            </a:pPr>
            <a:endParaRPr lang="en-US" altLang="zh-CN" sz="2400" b="1" dirty="0">
              <a:latin typeface="Heiti SC Light"/>
              <a:ea typeface="Heiti SC Light"/>
            </a:endParaRPr>
          </a:p>
          <a:p>
            <a:pPr marL="0" indent="0" fontAlgn="base">
              <a:buFont typeface="宋体" panose="02010600030101010101" pitchFamily="2" charset="-122"/>
              <a:buNone/>
            </a:pPr>
            <a:r>
              <a:rPr lang="zh-CN" altLang="en-US" sz="2000" dirty="0">
                <a:latin typeface="Heiti SC Light"/>
                <a:ea typeface="Heiti SC Light"/>
                <a:sym typeface="宋体" panose="02010600030101010101" pitchFamily="2" charset="-122"/>
              </a:rPr>
              <a:t>1、其他教派</a:t>
            </a:r>
          </a:p>
          <a:p>
            <a:pPr marL="0" indent="0" fontAlgn="base">
              <a:buFont typeface="宋体" panose="02010600030101010101" pitchFamily="2" charset="-122"/>
              <a:buNone/>
            </a:pPr>
            <a:r>
              <a:rPr lang="zh-CN" altLang="en-US" sz="2000" dirty="0">
                <a:latin typeface="Heiti SC Light"/>
                <a:ea typeface="Heiti SC Light"/>
                <a:sym typeface="宋体" panose="02010600030101010101" pitchFamily="2" charset="-122"/>
              </a:rPr>
              <a:t>四加行（萨迦、噶举）：皈依、顶礼、百字明、供曼茶罗</a:t>
            </a:r>
          </a:p>
          <a:p>
            <a:pPr marL="0" indent="0" fontAlgn="base">
              <a:buFont typeface="宋体" panose="02010600030101010101" pitchFamily="2" charset="-122"/>
              <a:buNone/>
            </a:pPr>
            <a:r>
              <a:rPr lang="zh-CN" altLang="en-US" sz="2000" dirty="0">
                <a:latin typeface="Heiti SC Light"/>
                <a:ea typeface="Heiti SC Light"/>
                <a:sym typeface="宋体" panose="02010600030101010101" pitchFamily="2" charset="-122"/>
              </a:rPr>
              <a:t>九加行（格鲁）：皈依、顶礼、百字明、供曼茶罗、金刚空性火供、三昧耶金刚、做小佛像、供水</a:t>
            </a:r>
          </a:p>
          <a:p>
            <a:pPr marL="0" indent="0" fontAlgn="base">
              <a:buFont typeface="宋体" panose="02010600030101010101" pitchFamily="2" charset="-122"/>
              <a:buNone/>
            </a:pPr>
            <a:r>
              <a:rPr lang="zh-CN" altLang="en-US" sz="2000" dirty="0">
                <a:latin typeface="Heiti SC Light"/>
                <a:ea typeface="Heiti SC Light"/>
                <a:sym typeface="宋体" panose="02010600030101010101" pitchFamily="2" charset="-122"/>
              </a:rPr>
              <a:t>2、自宗</a:t>
            </a:r>
          </a:p>
          <a:p>
            <a:pPr marL="0" indent="0" fontAlgn="base">
              <a:buFont typeface="宋体" panose="02010600030101010101" pitchFamily="2" charset="-122"/>
              <a:buNone/>
            </a:pPr>
            <a:r>
              <a:rPr lang="zh-CN" altLang="en-US" sz="2000" dirty="0">
                <a:latin typeface="Heiti SC Light"/>
                <a:ea typeface="Heiti SC Light"/>
                <a:sym typeface="宋体" panose="02010600030101010101" pitchFamily="2" charset="-122"/>
              </a:rPr>
              <a:t>六加行：皈依、发心、顶礼、百字明、供曼茶罗、上师瑜伽莲师心咒</a:t>
            </a:r>
          </a:p>
          <a:p>
            <a:pPr marL="0" indent="0" fontAlgn="base">
              <a:buFont typeface="宋体" panose="02010600030101010101" pitchFamily="2" charset="-122"/>
              <a:buNone/>
            </a:pPr>
            <a:r>
              <a:rPr lang="zh-CN" altLang="en-US" sz="2000" dirty="0">
                <a:latin typeface="Heiti SC Light"/>
                <a:ea typeface="Heiti SC Light"/>
                <a:sym typeface="宋体" panose="02010600030101010101" pitchFamily="2" charset="-122"/>
              </a:rPr>
              <a:t>五加行：皈依、发心、百字明、供曼茶罗、顶礼与上师瑜伽合修</a:t>
            </a:r>
          </a:p>
          <a:p>
            <a:pPr marL="0" indent="0" fontAlgn="base">
              <a:buFont typeface="宋体" panose="02010600030101010101" pitchFamily="2" charset="-122"/>
              <a:buNone/>
            </a:pPr>
            <a:r>
              <a:rPr lang="zh-CN" altLang="en-US" sz="2000" dirty="0">
                <a:latin typeface="Heiti SC Light"/>
                <a:ea typeface="Heiti SC Light"/>
                <a:sym typeface="宋体" panose="02010600030101010101" pitchFamily="2" charset="-122"/>
              </a:rPr>
              <a:t>3、异同</a:t>
            </a:r>
          </a:p>
          <a:p>
            <a:pPr marL="0" indent="0" fontAlgn="base">
              <a:buFont typeface="宋体" panose="02010600030101010101" pitchFamily="2" charset="-122"/>
              <a:buNone/>
            </a:pPr>
            <a:r>
              <a:rPr lang="zh-CN" altLang="en-US" sz="2000" dirty="0">
                <a:latin typeface="Heiti SC Light"/>
                <a:ea typeface="Heiti SC Light"/>
                <a:sym typeface="宋体" panose="02010600030101010101" pitchFamily="2" charset="-122"/>
              </a:rPr>
              <a:t>加行修法都基本一样，只有小部分不同。</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标题 1"/>
          <p:cNvSpPr>
            <a:spLocks noGrp="1"/>
          </p:cNvSpPr>
          <p:nvPr>
            <p:ph type="title"/>
          </p:nvPr>
        </p:nvSpPr>
        <p:spPr>
          <a:xfrm>
            <a:off x="752475" y="469900"/>
            <a:ext cx="10372725" cy="693738"/>
          </a:xfrm>
        </p:spPr>
        <p:txBody>
          <a:bodyPr vert="horz" lIns="91440" tIns="45720" rIns="91440" bIns="45720" anchor="ctr"/>
          <a:lstStyle/>
          <a:p>
            <a:r>
              <a:rPr lang="zh-CN" altLang="en-US" sz="2800" b="1" dirty="0">
                <a:latin typeface="Heiti SC Light"/>
                <a:ea typeface="Heiti SC Light"/>
              </a:rPr>
              <a:t>（三）</a:t>
            </a:r>
            <a:r>
              <a:rPr lang="en-US" altLang="zh-CN" sz="2800" b="1"/>
              <a:t>修不共加行的要求</a:t>
            </a:r>
            <a:endParaRPr lang="zh-CN" altLang="en-US" sz="2800" b="1" dirty="0">
              <a:latin typeface="Heiti SC Light"/>
              <a:ea typeface="Heiti SC Light"/>
            </a:endParaRPr>
          </a:p>
        </p:txBody>
      </p:sp>
      <p:sp>
        <p:nvSpPr>
          <p:cNvPr id="11266" name="内容占位符 2"/>
          <p:cNvSpPr>
            <a:spLocks noGrp="1"/>
          </p:cNvSpPr>
          <p:nvPr>
            <p:ph idx="1"/>
          </p:nvPr>
        </p:nvSpPr>
        <p:spPr>
          <a:xfrm>
            <a:off x="484505" y="1247775"/>
            <a:ext cx="10640695" cy="5078730"/>
          </a:xfrm>
        </p:spPr>
        <p:txBody>
          <a:bodyPr vert="horz" lIns="91440" tIns="45720" rIns="91440" bIns="45720" anchor="t"/>
          <a:lstStyle/>
          <a:p>
            <a:pPr marL="0" indent="0" algn="just" fontAlgn="base">
              <a:buFont typeface="宋体" panose="02010600030101010101" pitchFamily="2" charset="-122"/>
              <a:buNone/>
            </a:pPr>
            <a:r>
              <a:rPr lang="en-US" altLang="zh-CN" b="1" dirty="0">
                <a:latin typeface="Heiti SC Light"/>
                <a:ea typeface="Heiti SC Light"/>
              </a:rPr>
              <a:t>1、圆满标准: </a:t>
            </a:r>
            <a:r>
              <a:rPr lang="en-US" altLang="zh-CN" sz="1400" dirty="0">
                <a:solidFill>
                  <a:srgbClr val="FF0000"/>
                </a:solidFill>
                <a:latin typeface="Heiti SC Light"/>
                <a:ea typeface="Heiti SC Light"/>
              </a:rPr>
              <a:t>只有当心获得一种证量或达到一个定量，才可以说圆满了加行。</a:t>
            </a:r>
          </a:p>
          <a:p>
            <a:pPr marL="0" indent="0" algn="just" fontAlgn="base">
              <a:buFont typeface="宋体" panose="02010600030101010101" pitchFamily="2" charset="-122"/>
              <a:buNone/>
            </a:pPr>
            <a:r>
              <a:rPr lang="en-US" altLang="zh-CN" b="1" dirty="0">
                <a:latin typeface="Heiti SC Light"/>
                <a:ea typeface="Heiti SC Light"/>
              </a:rPr>
              <a:t>2、不共加行的修行次第</a:t>
            </a:r>
          </a:p>
          <a:p>
            <a:pPr marL="0" indent="0" algn="just" fontAlgn="base">
              <a:buFont typeface="宋体" panose="02010600030101010101" pitchFamily="2" charset="-122"/>
              <a:buNone/>
            </a:pPr>
            <a:r>
              <a:rPr lang="en-US" altLang="zh-CN" sz="1400" dirty="0">
                <a:solidFill>
                  <a:srgbClr val="FF0000"/>
                </a:solidFill>
                <a:latin typeface="Heiti SC Light"/>
                <a:ea typeface="Heiti SC Light"/>
              </a:rPr>
              <a:t>以前面共同外前行四种厌世心，依止善知识为基础；不管哪一个引导，都要尽量地修，要达到一定境界，然后再往上修。</a:t>
            </a:r>
          </a:p>
          <a:p>
            <a:pPr marL="0" indent="0" algn="just" fontAlgn="base">
              <a:buFont typeface="宋体" panose="02010600030101010101" pitchFamily="2" charset="-122"/>
              <a:buNone/>
            </a:pPr>
            <a:r>
              <a:rPr lang="en-US" altLang="zh-CN" b="1" dirty="0">
                <a:latin typeface="Heiti SC Light"/>
                <a:ea typeface="Heiti SC Light"/>
              </a:rPr>
              <a:t>3、当生欢喜心、难得之心来修不共加行</a:t>
            </a:r>
          </a:p>
          <a:p>
            <a:pPr marL="0" indent="0" algn="just" fontAlgn="base">
              <a:buFont typeface="宋体" panose="02010600030101010101" pitchFamily="2" charset="-122"/>
              <a:buNone/>
            </a:pPr>
            <a:r>
              <a:rPr lang="en-US" altLang="zh-CN" b="1" dirty="0">
                <a:latin typeface="Heiti SC Light"/>
                <a:ea typeface="Heiti SC Light"/>
              </a:rPr>
              <a:t>4、此次修加行的要求: </a:t>
            </a:r>
            <a:r>
              <a:rPr lang="en-US" altLang="zh-CN" sz="1400" dirty="0">
                <a:solidFill>
                  <a:srgbClr val="FF0000"/>
                </a:solidFill>
                <a:latin typeface="Heiti SC Light"/>
                <a:ea typeface="Heiti SC Light"/>
              </a:rPr>
              <a:t>闻思修并重+至少在数量上圆满</a:t>
            </a:r>
            <a:endParaRPr lang="en-US" altLang="zh-CN" sz="1400" dirty="0">
              <a:latin typeface="Heiti SC Light"/>
              <a:ea typeface="Heiti SC Light"/>
            </a:endParaRPr>
          </a:p>
          <a:p>
            <a:pPr marL="0" indent="0" algn="just" fontAlgn="base">
              <a:buFont typeface="宋体" panose="02010600030101010101" pitchFamily="2" charset="-122"/>
              <a:buNone/>
            </a:pPr>
            <a:r>
              <a:rPr lang="en-US" altLang="zh-CN" b="1" dirty="0">
                <a:latin typeface="Heiti SC Light"/>
                <a:ea typeface="Heiti SC Light"/>
              </a:rPr>
              <a:t>5、不共内加行的功德</a:t>
            </a:r>
          </a:p>
          <a:p>
            <a:pPr marL="0" indent="0" algn="just" fontAlgn="base">
              <a:buFont typeface="宋体" panose="02010600030101010101" pitchFamily="2" charset="-122"/>
              <a:buNone/>
            </a:pPr>
            <a:r>
              <a:rPr lang="en-US" altLang="zh-CN" sz="1400" dirty="0">
                <a:latin typeface="Heiti SC Light"/>
                <a:ea typeface="Heiti SC Light"/>
              </a:rPr>
              <a:t>自利：若真正有了佛法基础，自然而然会产生无比的功德和境界；</a:t>
            </a:r>
          </a:p>
          <a:p>
            <a:pPr marL="0" indent="0" algn="just" fontAlgn="base">
              <a:buFont typeface="宋体" panose="02010600030101010101" pitchFamily="2" charset="-122"/>
              <a:buNone/>
            </a:pPr>
            <a:r>
              <a:rPr lang="en-US" altLang="zh-CN" sz="1400" dirty="0">
                <a:latin typeface="Heiti SC Light"/>
                <a:ea typeface="Heiti SC Light"/>
              </a:rPr>
              <a:t>利他：有了这些以后，无数人也不得不信奉他。</a:t>
            </a:r>
            <a:endParaRPr lang="en-US" altLang="zh-CN" dirty="0">
              <a:latin typeface="Heiti SC Light"/>
              <a:ea typeface="Heiti SC Light"/>
            </a:endParaRPr>
          </a:p>
          <a:p>
            <a:pPr marL="0" indent="0" algn="just" fontAlgn="base">
              <a:buFont typeface="宋体" panose="02010600030101010101" pitchFamily="2" charset="-122"/>
              <a:buNone/>
            </a:pPr>
            <a:endParaRPr lang="zh-CN" altLang="en-US" dirty="0">
              <a:latin typeface="Heiti SC Light"/>
              <a:ea typeface="Heiti SC Light"/>
              <a:sym typeface="宋体" panose="02010600030101010101" pitchFamily="2" charset="-122"/>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标题 1"/>
          <p:cNvSpPr>
            <a:spLocks noGrp="1"/>
          </p:cNvSpPr>
          <p:nvPr>
            <p:ph type="title"/>
          </p:nvPr>
        </p:nvSpPr>
        <p:spPr>
          <a:xfrm>
            <a:off x="982663" y="460375"/>
            <a:ext cx="10142537" cy="558800"/>
          </a:xfrm>
        </p:spPr>
        <p:txBody>
          <a:bodyPr vert="horz" lIns="91440" tIns="45720" rIns="91440" bIns="45720" anchor="ctr"/>
          <a:lstStyle/>
          <a:p>
            <a:r>
              <a:rPr lang="zh-CN" altLang="en-US" sz="2400" b="1" dirty="0">
                <a:latin typeface="Heiti SC Light"/>
                <a:ea typeface="Heiti SC Light"/>
              </a:rPr>
              <a:t>（四）</a:t>
            </a:r>
            <a:r>
              <a:rPr lang="zh-CN" altLang="en-US" sz="2400" b="1">
                <a:latin typeface="+mn-lt"/>
                <a:sym typeface="+mn-ea"/>
              </a:rPr>
              <a:t>《大圆满前行</a:t>
            </a:r>
            <a:r>
              <a:rPr altLang="zh-CN" sz="2400" b="1">
                <a:latin typeface="+mn-lt"/>
                <a:sym typeface="+mn-ea"/>
              </a:rPr>
              <a:t>-</a:t>
            </a:r>
            <a:r>
              <a:rPr lang="zh-CN" altLang="en-US" sz="2400" b="1">
                <a:latin typeface="+mn-lt"/>
                <a:sym typeface="+mn-ea"/>
              </a:rPr>
              <a:t>普贤上师引导》文释</a:t>
            </a:r>
            <a:endParaRPr lang="zh-CN" altLang="en-US" sz="2400" b="1" dirty="0">
              <a:latin typeface="Heiti SC Light"/>
              <a:ea typeface="Heiti SC Light"/>
            </a:endParaRPr>
          </a:p>
        </p:txBody>
      </p:sp>
      <p:sp>
        <p:nvSpPr>
          <p:cNvPr id="3" name="内容占位符 2"/>
          <p:cNvSpPr>
            <a:spLocks noGrp="1"/>
          </p:cNvSpPr>
          <p:nvPr>
            <p:ph idx="1"/>
          </p:nvPr>
        </p:nvSpPr>
        <p:spPr>
          <a:xfrm>
            <a:off x="714375" y="1104900"/>
            <a:ext cx="10410825" cy="5221288"/>
          </a:xfrm>
        </p:spPr>
        <p:txBody>
          <a:bodyPr>
            <a:noAutofit/>
          </a:bodyPr>
          <a:lstStyle/>
          <a:p>
            <a:pPr marL="0" indent="0" fontAlgn="auto">
              <a:buFont typeface="+mj-lt"/>
              <a:buNone/>
            </a:pPr>
            <a:r>
              <a:rPr sz="1400" b="1" strike="noStrike" noProof="1">
                <a:latin typeface="Heiti SC Light"/>
                <a:ea typeface="Heiti SC Light"/>
                <a:cs typeface="Heiti SC Light"/>
                <a:sym typeface="+mn-ea"/>
              </a:rPr>
              <a:t>1、</a:t>
            </a:r>
            <a:r>
              <a:rPr lang="zh-CN" sz="1600" b="1" strike="noStrike" noProof="1">
                <a:latin typeface="Heiti SC Light"/>
                <a:ea typeface="Heiti SC Light"/>
                <a:cs typeface="Heiti SC Light"/>
                <a:sym typeface="+mn-ea"/>
              </a:rPr>
              <a:t>顶礼根本上师如来芽尊者</a:t>
            </a:r>
            <a:r>
              <a:rPr lang="en-US" altLang="zh-CN" sz="1600" b="1" strike="noStrike" noProof="1">
                <a:latin typeface="Heiti SC Light"/>
                <a:ea typeface="Heiti SC Light"/>
                <a:cs typeface="Heiti SC Light"/>
                <a:sym typeface="+mn-ea"/>
              </a:rPr>
              <a:t>--</a:t>
            </a:r>
            <a:r>
              <a:rPr lang="zh-CN" altLang="en-US" sz="1600" b="1" strike="noStrike" noProof="1">
                <a:latin typeface="Heiti SC Light"/>
                <a:ea typeface="Heiti SC Light"/>
                <a:cs typeface="Heiti SC Light"/>
                <a:sym typeface="+mn-ea"/>
              </a:rPr>
              <a:t>普贤上师</a:t>
            </a:r>
            <a:endParaRPr sz="1600" b="1" strike="noStrike" noProof="1">
              <a:latin typeface="Heiti SC Light"/>
              <a:ea typeface="Heiti SC Light"/>
              <a:cs typeface="Heiti SC Light"/>
              <a:sym typeface="+mn-ea"/>
            </a:endParaRPr>
          </a:p>
          <a:p>
            <a:pPr fontAlgn="auto"/>
            <a:r>
              <a:rPr sz="1400" strike="noStrike" noProof="1">
                <a:latin typeface="Heiti SC Light"/>
                <a:ea typeface="Heiti SC Light"/>
                <a:cs typeface="Heiti SC Light"/>
                <a:sym typeface="+mn-ea"/>
              </a:rPr>
              <a:t>顶礼句偈颂：</a:t>
            </a:r>
            <a:r>
              <a:rPr sz="1400" strike="noStrike" noProof="1">
                <a:solidFill>
                  <a:srgbClr val="FF0000"/>
                </a:solidFill>
                <a:latin typeface="Heiti SC Light"/>
                <a:ea typeface="Heiti SC Light"/>
                <a:cs typeface="Heiti SC Light"/>
                <a:sym typeface="+mn-ea"/>
              </a:rPr>
              <a:t>以外皈依顶戴三宝尊，以内皈依成就三根本，以密皈依现前三身者，无等上师足下我敬礼。</a:t>
            </a:r>
            <a:endParaRPr sz="1400" b="1" strike="noStrike" noProof="1">
              <a:solidFill>
                <a:srgbClr val="FF0000"/>
              </a:solidFill>
              <a:latin typeface="Heiti SC Light"/>
              <a:ea typeface="Heiti SC Light"/>
              <a:cs typeface="Heiti SC Light"/>
              <a:sym typeface="+mn-ea"/>
            </a:endParaRPr>
          </a:p>
          <a:p>
            <a:pPr fontAlgn="auto"/>
            <a:r>
              <a:rPr sz="1400" strike="noStrike" noProof="1">
                <a:latin typeface="Heiti SC Light"/>
                <a:ea typeface="Heiti SC Light"/>
                <a:cs typeface="Heiti SC Light"/>
                <a:sym typeface="+mn-ea"/>
              </a:rPr>
              <a:t>解释：</a:t>
            </a:r>
            <a:endParaRPr sz="1400" b="1" strike="noStrike" noProof="1">
              <a:latin typeface="Heiti SC Light"/>
              <a:ea typeface="Heiti SC Light"/>
              <a:cs typeface="Heiti SC Light"/>
              <a:sym typeface="+mn-ea"/>
            </a:endParaRPr>
          </a:p>
          <a:p>
            <a:pPr marL="628650" lvl="1" indent="-171450" fontAlgn="auto">
              <a:buFont typeface="Arial" panose="020B0604020202020204" pitchFamily="34" charset="0"/>
              <a:buChar char="•"/>
            </a:pPr>
            <a:r>
              <a:rPr sz="1400" strike="noStrike" noProof="1">
                <a:latin typeface="Heiti SC Light"/>
                <a:ea typeface="Heiti SC Light"/>
                <a:cs typeface="Heiti SC Light"/>
                <a:sym typeface="+mn-ea"/>
              </a:rPr>
              <a:t>外皈依以恭敬心顶戴佛、法、僧三宝；</a:t>
            </a:r>
          </a:p>
          <a:p>
            <a:pPr marL="628650" lvl="1" indent="-171450" fontAlgn="auto">
              <a:buFont typeface="Arial" panose="020B0604020202020204" pitchFamily="34" charset="0"/>
              <a:buChar char="•"/>
            </a:pPr>
            <a:r>
              <a:rPr sz="1400" strike="noStrike" noProof="1">
                <a:latin typeface="Heiti SC Light"/>
                <a:ea typeface="Heiti SC Light"/>
                <a:cs typeface="Heiti SC Light"/>
                <a:sym typeface="+mn-ea"/>
              </a:rPr>
              <a:t>内皈依成就了上师、本尊、空行三根本；</a:t>
            </a:r>
          </a:p>
          <a:p>
            <a:pPr marL="628650" lvl="1" indent="-171450" fontAlgn="auto">
              <a:buFont typeface="Arial" panose="020B0604020202020204" pitchFamily="34" charset="0"/>
              <a:buChar char="•"/>
            </a:pPr>
            <a:r>
              <a:rPr sz="1400" strike="noStrike" noProof="1">
                <a:latin typeface="Heiti SC Light"/>
                <a:ea typeface="Heiti SC Light"/>
                <a:cs typeface="Heiti SC Light"/>
                <a:sym typeface="+mn-ea"/>
              </a:rPr>
              <a:t>密皈依则现前了法、报、化三身。</a:t>
            </a:r>
          </a:p>
          <a:p>
            <a:pPr fontAlgn="auto"/>
            <a:r>
              <a:rPr sz="1400" strike="noStrike" noProof="1">
                <a:latin typeface="Heiti SC Light"/>
                <a:ea typeface="Heiti SC Light"/>
                <a:cs typeface="Heiti SC Light"/>
                <a:sym typeface="+mn-ea"/>
              </a:rPr>
              <a:t>皈依上师过程中的注意事项</a:t>
            </a:r>
            <a:endParaRPr sz="1400" b="1" strike="noStrike" noProof="1">
              <a:latin typeface="Heiti SC Light"/>
              <a:ea typeface="Heiti SC Light"/>
              <a:cs typeface="Heiti SC Light"/>
              <a:sym typeface="+mn-ea"/>
            </a:endParaRPr>
          </a:p>
          <a:p>
            <a:pPr marL="628650" lvl="1" indent="-171450" fontAlgn="auto">
              <a:buFont typeface="Arial" panose="020B0604020202020204" pitchFamily="34" charset="0"/>
              <a:buChar char="•"/>
            </a:pPr>
            <a:r>
              <a:rPr sz="1400" strike="noStrike" noProof="1">
                <a:latin typeface="Heiti SC Light"/>
                <a:ea typeface="Heiti SC Light"/>
                <a:cs typeface="Heiti SC Light"/>
                <a:sym typeface="+mn-ea"/>
              </a:rPr>
              <a:t>应取：应对所有传承上师有不偏袒的信心</a:t>
            </a:r>
            <a:endParaRPr sz="1400" b="1" strike="noStrike" noProof="1">
              <a:latin typeface="Heiti SC Light"/>
              <a:ea typeface="Heiti SC Light"/>
              <a:cs typeface="Heiti SC Light"/>
              <a:sym typeface="+mn-ea"/>
            </a:endParaRPr>
          </a:p>
          <a:p>
            <a:pPr marL="1085850" lvl="2" indent="-171450" fontAlgn="auto">
              <a:buFont typeface="Arial" panose="020B0604020202020204" pitchFamily="34" charset="0"/>
              <a:buChar char="•"/>
            </a:pPr>
            <a:r>
              <a:rPr strike="noStrike" noProof="1">
                <a:latin typeface="Heiti SC Light"/>
                <a:ea typeface="Heiti SC Light"/>
                <a:cs typeface="Heiti SC Light"/>
                <a:sym typeface="+mn-ea"/>
              </a:rPr>
              <a:t>上师们显现上形象、身份不同，但实际上都是诸佛菩萨的化现。</a:t>
            </a:r>
          </a:p>
          <a:p>
            <a:pPr marL="1085850" lvl="2" indent="-171450" fontAlgn="auto">
              <a:buFont typeface="Arial" panose="020B0604020202020204" pitchFamily="34" charset="0"/>
              <a:buChar char="•"/>
            </a:pPr>
            <a:r>
              <a:rPr strike="noStrike" noProof="1">
                <a:latin typeface="Heiti SC Light"/>
                <a:ea typeface="Heiti SC Light"/>
                <a:cs typeface="Heiti SC Light"/>
                <a:sym typeface="+mn-ea"/>
              </a:rPr>
              <a:t>应以欢喜心和清净心对自己有无比法恩的以根本上师为主的传承上师恭敬顶礼</a:t>
            </a:r>
          </a:p>
          <a:p>
            <a:pPr marL="1085850" lvl="2" indent="-171450" fontAlgn="auto">
              <a:buFont typeface="Arial" panose="020B0604020202020204" pitchFamily="34" charset="0"/>
              <a:buChar char="•"/>
            </a:pPr>
            <a:endParaRPr b="1" strike="noStrike" noProof="1">
              <a:latin typeface="Heiti SC Light"/>
              <a:ea typeface="Heiti SC Light"/>
              <a:cs typeface="Heiti SC Light"/>
              <a:sym typeface="+mn-ea"/>
            </a:endParaRPr>
          </a:p>
          <a:p>
            <a:pPr marL="628650" lvl="1" indent="-171450" fontAlgn="auto">
              <a:buFont typeface="Arial" panose="020B0604020202020204" pitchFamily="34" charset="0"/>
              <a:buChar char="•"/>
            </a:pPr>
            <a:r>
              <a:rPr sz="1400" strike="noStrike" noProof="1">
                <a:latin typeface="Heiti SC Light"/>
                <a:ea typeface="Heiti SC Light"/>
                <a:cs typeface="Heiti SC Light"/>
                <a:sym typeface="+mn-ea"/>
              </a:rPr>
              <a:t>应舍：把上师当成私有财产，与上师其他弟子之间闹嫉妒、矛盾等。</a:t>
            </a:r>
          </a:p>
          <a:p>
            <a:pPr marL="1085850" lvl="2" indent="-171450" fontAlgn="auto">
              <a:buFont typeface="Arial" panose="020B0604020202020204" pitchFamily="34" charset="0"/>
              <a:buChar char="•"/>
            </a:pPr>
            <a:r>
              <a:rPr strike="noStrike" noProof="1">
                <a:solidFill>
                  <a:schemeClr val="tx1"/>
                </a:solidFill>
                <a:latin typeface="Heiti SC Light"/>
                <a:ea typeface="Heiti SC Light"/>
                <a:cs typeface="Heiti SC Light"/>
                <a:sym typeface="+mn-ea"/>
              </a:rPr>
              <a:t>作为佛教徒，谁都可以祈祷顶礼释迦牟尼佛，而不会把释迦牟尼佛当成自己的私有物；</a:t>
            </a:r>
          </a:p>
          <a:p>
            <a:pPr marL="1085850" lvl="2" indent="-171450" fontAlgn="auto">
              <a:buFont typeface="Arial" panose="020B0604020202020204" pitchFamily="34" charset="0"/>
              <a:buChar char="•"/>
            </a:pPr>
            <a:r>
              <a:rPr strike="noStrike" noProof="1">
                <a:solidFill>
                  <a:schemeClr val="tx1"/>
                </a:solidFill>
                <a:latin typeface="Heiti SC Light"/>
                <a:ea typeface="Heiti SC Light"/>
                <a:cs typeface="Heiti SC Light"/>
                <a:sym typeface="+mn-ea"/>
              </a:rPr>
              <a:t>像天上的太阳和月亮，它可以照耀整个世界，对此谁都可以生欢喜心，而不能将其据为己有；</a:t>
            </a:r>
          </a:p>
          <a:p>
            <a:pPr marL="1085850" lvl="2" indent="-171450" fontAlgn="auto">
              <a:buFont typeface="Arial" panose="020B0604020202020204" pitchFamily="34" charset="0"/>
              <a:buChar char="•"/>
            </a:pPr>
            <a:r>
              <a:rPr strike="noStrike" noProof="1">
                <a:solidFill>
                  <a:schemeClr val="tx1"/>
                </a:solidFill>
                <a:latin typeface="Heiti SC Light"/>
                <a:ea typeface="Heiti SC Light"/>
                <a:cs typeface="Heiti SC Light"/>
                <a:sym typeface="+mn-ea"/>
              </a:rPr>
              <a:t>只要是真正的善知识，人人都可以恭敬依止，对他产生欢喜心。</a:t>
            </a:r>
          </a:p>
          <a:p>
            <a:pPr fontAlgn="auto">
              <a:buFont typeface="+mj-lt"/>
              <a:buNone/>
            </a:pPr>
            <a:endParaRPr sz="1400" b="1" strike="noStrike" noProof="1">
              <a:solidFill>
                <a:schemeClr val="tx1"/>
              </a:solidFill>
              <a:latin typeface="Heiti SC Light"/>
              <a:ea typeface="Heiti SC Light"/>
              <a:cs typeface="Heiti SC Light"/>
              <a:sym typeface="+mn-ea"/>
            </a:endParaRPr>
          </a:p>
          <a:p>
            <a:pPr fontAlgn="auto">
              <a:buFont typeface="Arial" panose="020B0604020202020204" pitchFamily="34" charset="0"/>
              <a:buChar char="•"/>
            </a:pPr>
            <a:r>
              <a:rPr sz="1400" strike="noStrike" noProof="1">
                <a:solidFill>
                  <a:schemeClr val="tx1"/>
                </a:solidFill>
                <a:latin typeface="Heiti SC Light"/>
                <a:ea typeface="Heiti SC Light"/>
                <a:cs typeface="Heiti SC Light"/>
                <a:sym typeface="+mn-ea"/>
              </a:rPr>
              <a:t>应以欢喜心和清净心对自己有无比法恩的以根本上师为主的传承上师恭敬顶礼</a:t>
            </a:r>
          </a:p>
          <a:p>
            <a:pPr fontAlgn="auto">
              <a:buFont typeface="+mj-lt"/>
              <a:buNone/>
            </a:pPr>
            <a:endParaRPr lang="zh-CN" altLang="en-US" sz="1400" strike="noStrike" noProof="1" smtClean="0">
              <a:latin typeface="Heiti SC Light"/>
              <a:ea typeface="Heiti SC Light"/>
              <a:cs typeface="Heiti SC Light"/>
              <a:sym typeface="+mn-ea"/>
            </a:endParaRPr>
          </a:p>
          <a:p>
            <a:pPr marL="0" indent="0" fontAlgn="auto">
              <a:buFont typeface="+mj-lt"/>
              <a:buNone/>
            </a:pPr>
            <a:r>
              <a:rPr lang="zh-CN" altLang="en-US" sz="1400" strike="noStrike" noProof="1" smtClean="0">
                <a:latin typeface="Heiti SC Light"/>
                <a:ea typeface="Heiti SC Light"/>
                <a:cs typeface="Heiti SC Light"/>
                <a:sym typeface="+mn-ea"/>
              </a:rPr>
              <a:t>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标题 1"/>
          <p:cNvSpPr>
            <a:spLocks noGrp="1"/>
          </p:cNvSpPr>
          <p:nvPr>
            <p:ph type="title"/>
          </p:nvPr>
        </p:nvSpPr>
        <p:spPr>
          <a:xfrm>
            <a:off x="1066800" y="385763"/>
            <a:ext cx="10058400" cy="1135062"/>
          </a:xfrm>
        </p:spPr>
        <p:txBody>
          <a:bodyPr vert="horz" lIns="91440" tIns="45720" rIns="91440" bIns="45720" anchor="ctr"/>
          <a:lstStyle/>
          <a:p>
            <a:r>
              <a:rPr lang="zh-CN" altLang="en-US" sz="2400" b="1" dirty="0">
                <a:latin typeface="Heiti SC Light"/>
                <a:ea typeface="Heiti SC Light"/>
              </a:rPr>
              <a:t>（四）</a:t>
            </a:r>
            <a:r>
              <a:rPr lang="zh-CN" altLang="en-US" sz="2800" b="1">
                <a:latin typeface="+mn-lt"/>
                <a:sym typeface="+mn-ea"/>
              </a:rPr>
              <a:t>《大圆满前行</a:t>
            </a:r>
            <a:r>
              <a:rPr altLang="zh-CN" sz="2800" b="1">
                <a:latin typeface="+mn-lt"/>
                <a:sym typeface="+mn-ea"/>
              </a:rPr>
              <a:t>-</a:t>
            </a:r>
            <a:r>
              <a:rPr lang="zh-CN" altLang="en-US" sz="2800" b="1">
                <a:latin typeface="+mn-lt"/>
                <a:sym typeface="+mn-ea"/>
              </a:rPr>
              <a:t>普贤上师引导》文释</a:t>
            </a:r>
            <a:r>
              <a:rPr lang="zh-CN" altLang="en-US" sz="2800" b="1" dirty="0">
                <a:latin typeface="Heiti SC Light"/>
                <a:ea typeface="Heiti SC Light"/>
              </a:rPr>
              <a:t/>
            </a:r>
            <a:br>
              <a:rPr lang="zh-CN" altLang="en-US" sz="2800" b="1" dirty="0">
                <a:latin typeface="Heiti SC Light"/>
                <a:ea typeface="Heiti SC Light"/>
              </a:rPr>
            </a:br>
            <a:endParaRPr lang="zh-CN" altLang="en-US" sz="2400" b="1" dirty="0">
              <a:latin typeface="Heiti SC Light"/>
              <a:ea typeface="Heiti SC Light"/>
            </a:endParaRPr>
          </a:p>
        </p:txBody>
      </p:sp>
      <p:sp>
        <p:nvSpPr>
          <p:cNvPr id="3" name="内容占位符 2"/>
          <p:cNvSpPr>
            <a:spLocks noGrp="1"/>
          </p:cNvSpPr>
          <p:nvPr>
            <p:ph idx="1"/>
          </p:nvPr>
        </p:nvSpPr>
        <p:spPr>
          <a:xfrm>
            <a:off x="439738" y="1022350"/>
            <a:ext cx="11198225" cy="5337175"/>
          </a:xfrm>
        </p:spPr>
        <p:txBody>
          <a:bodyPr>
            <a:normAutofit/>
          </a:bodyPr>
          <a:lstStyle/>
          <a:p>
            <a:pPr marL="0" indent="0" fontAlgn="auto">
              <a:buNone/>
            </a:pPr>
            <a:r>
              <a:rPr lang="en-US" altLang="zh-CN" sz="2400" b="1" strike="noStrike" noProof="1"/>
              <a:t>2</a:t>
            </a:r>
            <a:r>
              <a:rPr lang="zh-CN" altLang="en-US" sz="2400" b="1" strike="noStrike" noProof="1"/>
              <a:t>、皈依的基础：信心</a:t>
            </a:r>
            <a:endParaRPr lang="zh-CN" altLang="en-US" sz="2400" strike="noStrike" noProof="1"/>
          </a:p>
          <a:p>
            <a:pPr marL="0" lvl="0" indent="0" fontAlgn="auto">
              <a:buNone/>
            </a:pPr>
            <a:r>
              <a:rPr lang="zh-CN" altLang="en-US" sz="2395" strike="noStrike" noProof="1"/>
              <a:t>（1）、信心的重要性</a:t>
            </a:r>
          </a:p>
          <a:p>
            <a:pPr marL="742950" lvl="1" indent="-285750" fontAlgn="auto">
              <a:buFont typeface="Arial" panose="020B0604020202020204" pitchFamily="34" charset="0"/>
              <a:buChar char="•"/>
            </a:pPr>
            <a:r>
              <a:rPr lang="zh-CN" altLang="en-US" sz="2125" dirty="0">
                <a:solidFill>
                  <a:srgbClr val="FF0000"/>
                </a:solidFill>
                <a:sym typeface="+mn-ea"/>
              </a:rPr>
              <a:t>总的来说，能开启一切正法之门的就是皈依，而要开启皈依的门必须依赖信心。因此，在皈依之初，自相续生起稳固的信心这一点非常重要。</a:t>
            </a:r>
            <a:endParaRPr lang="zh-CN" altLang="en-US" sz="1860" strike="noStrike" noProof="1">
              <a:solidFill>
                <a:srgbClr val="FF0000"/>
              </a:solidFill>
            </a:endParaRPr>
          </a:p>
          <a:p>
            <a:pPr marL="800100" lvl="1" indent="-342900" fontAlgn="auto">
              <a:buFont typeface="Arial" panose="020B0604020202020204" pitchFamily="34" charset="0"/>
              <a:buChar char="•"/>
            </a:pPr>
            <a:r>
              <a:rPr lang="zh-CN" altLang="en-US" sz="2130" strike="noStrike" noProof="1"/>
              <a:t>教证：信心是一切的根本。</a:t>
            </a:r>
          </a:p>
          <a:p>
            <a:pPr marL="1200150" lvl="2" indent="-285750" fontAlgn="auto">
              <a:buFont typeface="Arial" panose="020B0604020202020204" pitchFamily="34" charset="0"/>
              <a:buChar char="•"/>
            </a:pPr>
            <a:r>
              <a:rPr lang="zh-CN" altLang="en-US" sz="1860" strike="noStrike" noProof="1"/>
              <a:t>《入行论》：“佛说一切善，根本为信解。”</a:t>
            </a:r>
          </a:p>
          <a:p>
            <a:pPr marL="1200150" lvl="2" indent="-285750" fontAlgn="auto">
              <a:buFont typeface="Arial" panose="020B0604020202020204" pitchFamily="34" charset="0"/>
              <a:buChar char="•"/>
            </a:pPr>
            <a:r>
              <a:rPr lang="zh-CN" altLang="en-US" sz="1860" strike="noStrike" noProof="1"/>
              <a:t>《心地观经》：“入佛法海，信为根本；渡生死河，戒为船筏。”  </a:t>
            </a:r>
          </a:p>
          <a:p>
            <a:pPr marL="800100" lvl="1" indent="-342900" fontAlgn="auto">
              <a:buFont typeface="Arial" panose="020B0604020202020204" pitchFamily="34" charset="0"/>
              <a:buChar char="•"/>
            </a:pPr>
            <a:r>
              <a:rPr lang="zh-CN" altLang="en-US" sz="2130" strike="noStrike" noProof="1"/>
              <a:t>对比说明信心的重要性</a:t>
            </a:r>
          </a:p>
          <a:p>
            <a:pPr marL="1200150" lvl="2" indent="-285750" fontAlgn="auto">
              <a:buFont typeface="Arial" panose="020B0604020202020204" pitchFamily="34" charset="0"/>
              <a:buChar char="•"/>
            </a:pPr>
            <a:r>
              <a:rPr lang="zh-CN" altLang="en-US" sz="1860" strike="noStrike" noProof="1"/>
              <a:t>正面：若有纯正的信心，什么事情都好办，不可思议的无形加持自会融入心田。</a:t>
            </a:r>
          </a:p>
          <a:p>
            <a:pPr marL="1257300" lvl="2" indent="-342900" fontAlgn="auto">
              <a:buFont typeface="Arial" panose="020B0604020202020204" pitchFamily="34" charset="0"/>
              <a:buChar char="•"/>
            </a:pPr>
            <a:r>
              <a:rPr lang="zh-CN" altLang="en-US" sz="1860" strike="noStrike" noProof="1"/>
              <a:t>反面：倘若对上师三宝没有一点恭敬心、欢喜心或信心，那么上师三宝再有功德，对自己也没有丝毫利益</a:t>
            </a:r>
          </a:p>
          <a:p>
            <a:pPr marL="1371600" lvl="3" indent="0" fontAlgn="auto">
              <a:buFont typeface="Arial" panose="020B0604020202020204" pitchFamily="34" charset="0"/>
              <a:buNone/>
            </a:pPr>
            <a:endParaRPr lang="zh-CN" altLang="en-US" sz="1860" strike="noStrike" noProof="1"/>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54038" y="385763"/>
            <a:ext cx="10571163" cy="857250"/>
          </a:xfrm>
        </p:spPr>
        <p:txBody>
          <a:bodyPr>
            <a:normAutofit fontScale="90000"/>
          </a:bodyPr>
          <a:lstStyle/>
          <a:p>
            <a:pPr algn="l" fontAlgn="auto"/>
            <a:r>
              <a:rPr sz="2400" b="1">
                <a:sym typeface="+mn-ea"/>
              </a:rPr>
              <a:t/>
            </a:r>
            <a:br>
              <a:rPr sz="2400" b="1">
                <a:sym typeface="+mn-ea"/>
              </a:rPr>
            </a:br>
            <a:r>
              <a:rPr sz="2400" b="1">
                <a:sym typeface="+mn-ea"/>
              </a:rPr>
              <a:t/>
            </a:r>
            <a:br>
              <a:rPr sz="2400" b="1">
                <a:sym typeface="+mn-ea"/>
              </a:rPr>
            </a:br>
            <a:r>
              <a:rPr lang="zh-CN" altLang="en-US" sz="3200" b="1">
                <a:latin typeface="Heiti SC Light"/>
                <a:ea typeface="Heiti SC Light"/>
                <a:sym typeface="+mn-ea"/>
              </a:rPr>
              <a:t>（四）</a:t>
            </a:r>
            <a:r>
              <a:rPr lang="zh-CN" altLang="en-US" sz="3200" b="1">
                <a:latin typeface="+mn-lt"/>
                <a:sym typeface="+mn-ea"/>
              </a:rPr>
              <a:t>《大圆满前行</a:t>
            </a:r>
            <a:r>
              <a:rPr altLang="zh-CN" sz="3200" b="1">
                <a:latin typeface="+mn-lt"/>
                <a:sym typeface="+mn-ea"/>
              </a:rPr>
              <a:t>-</a:t>
            </a:r>
            <a:r>
              <a:rPr lang="zh-CN" altLang="en-US" sz="3200" b="1">
                <a:latin typeface="+mn-lt"/>
                <a:sym typeface="+mn-ea"/>
              </a:rPr>
              <a:t>普贤上师引导》文释</a:t>
            </a:r>
            <a:r>
              <a:rPr lang="zh-CN" altLang="en-US" sz="3200" b="1">
                <a:latin typeface="Heiti SC Light"/>
                <a:ea typeface="Heiti SC Light"/>
                <a:sym typeface="+mn-ea"/>
              </a:rPr>
              <a:t/>
            </a:r>
            <a:br>
              <a:rPr lang="zh-CN" altLang="en-US" sz="3200" b="1">
                <a:latin typeface="Heiti SC Light"/>
                <a:ea typeface="Heiti SC Light"/>
                <a:sym typeface="+mn-ea"/>
              </a:rPr>
            </a:br>
            <a:r>
              <a:rPr sz="2400" b="1">
                <a:sym typeface="+mn-ea"/>
              </a:rPr>
              <a:t/>
            </a:r>
            <a:br>
              <a:rPr sz="2400" b="1">
                <a:sym typeface="+mn-ea"/>
              </a:rPr>
            </a:br>
            <a:r>
              <a:rPr sz="2400" b="1">
                <a:sym typeface="+mn-ea"/>
              </a:rPr>
              <a:t/>
            </a:r>
            <a:br>
              <a:rPr sz="2400" b="1">
                <a:sym typeface="+mn-ea"/>
              </a:rPr>
            </a:br>
            <a:endParaRPr kumimoji="1" lang="zh-CN" altLang="en-US" sz="2400" b="1" strike="noStrike" noProof="1">
              <a:latin typeface="Harrington" panose="04040505050A02020702" charset="0"/>
              <a:ea typeface="Heiti SC Light"/>
              <a:cs typeface="Heiti SC Light"/>
            </a:endParaRPr>
          </a:p>
        </p:txBody>
      </p:sp>
      <p:sp>
        <p:nvSpPr>
          <p:cNvPr id="3" name="内容占位符 2"/>
          <p:cNvSpPr>
            <a:spLocks noGrp="1"/>
          </p:cNvSpPr>
          <p:nvPr>
            <p:ph idx="1"/>
          </p:nvPr>
        </p:nvSpPr>
        <p:spPr>
          <a:xfrm>
            <a:off x="466725" y="927100"/>
            <a:ext cx="11083925" cy="5202238"/>
          </a:xfrm>
        </p:spPr>
        <p:txBody>
          <a:bodyPr>
            <a:normAutofit/>
          </a:bodyPr>
          <a:lstStyle/>
          <a:p>
            <a:pPr marL="0" indent="0" fontAlgn="auto">
              <a:buFont typeface="+mj-lt"/>
              <a:buNone/>
            </a:pPr>
            <a:r>
              <a:rPr lang="en-US" altLang="zh-CN" sz="2400" b="1" strike="noStrike" noProof="1">
                <a:sym typeface="+mn-ea"/>
              </a:rPr>
              <a:t>2</a:t>
            </a:r>
            <a:r>
              <a:rPr lang="zh-CN" altLang="en-US" sz="2400" b="1" strike="noStrike" noProof="1">
                <a:sym typeface="+mn-ea"/>
              </a:rPr>
              <a:t>、皈依的基础：信心</a:t>
            </a:r>
          </a:p>
          <a:p>
            <a:pPr marL="0" indent="0" fontAlgn="auto">
              <a:buFont typeface="+mj-lt"/>
              <a:buNone/>
            </a:pPr>
            <a:r>
              <a:rPr lang="zh-CN" altLang="en-US" sz="2400" strike="noStrike" noProof="1"/>
              <a:t>（2）、信心的分类：</a:t>
            </a:r>
            <a:r>
              <a:rPr lang="zh-CN" altLang="en-US" sz="2400" dirty="0">
                <a:solidFill>
                  <a:srgbClr val="FF0000"/>
                </a:solidFill>
                <a:sym typeface="+mn-ea"/>
              </a:rPr>
              <a:t>信心可以分为清净信、欲乐信、胜解信三种</a:t>
            </a:r>
            <a:endParaRPr lang="zh-CN" altLang="en-US" sz="2400" strike="noStrike" noProof="1">
              <a:solidFill>
                <a:srgbClr val="FF0000"/>
              </a:solidFill>
            </a:endParaRPr>
          </a:p>
          <a:p>
            <a:pPr marL="800100" lvl="1" indent="-342900" fontAlgn="auto">
              <a:buFont typeface="Arial" panose="020B0604020202020204" pitchFamily="34" charset="0"/>
              <a:buChar char="•"/>
            </a:pPr>
            <a:r>
              <a:rPr lang="zh-CN" altLang="en-US" sz="2125" b="1" dirty="0">
                <a:solidFill>
                  <a:srgbClr val="FF0000"/>
                </a:solidFill>
                <a:sym typeface="+mn-ea"/>
              </a:rPr>
              <a:t>清净信</a:t>
            </a:r>
            <a:r>
              <a:rPr lang="zh-CN" altLang="en-US" sz="2125" dirty="0">
                <a:solidFill>
                  <a:srgbClr val="FF0000"/>
                </a:solidFill>
                <a:sym typeface="+mn-ea"/>
              </a:rPr>
              <a:t>：当步入陈设许多佛像、经书、佛塔的佛殿或经堂里，或者见到上师、善知识、高僧大德的尊颜，听到他们的丰功伟绩以及感人事迹，依靠此类因缘，能够立即想到他们的悲心广大等等，这种由清净心引发而生起的信心，就叫做清净信。</a:t>
            </a:r>
            <a:r>
              <a:rPr lang="zh-CN" altLang="en-US" sz="1860" strike="noStrike" noProof="1"/>
              <a:t> </a:t>
            </a:r>
          </a:p>
          <a:p>
            <a:pPr marL="914400" lvl="2" indent="0" fontAlgn="auto">
              <a:buFont typeface="Arial" panose="020B0604020202020204" pitchFamily="34" charset="0"/>
              <a:buNone/>
            </a:pPr>
            <a:r>
              <a:rPr lang="zh-CN" altLang="en-US" sz="1860" strike="noStrike" noProof="1"/>
              <a:t> </a:t>
            </a:r>
          </a:p>
          <a:p>
            <a:pPr marL="800100" lvl="1" indent="-342900" fontAlgn="auto">
              <a:buFont typeface="Arial" panose="020B0604020202020204" pitchFamily="34" charset="0"/>
              <a:buChar char="•"/>
            </a:pPr>
            <a:r>
              <a:rPr lang="zh-CN" altLang="en-US" sz="2130" strike="noStrike" noProof="1">
                <a:solidFill>
                  <a:schemeClr val="tx1"/>
                </a:solidFill>
              </a:rPr>
              <a:t>特点：</a:t>
            </a:r>
          </a:p>
          <a:p>
            <a:pPr marL="1257300" lvl="2" indent="-342900" fontAlgn="auto">
              <a:buFont typeface="Arial" panose="020B0604020202020204" pitchFamily="34" charset="0"/>
              <a:buChar char="•"/>
            </a:pPr>
            <a:r>
              <a:rPr lang="zh-CN" altLang="en-US" sz="1860" strike="noStrike" noProof="1">
                <a:solidFill>
                  <a:schemeClr val="tx1"/>
                </a:solidFill>
              </a:rPr>
              <a:t>突然产生的强烈激动，并不稳固；</a:t>
            </a:r>
          </a:p>
          <a:p>
            <a:pPr marL="1257300" lvl="2" indent="-342900" fontAlgn="auto">
              <a:buFont typeface="Arial" panose="020B0604020202020204" pitchFamily="34" charset="0"/>
              <a:buChar char="•"/>
            </a:pPr>
            <a:r>
              <a:rPr lang="zh-CN" altLang="en-US" sz="1860" strike="noStrike" noProof="1">
                <a:solidFill>
                  <a:schemeClr val="tx1"/>
                </a:solidFill>
              </a:rPr>
              <a:t>善根的萌发和流露。</a:t>
            </a:r>
          </a:p>
          <a:p>
            <a:pPr marL="914400" lvl="2" indent="0" fontAlgn="auto">
              <a:buFont typeface="Arial" panose="020B0604020202020204" pitchFamily="34" charset="0"/>
              <a:buNone/>
            </a:pPr>
            <a:endParaRPr lang="zh-CN" altLang="en-US" sz="1860" strike="noStrike" noProof="1">
              <a:solidFill>
                <a:schemeClr val="tx1"/>
              </a:solidFill>
            </a:endParaRPr>
          </a:p>
          <a:p>
            <a:pPr marL="800100" lvl="1" indent="-342900" fontAlgn="auto">
              <a:buFont typeface="Arial" panose="020B0604020202020204" pitchFamily="34" charset="0"/>
              <a:buChar char="•"/>
            </a:pPr>
            <a:r>
              <a:rPr lang="zh-CN" altLang="en-US" sz="2130" strike="noStrike" noProof="1">
                <a:solidFill>
                  <a:schemeClr val="tx1"/>
                </a:solidFill>
              </a:rPr>
              <a:t>功德（公案）：一位童女见佛入城，回车而避道，欢喜生敬信，命终得生天。</a:t>
            </a:r>
          </a:p>
          <a:p>
            <a:pPr lvl="1" indent="0" fontAlgn="auto">
              <a:buFont typeface="Arial" panose="020B0604020202020204" pitchFamily="34" charset="0"/>
              <a:buNone/>
            </a:pPr>
            <a:endParaRPr lang="zh-CN" altLang="en-US" sz="2130" strike="noStrike" noProof="1">
              <a:solidFill>
                <a:schemeClr val="tx1"/>
              </a:solidFill>
            </a:endParaRPr>
          </a:p>
          <a:p>
            <a:pPr marL="800100" lvl="1" indent="-342900" fontAlgn="auto">
              <a:buFont typeface="Arial" panose="020B0604020202020204" pitchFamily="34" charset="0"/>
              <a:buChar char="•"/>
            </a:pPr>
            <a:r>
              <a:rPr lang="zh-CN" altLang="en-US" sz="2130" strike="noStrike" noProof="1">
                <a:solidFill>
                  <a:schemeClr val="tx1"/>
                </a:solidFill>
              </a:rPr>
              <a:t>必须性：若无清净信，诸佛菩</a:t>
            </a:r>
            <a:r>
              <a:rPr lang="zh-CN" altLang="en-US" sz="2130" strike="noStrike" noProof="1"/>
              <a:t>萨和上师的加持没办法入于自心。</a:t>
            </a:r>
          </a:p>
          <a:p>
            <a:pPr marL="0" indent="0" fontAlgn="auto">
              <a:buFont typeface="+mj-lt"/>
              <a:buNone/>
            </a:pPr>
            <a:endParaRPr lang="zh-CN" altLang="en-US" sz="2400" strike="noStrike" noProof="1"/>
          </a:p>
          <a:p>
            <a:pPr marL="0" indent="0" fontAlgn="auto">
              <a:buNone/>
            </a:pPr>
            <a:endParaRPr lang="zh-CN" altLang="en-US" sz="2400" strike="noStrike" noProof="1"/>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736059"/>
      </a:dk2>
      <a:lt2>
        <a:srgbClr val="E7E0C7"/>
      </a:lt2>
      <a:accent1>
        <a:srgbClr val="92B0C8"/>
      </a:accent1>
      <a:accent2>
        <a:srgbClr val="E37C3D"/>
      </a:accent2>
      <a:accent3>
        <a:srgbClr val="A5AB81"/>
      </a:accent3>
      <a:accent4>
        <a:srgbClr val="E9B635"/>
      </a:accent4>
      <a:accent5>
        <a:srgbClr val="7BA79D"/>
      </a:accent5>
      <a:accent6>
        <a:srgbClr val="968C8C"/>
      </a:accent6>
      <a:hlink>
        <a:srgbClr val="F7A115"/>
      </a:hlink>
      <a:folHlink>
        <a:srgbClr val="969696"/>
      </a:folHlink>
    </a:clrScheme>
    <a:fontScheme name="Savon">
      <a:majorFont>
        <a:latin typeface="Garamond"/>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aramond"/>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{E47054B2-005C-5B4C-B500-9243F8059589}tf10001067</Template>
  <TotalTime>84</TotalTime>
  <Words>4947</Words>
  <Application>Microsoft Office PowerPoint</Application>
  <PresentationFormat>Custom</PresentationFormat>
  <Paragraphs>248</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Savon</vt:lpstr>
      <vt:lpstr>发心偈</vt:lpstr>
      <vt:lpstr>皈依（六）  前行广释85</vt:lpstr>
      <vt:lpstr> 皈依（五）复习  前行广释84课</vt:lpstr>
      <vt:lpstr>（一）“不共”的定义：</vt:lpstr>
      <vt:lpstr>（二）藏传各派的不共加行</vt:lpstr>
      <vt:lpstr>（三）修不共加行的要求</vt:lpstr>
      <vt:lpstr>（四）《大圆满前行-普贤上师引导》文释</vt:lpstr>
      <vt:lpstr>（四）《大圆满前行-普贤上师引导》文释 </vt:lpstr>
      <vt:lpstr>  （四）《大圆满前行-普贤上师引导》文释   </vt:lpstr>
      <vt:lpstr>  （四）《大圆满前行-普贤上师引导》文释  </vt:lpstr>
      <vt:lpstr>（四）《大圆满前行-普贤上师引导》文释 </vt:lpstr>
      <vt:lpstr> （四）《大圆满前行-普贤上师引导》文释 </vt:lpstr>
      <vt:lpstr>  （四）《大圆满前行-普贤上师引导》文释 </vt:lpstr>
      <vt:lpstr> 皈依（六）  前行广释85课</vt:lpstr>
      <vt:lpstr> （一）前言：增上信心的窍诀 </vt:lpstr>
      <vt:lpstr> （二）皈依的基础：信心续 </vt:lpstr>
      <vt:lpstr> （二）皈依的基础：信心续 </vt:lpstr>
      <vt:lpstr> （二）皈依的基础：信心续 </vt:lpstr>
      <vt:lpstr> （二）皈依的基础：信心续 </vt:lpstr>
      <vt:lpstr> （二）皈依的基础：信心续 </vt:lpstr>
      <vt:lpstr> （二）皈依的基础：信心续 </vt:lpstr>
      <vt:lpstr> （二）皈依的基础：信心续 </vt:lpstr>
      <vt:lpstr> 互动讨论</vt:lpstr>
      <vt:lpstr>共修一座</vt:lpstr>
      <vt:lpstr>回向偈</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发心偈</dc:title>
  <dc:creator>Microsoft Office User</dc:creator>
  <cp:lastModifiedBy>Danny</cp:lastModifiedBy>
  <cp:revision>122</cp:revision>
  <dcterms:created xsi:type="dcterms:W3CDTF">2018-10-04T19:59:00Z</dcterms:created>
  <dcterms:modified xsi:type="dcterms:W3CDTF">2020-05-19T19:09:36Z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RubyTemplateID">
    <vt:lpwstr>13</vt:lpwstr>
  </property>
  <property fmtid="{D5CDD505-2E9C-101B-9397-08002B2CF9AE}" pid="3" name="KSOProductBuildVer">
    <vt:lpwstr>2052-11.1.0.8214</vt:lpwstr>
  </property>
</Properties>
</file>