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6" r:id="rId3"/>
    <p:sldId id="277" r:id="rId4"/>
    <p:sldId id="634" r:id="rId5"/>
    <p:sldId id="724" r:id="rId6"/>
    <p:sldId id="712" r:id="rId7"/>
    <p:sldId id="713" r:id="rId8"/>
    <p:sldId id="715" r:id="rId9"/>
    <p:sldId id="725" r:id="rId10"/>
    <p:sldId id="726" r:id="rId11"/>
    <p:sldId id="718" r:id="rId12"/>
    <p:sldId id="727" r:id="rId13"/>
    <p:sldId id="728" r:id="rId14"/>
    <p:sldId id="729" r:id="rId15"/>
    <p:sldId id="730" r:id="rId16"/>
    <p:sldId id="733" r:id="rId17"/>
    <p:sldId id="735" r:id="rId18"/>
    <p:sldId id="741" r:id="rId19"/>
    <p:sldId id="734" r:id="rId20"/>
    <p:sldId id="737" r:id="rId21"/>
    <p:sldId id="736" r:id="rId22"/>
    <p:sldId id="743" r:id="rId23"/>
    <p:sldId id="738" r:id="rId24"/>
    <p:sldId id="739" r:id="rId25"/>
    <p:sldId id="740" r:id="rId26"/>
    <p:sldId id="745" r:id="rId27"/>
    <p:sldId id="731" r:id="rId28"/>
    <p:sldId id="711" r:id="rId29"/>
    <p:sldId id="274" r:id="rId30"/>
  </p:sldIdLst>
  <p:sldSz cx="12192000" cy="6858000"/>
  <p:notesSz cx="6858000" cy="9144000"/>
  <p:custDataLst>
    <p:tags r:id="rId34"/>
  </p:custDataLst>
  <p:defaultTextStyle>
    <a:defPPr>
      <a:defRPr lang="en-US"/>
    </a:defPPr>
    <a:lvl1pPr marL="0" lvl="0"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5pPr>
    <a:lvl6pPr marL="2286000" lvl="5"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6pPr>
    <a:lvl7pPr marL="2743200" lvl="6"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7pPr>
    <a:lvl8pPr marL="3200400" lvl="7"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8pPr>
    <a:lvl9pPr marL="3657600" lvl="8" indent="0" algn="l" defTabSz="457200" rtl="0" eaLnBrk="0" fontAlgn="base" latinLnBrk="0" hangingPunct="0">
      <a:lnSpc>
        <a:spcPct val="100000"/>
      </a:lnSpc>
      <a:spcBef>
        <a:spcPct val="0"/>
      </a:spcBef>
      <a:spcAft>
        <a:spcPct val="0"/>
      </a:spcAft>
      <a:buNone/>
      <a:defRPr b="0" i="0" u="none" kern="1200" baseline="0">
        <a:solidFill>
          <a:schemeClr val="tx1"/>
        </a:solidFill>
        <a:latin typeface="Garamond" panose="02020404030301010803" pitchFamily="6"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88"/>
    <p:restoredTop sz="94624"/>
  </p:normalViewPr>
  <p:slideViewPr>
    <p:cSldViewPr snapToGrid="0" snapToObjects="1" showGuides="1">
      <p:cViewPr varScale="1">
        <p:scale>
          <a:sx n="104" d="100"/>
          <a:sy n="104" d="100"/>
        </p:scale>
        <p:origin x="816" y="200"/>
      </p:cViewPr>
      <p:guideLst>
        <p:guide orient="horz" pos="2122"/>
        <p:guide pos="3845"/>
      </p:guideLst>
    </p:cSldViewPr>
  </p:slideViewPr>
  <p:outlineViewPr>
    <p:cViewPr>
      <p:scale>
        <a:sx n="33" d="100"/>
        <a:sy n="33" d="100"/>
      </p:scale>
      <p:origin x="0" y="-51128"/>
    </p:cViewPr>
  </p:outlin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gs" Target="tags/tag1.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2"/>
        </a:solidFill>
        <a:effectLst/>
      </p:bgPr>
    </p:bg>
    <p:spTree>
      <p:nvGrpSpPr>
        <p:cNvPr id="1" name=""/>
        <p:cNvGrpSpPr/>
        <p:nvPr/>
      </p:nvGrpSpPr>
      <p:grpSpPr>
        <a:xfrm>
          <a:off x="0" y="0"/>
          <a:ext cx="0" cy="0"/>
          <a:chOff x="0" y="0"/>
          <a:chExt cx="0" cy="0"/>
        </a:xfrm>
      </p:grpSpPr>
      <p:sp>
        <p:nvSpPr>
          <p:cNvPr id="9"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62" y="1267722"/>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a:spLocks noChangeArrowheads="1"/>
          </p:cNvSpPr>
          <p:nvPr/>
        </p:nvSpPr>
        <p:spPr bwMode="auto">
          <a:xfrm>
            <a:off x="1447800" y="1411288"/>
            <a:ext cx="9296400" cy="4035425"/>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800" b="0" i="0" u="none" strike="noStrike" kern="1200" cap="none" spc="0" normalizeH="0" baseline="0" noProof="0">
              <a:ln>
                <a:noFill/>
              </a:ln>
              <a:solidFill>
                <a:schemeClr val="tx1"/>
              </a:solidFill>
              <a:effectLst/>
              <a:uLnTx/>
              <a:uFillTx/>
              <a:latin typeface="Garamond" panose="02020404030301010803" pitchFamily="6" charset="0"/>
              <a:ea typeface="宋体" panose="02010600030101010101" pitchFamily="2" charset="-122"/>
              <a:cs typeface="+mn-cs"/>
            </a:endParaRPr>
          </a:p>
        </p:txBody>
      </p:sp>
      <p:sp>
        <p:nvSpPr>
          <p:cNvPr id="12" name="Rectangle 14"/>
          <p:cNvSpPr/>
          <p:nvPr/>
        </p:nvSpPr>
        <p:spPr>
          <a:xfrm>
            <a:off x="5135563" y="1268413"/>
            <a:ext cx="1920875" cy="7302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4586" name="Group 3"/>
          <p:cNvGrpSpPr/>
          <p:nvPr/>
        </p:nvGrpSpPr>
        <p:grpSpPr>
          <a:xfrm>
            <a:off x="5249863" y="1268413"/>
            <a:ext cx="1692275" cy="644525"/>
            <a:chOff x="5318306" y="1386268"/>
            <a:chExt cx="1567331" cy="645295"/>
          </a:xfrm>
        </p:grpSpPr>
        <p:cxnSp>
          <p:nvCxnSpPr>
            <p:cNvPr id="14" name="Straight Connector 16"/>
            <p:cNvCxnSpPr/>
            <p:nvPr/>
          </p:nvCxnSpPr>
          <p:spPr>
            <a:xfrm>
              <a:off x="5318306" y="1386268"/>
              <a:ext cx="0" cy="640526"/>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7"/>
            <p:cNvCxnSpPr/>
            <p:nvPr/>
          </p:nvCxnSpPr>
          <p:spPr>
            <a:xfrm>
              <a:off x="6885637" y="1386268"/>
              <a:ext cx="0" cy="640526"/>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noProof="1"/>
              <a:t>Click to edit Master title style</a:t>
            </a:r>
            <a:endParaRPr lang="en-US" noProof="1"/>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1"/>
              <a:t>Click to edit Master subtitle style</a:t>
            </a:r>
            <a:endParaRPr lang="en-US" noProof="1"/>
          </a:p>
        </p:txBody>
      </p:sp>
      <p:sp>
        <p:nvSpPr>
          <p:cNvPr id="17" name="Date Placeholder 19"/>
          <p:cNvSpPr>
            <a:spLocks noGrp="1"/>
          </p:cNvSpPr>
          <p:nvPr>
            <p:ph type="dt" sz="half" idx="2"/>
          </p:nvPr>
        </p:nvSpPr>
        <p:spPr>
          <a:xfrm>
            <a:off x="5318125" y="1341438"/>
            <a:ext cx="1555750" cy="527050"/>
          </a:xfrm>
          <a:prstGeom prst="rect">
            <a:avLst/>
          </a:prstGeom>
        </p:spPr>
        <p:txBody>
          <a:bodyPr vert="horz" wrap="square" lIns="91440" tIns="45720" rIns="91440" bIns="45720" numCol="1" anchor="b" anchorCtr="0" compatLnSpc="1"/>
          <a:lstStyle>
            <a:lvl1pPr algn="ctr">
              <a:defRPr sz="1300">
                <a:solidFill>
                  <a:srgbClr val="FFFFFF"/>
                </a:solidFill>
              </a:defRPr>
            </a:lvl1p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fld id="{5B49DC80-F243-8A44-B174-FB74E915C732}" type="datetime1">
              <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rPr>
            </a:fld>
            <a:endPar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endParaRPr>
          </a:p>
        </p:txBody>
      </p:sp>
      <p:sp>
        <p:nvSpPr>
          <p:cNvPr id="18" name="Footer Placeholder 20"/>
          <p:cNvSpPr>
            <a:spLocks noGrp="1"/>
          </p:cNvSpPr>
          <p:nvPr>
            <p:ph type="ftr" sz="quarter" idx="3"/>
          </p:nvPr>
        </p:nvSpPr>
        <p:spPr>
          <a:xfrm>
            <a:off x="1454150" y="5211763"/>
            <a:ext cx="5905500" cy="228600"/>
          </a:xfrm>
          <a:prstGeom prst="rect">
            <a:avLst/>
          </a:prstGeom>
        </p:spPr>
        <p:txBody>
          <a:bodyPr vert="horz" wrap="square" lIns="91440" tIns="45720" rIns="91440" bIns="45720" numCol="1" anchor="b" anchorCtr="0" compatLnSpc="1"/>
          <a:lstStyle>
            <a:lvl1pPr algn="l">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9" name="Slide Number Placeholder 21"/>
          <p:cNvSpPr>
            <a:spLocks noGrp="1"/>
          </p:cNvSpPr>
          <p:nvPr>
            <p:ph type="sldNum" sz="quarter" idx="4"/>
          </p:nvPr>
        </p:nvSpPr>
        <p:spPr>
          <a:xfrm>
            <a:off x="8607425" y="5211763"/>
            <a:ext cx="2111375" cy="228600"/>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78AE31F6-066B-F74E-BF6D-F33E80753412}"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endParaRPr lang="en-US" noProof="1"/>
          </a:p>
        </p:txBody>
      </p:sp>
      <p:sp>
        <p:nvSpPr>
          <p:cNvPr id="3" name="Vertical Text Placeholder 2"/>
          <p:cNvSpPr>
            <a:spLocks noGrp="1"/>
          </p:cNvSpPr>
          <p:nvPr>
            <p:ph type="body" orient="vert" idx="1"/>
          </p:nvPr>
        </p:nvSpPr>
        <p:spPr/>
        <p:txBody>
          <a:bodyPr vert="eaVert"/>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4" name="日期占位符 3"/>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noProof="1"/>
              <a:t>Click to edit Master title style</a:t>
            </a:r>
            <a:endParaRPr lang="en-US" noProof="1"/>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4" name="日期占位符 3"/>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endParaRPr lang="en-US" noProof="1"/>
          </a:p>
        </p:txBody>
      </p:sp>
      <p:sp>
        <p:nvSpPr>
          <p:cNvPr id="3" name="Content Placeholder 2"/>
          <p:cNvSpPr>
            <a:spLocks noGrp="1"/>
          </p:cNvSpPr>
          <p:nvPr>
            <p:ph idx="1"/>
          </p:nvPr>
        </p:nvSpPr>
        <p:spPr/>
        <p:txBody>
          <a:bodyPr/>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4" name="日期占位符 3"/>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Pr>
        <a:solidFill>
          <a:schemeClr val="bg2"/>
        </a:solidFill>
        <a:effectLst/>
      </p:bgPr>
    </p:bg>
    <p:spTree>
      <p:nvGrpSpPr>
        <p:cNvPr id="1" name=""/>
        <p:cNvGrpSpPr/>
        <p:nvPr/>
      </p:nvGrpSpPr>
      <p:grpSpPr>
        <a:xfrm>
          <a:off x="0" y="0"/>
          <a:ext cx="0" cy="0"/>
          <a:chOff x="0" y="0"/>
          <a:chExt cx="0" cy="0"/>
        </a:xfrm>
      </p:grpSpPr>
      <p:sp>
        <p:nvSpPr>
          <p:cNvPr id="9" name="Rectangle 15"/>
          <p:cNvSpPr/>
          <p:nvPr/>
        </p:nvSpPr>
        <p:spPr>
          <a:xfrm>
            <a:off x="11776"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22"/>
          <p:cNvSpPr/>
          <p:nvPr/>
        </p:nvSpPr>
        <p:spPr>
          <a:xfrm>
            <a:off x="1307862" y="1267722"/>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23"/>
          <p:cNvSpPr>
            <a:spLocks noChangeArrowheads="1"/>
          </p:cNvSpPr>
          <p:nvPr/>
        </p:nvSpPr>
        <p:spPr bwMode="auto">
          <a:xfrm>
            <a:off x="1447800" y="1411288"/>
            <a:ext cx="9296400" cy="4035425"/>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800" b="0" i="0" u="none" strike="noStrike" kern="1200" cap="none" spc="0" normalizeH="0" baseline="0" noProof="0">
              <a:ln>
                <a:noFill/>
              </a:ln>
              <a:solidFill>
                <a:schemeClr val="tx1"/>
              </a:solidFill>
              <a:effectLst/>
              <a:uLnTx/>
              <a:uFillTx/>
              <a:latin typeface="Garamond" panose="02020404030301010803" pitchFamily="6" charset="0"/>
              <a:ea typeface="宋体" panose="02010600030101010101" pitchFamily="2" charset="-122"/>
              <a:cs typeface="+mn-cs"/>
            </a:endParaRPr>
          </a:p>
        </p:txBody>
      </p:sp>
      <p:sp>
        <p:nvSpPr>
          <p:cNvPr id="12" name="Rectangle 29"/>
          <p:cNvSpPr/>
          <p:nvPr/>
        </p:nvSpPr>
        <p:spPr>
          <a:xfrm>
            <a:off x="5135563" y="1268413"/>
            <a:ext cx="1920875" cy="730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5610" name="Group 30"/>
          <p:cNvGrpSpPr/>
          <p:nvPr/>
        </p:nvGrpSpPr>
        <p:grpSpPr>
          <a:xfrm>
            <a:off x="5249863" y="1268413"/>
            <a:ext cx="1692275" cy="644525"/>
            <a:chOff x="5318306" y="1386268"/>
            <a:chExt cx="1567331" cy="645295"/>
          </a:xfrm>
        </p:grpSpPr>
        <p:cxnSp>
          <p:nvCxnSpPr>
            <p:cNvPr id="14" name="Straight Connector 31"/>
            <p:cNvCxnSpPr/>
            <p:nvPr/>
          </p:nvCxnSpPr>
          <p:spPr>
            <a:xfrm>
              <a:off x="5318306" y="1386268"/>
              <a:ext cx="0" cy="640526"/>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32"/>
            <p:cNvCxnSpPr/>
            <p:nvPr/>
          </p:nvCxnSpPr>
          <p:spPr>
            <a:xfrm>
              <a:off x="6885637" y="1386268"/>
              <a:ext cx="0" cy="640526"/>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noProof="1"/>
              <a:t>Click to edit Master title style</a:t>
            </a:r>
            <a:endParaRPr lang="en-US" noProof="1"/>
          </a:p>
        </p:txBody>
      </p:sp>
      <p:sp>
        <p:nvSpPr>
          <p:cNvPr id="3" name="Text Placeholder 2"/>
          <p:cNvSpPr>
            <a:spLocks noGrp="1"/>
          </p:cNvSpPr>
          <p:nvPr>
            <p:ph type="body" idx="1"/>
          </p:nvPr>
        </p:nvSpPr>
        <p:spPr>
          <a:xfrm>
            <a:off x="1563624" y="4682062"/>
            <a:ext cx="9070848" cy="457200"/>
          </a:xfrm>
        </p:spPr>
        <p:txBody>
          <a:bodyPr>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1"/>
              <a:t>Edit Master text styles</a:t>
            </a:r>
            <a:endParaRPr lang="en-US" noProof="1"/>
          </a:p>
        </p:txBody>
      </p:sp>
      <p:sp>
        <p:nvSpPr>
          <p:cNvPr id="17" name="Date Placeholder 3"/>
          <p:cNvSpPr>
            <a:spLocks noGrp="1"/>
          </p:cNvSpPr>
          <p:nvPr>
            <p:ph type="dt" sz="half" idx="2"/>
          </p:nvPr>
        </p:nvSpPr>
        <p:spPr>
          <a:xfrm>
            <a:off x="5321300" y="1344613"/>
            <a:ext cx="1555750" cy="530225"/>
          </a:xfrm>
          <a:prstGeom prst="rect">
            <a:avLst/>
          </a:prstGeom>
        </p:spPr>
        <p:txBody>
          <a:bodyPr vert="horz" wrap="square" lIns="91440" tIns="45720" rIns="91440" bIns="45720" numCol="1" anchor="b" anchorCtr="0" compatLnSpc="1"/>
          <a:lstStyle>
            <a:lvl1pPr algn="ctr">
              <a:defRPr sz="1300">
                <a:solidFill>
                  <a:srgbClr val="FFFFFF"/>
                </a:solidFill>
              </a:defRPr>
            </a:lvl1p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fld id="{A3819F31-7E94-1C4B-B062-C9DF61329137}" type="datetime1">
              <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rPr>
            </a:fld>
            <a:endParaRPr kumimoji="1" lang="en-US" altLang="zh-CN" sz="1300" b="0" i="0" u="none" strike="noStrike" kern="1200" cap="none" spc="0" normalizeH="0" baseline="0" noProof="0">
              <a:ln>
                <a:noFill/>
              </a:ln>
              <a:solidFill>
                <a:srgbClr val="FFFFFF"/>
              </a:solidFill>
              <a:effectLst/>
              <a:uLnTx/>
              <a:uFillTx/>
              <a:latin typeface="Garamond" panose="02020404030301010803" pitchFamily="6" charset="0"/>
              <a:ea typeface="宋体" panose="02010600030101010101" pitchFamily="2" charset="-122"/>
              <a:cs typeface="+mn-cs"/>
            </a:endParaRPr>
          </a:p>
        </p:txBody>
      </p:sp>
      <p:sp>
        <p:nvSpPr>
          <p:cNvPr id="18" name="Footer Placeholder 4"/>
          <p:cNvSpPr>
            <a:spLocks noGrp="1"/>
          </p:cNvSpPr>
          <p:nvPr>
            <p:ph type="ftr" sz="quarter" idx="3"/>
          </p:nvPr>
        </p:nvSpPr>
        <p:spPr>
          <a:xfrm>
            <a:off x="1454150" y="5211763"/>
            <a:ext cx="5907088" cy="228600"/>
          </a:xfrm>
          <a:prstGeom prst="rect">
            <a:avLst/>
          </a:prstGeom>
        </p:spPr>
        <p:txBody>
          <a:bodyPr vert="horz" wrap="square" lIns="91440" tIns="45720" rIns="91440" bIns="45720" numCol="1" anchor="b" anchorCtr="0" compatLnSpc="1"/>
          <a:lstStyle>
            <a:lvl1pPr algn="l">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9" name="Slide Number Placeholder 5"/>
          <p:cNvSpPr>
            <a:spLocks noGrp="1"/>
          </p:cNvSpPr>
          <p:nvPr>
            <p:ph type="sldNum" sz="quarter" idx="4"/>
          </p:nvPr>
        </p:nvSpPr>
        <p:spPr>
          <a:xfrm>
            <a:off x="8604250" y="5211763"/>
            <a:ext cx="2112963" cy="228600"/>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3D9FC258-38CB-A746-A1AC-4D5A155033E7}"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noProof="1"/>
              <a:t>Click to edit Master title style</a:t>
            </a:r>
            <a:endParaRPr lang="en-US" noProof="1"/>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2" name="日期占位符 1"/>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endParaRPr lang="en-US" noProof="1"/>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endParaRPr lang="en-US" noProof="1"/>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endParaRPr lang="en-US" noProof="1"/>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7" name="日期占位符 6"/>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endParaRPr lang="en-US" noProof="1"/>
          </a:p>
        </p:txBody>
      </p:sp>
      <p:sp>
        <p:nvSpPr>
          <p:cNvPr id="3" name="日期占位符 2"/>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Pr>
        <a:solidFill>
          <a:schemeClr val="bg1"/>
        </a:solidFill>
        <a:effectLst/>
      </p:bgPr>
    </p:bg>
    <p:spTree>
      <p:nvGrpSpPr>
        <p:cNvPr id="1" name=""/>
        <p:cNvGrpSpPr/>
        <p:nvPr/>
      </p:nvGrpSpPr>
      <p:grpSpPr>
        <a:xfrm>
          <a:off x="0" y="0"/>
          <a:ext cx="0" cy="0"/>
          <a:chOff x="0" y="0"/>
          <a:chExt cx="0" cy="0"/>
        </a:xfrm>
      </p:grpSpPr>
      <p:sp>
        <p:nvSpPr>
          <p:cNvPr id="9" name="Rectangle 14"/>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11"/>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noProof="1"/>
              <a:t>Click to edit Master title style</a:t>
            </a:r>
            <a:endParaRPr lang="en-US" noProof="1"/>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noProof="1"/>
              <a:t>Edit Master text styles</a:t>
            </a:r>
            <a:endParaRPr lang="en-US" noProof="1"/>
          </a:p>
          <a:p>
            <a:pPr lvl="1"/>
            <a:r>
              <a:rPr lang="en-US" noProof="1"/>
              <a:t>Second level</a:t>
            </a:r>
            <a:endParaRPr lang="en-US" noProof="1"/>
          </a:p>
          <a:p>
            <a:pPr lvl="2"/>
            <a:r>
              <a:rPr lang="en-US" noProof="1"/>
              <a:t>Third level</a:t>
            </a:r>
            <a:endParaRPr lang="en-US" noProof="1"/>
          </a:p>
          <a:p>
            <a:pPr lvl="3"/>
            <a:r>
              <a:rPr lang="en-US" noProof="1"/>
              <a:t>Fourth level</a:t>
            </a:r>
            <a:endParaRPr lang="en-US" noProof="1"/>
          </a:p>
          <a:p>
            <a:pPr lvl="4"/>
            <a:r>
              <a:rPr lang="en-US" noProof="1"/>
              <a:t>Fifth level</a:t>
            </a:r>
            <a:endParaRPr lang="en-US" noProof="1"/>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Edit Master text styles</a:t>
            </a:r>
            <a:endParaRPr lang="en-US" noProof="1"/>
          </a:p>
        </p:txBody>
      </p:sp>
      <p:sp>
        <p:nvSpPr>
          <p:cNvPr id="11" name="Date Placeholder 7"/>
          <p:cNvSpPr>
            <a:spLocks noGrp="1"/>
          </p:cNvSpPr>
          <p:nvPr>
            <p:ph type="dt" sz="half" idx="12"/>
          </p:nvPr>
        </p:nvSpPr>
        <p:spPr>
          <a:xfrm>
            <a:off x="388938" y="6215063"/>
            <a:ext cx="2743200" cy="255588"/>
          </a:xfrm>
          <a:prstGeom prst="rect">
            <a:avLst/>
          </a:prstGeom>
        </p:spPr>
        <p:txBody>
          <a:bodyPr vert="horz" wrap="square" lIns="91440" tIns="45720" rIns="91440" bIns="45720" numCol="1" anchor="b" anchorCtr="0" compatLnSpc="1"/>
          <a:lstStyle>
            <a:lvl1pPr>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7E45E6C2-2EF3-A64C-88B0-574DA5E11786}"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2" name="Footer Placeholder 8"/>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3" name="Slide Number Placeholder 10"/>
          <p:cNvSpPr>
            <a:spLocks noGrp="1"/>
          </p:cNvSpPr>
          <p:nvPr>
            <p:ph type="sldNum" sz="quarter" idx="4"/>
          </p:nvPr>
        </p:nvSpPr>
        <p:spPr>
          <a:xfrm>
            <a:off x="10396538" y="6227763"/>
            <a:ext cx="1463675" cy="255588"/>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D74AFF0-1CA2-F24D-972F-5F174968E3D0}"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Pr>
        <a:solidFill>
          <a:schemeClr val="bg1"/>
        </a:solidFill>
        <a:effectLst/>
      </p:bgPr>
    </p:bg>
    <p:spTree>
      <p:nvGrpSpPr>
        <p:cNvPr id="1" name=""/>
        <p:cNvGrpSpPr/>
        <p:nvPr/>
      </p:nvGrpSpPr>
      <p:grpSpPr>
        <a:xfrm>
          <a:off x="0" y="0"/>
          <a:ext cx="0" cy="0"/>
          <a:chOff x="0" y="0"/>
          <a:chExt cx="0" cy="0"/>
        </a:xfrm>
      </p:grpSpPr>
      <p:sp>
        <p:nvSpPr>
          <p:cNvPr id="9" name="Rectangle 13"/>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noProof="1"/>
              <a:t>Click to edit Master title style</a:t>
            </a:r>
            <a:endParaRPr lang="en-US" noProof="1"/>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ts val="900"/>
              </a:spcBef>
              <a:spcAft>
                <a:spcPct val="0"/>
              </a:spcAft>
              <a:buClr>
                <a:srgbClr val="262626"/>
              </a:buClr>
              <a:buSzTx/>
              <a:buFont typeface="Garamond" panose="02020404030301010803" pitchFamily="6" charset="0"/>
              <a:buNone/>
              <a:defRPr/>
            </a:pPr>
            <a:r>
              <a:rPr kumimoji="1" lang="en-US" sz="3200" b="0" i="0" u="none" strike="noStrike" kern="1200" cap="none" spc="0" normalizeH="0" baseline="0" noProof="1">
                <a:ln>
                  <a:noFill/>
                </a:ln>
                <a:solidFill>
                  <a:schemeClr val="tx1"/>
                </a:solidFill>
                <a:effectLst/>
                <a:uLnTx/>
                <a:uFillTx/>
                <a:latin typeface="+mn-lt"/>
                <a:ea typeface="宋体" panose="02010600030101010101" pitchFamily="2" charset="-122"/>
                <a:cs typeface="+mn-cs"/>
              </a:rPr>
              <a:t>Click icon to add picture</a:t>
            </a:r>
            <a:endParaRPr kumimoji="1" lang="en-US" sz="3200" b="0" i="0" u="none" strike="noStrike" kern="1200" cap="none" spc="0" normalizeH="0" baseline="0" noProof="1">
              <a:ln>
                <a:noFill/>
              </a:ln>
              <a:solidFill>
                <a:schemeClr val="tx1"/>
              </a:solidFill>
              <a:effectLst/>
              <a:uLnTx/>
              <a:uFillTx/>
              <a:latin typeface="+mn-lt"/>
              <a:ea typeface="宋体" panose="02010600030101010101" pitchFamily="2" charset="-122"/>
              <a:cs typeface="+mn-cs"/>
            </a:endParaRPr>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Edit Master text styles</a:t>
            </a:r>
            <a:endParaRPr lang="en-US" noProof="1"/>
          </a:p>
        </p:txBody>
      </p:sp>
      <p:sp>
        <p:nvSpPr>
          <p:cNvPr id="11" name="Date Placeholder 4"/>
          <p:cNvSpPr>
            <a:spLocks noGrp="1"/>
          </p:cNvSpPr>
          <p:nvPr>
            <p:ph type="dt" sz="half" idx="12"/>
          </p:nvPr>
        </p:nvSpPr>
        <p:spPr>
          <a:xfrm>
            <a:off x="388938" y="6215063"/>
            <a:ext cx="2743200" cy="255588"/>
          </a:xfrm>
          <a:prstGeom prst="rect">
            <a:avLst/>
          </a:prstGeom>
        </p:spPr>
        <p:txBody>
          <a:bodyPr vert="horz" wrap="square" lIns="91440" tIns="45720" rIns="91440" bIns="45720" numCol="1" anchor="b" anchorCtr="0" compatLnSpc="1"/>
          <a:lstStyle>
            <a:lvl1pPr>
              <a:defRPr>
                <a:solidFill>
                  <a:srgbClr val="FFFFFF"/>
                </a:solidFill>
                <a:effectLst>
                  <a:outerShdw blurRad="38100" dist="38100" dir="2700000" algn="tl">
                    <a:srgbClr val="C0C0C0"/>
                  </a:outerShdw>
                </a:effectLst>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39658EB0-E6BA-BF4C-9EB6-F3CE2D435370}" type="datetime1">
              <a:rPr kumimoji="1" lang="en-US" altLang="zh-CN" sz="1000" b="0" i="0" u="none" strike="noStrike" kern="1200" cap="none" spc="0" normalizeH="0" baseline="0" noProof="0">
                <a:ln>
                  <a:noFill/>
                </a:ln>
                <a:solidFill>
                  <a:srgbClr val="FFFFFF"/>
                </a:solidFill>
                <a:effectLst>
                  <a:outerShdw blurRad="38100" dist="38100" dir="2700000" algn="tl">
                    <a:srgbClr val="C0C0C0"/>
                  </a:outerShdw>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FFFFFF"/>
              </a:solidFill>
              <a:effectLst>
                <a:outerShdw blurRad="38100" dist="38100" dir="2700000" algn="tl">
                  <a:srgbClr val="C0C0C0"/>
                </a:outerShdw>
              </a:effectLst>
              <a:uLnTx/>
              <a:uFillTx/>
              <a:latin typeface="Garamond" panose="02020404030301010803" pitchFamily="6" charset="0"/>
              <a:ea typeface="宋体" panose="02010600030101010101" pitchFamily="2" charset="-122"/>
              <a:cs typeface="+mn-cs"/>
            </a:endParaRPr>
          </a:p>
        </p:txBody>
      </p:sp>
      <p:sp>
        <p:nvSpPr>
          <p:cNvPr id="12" name="Footer Placeholder 5"/>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r">
              <a:defRPr>
                <a:solidFill>
                  <a:srgbClr val="FFFFFF"/>
                </a:solidFill>
                <a:effectLst>
                  <a:outerShdw blurRad="38100" dist="38100" dir="2700000" algn="tl">
                    <a:srgbClr val="DDDDDD"/>
                  </a:outerShdw>
                </a:effectLst>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FFFFFF"/>
              </a:solidFill>
              <a:effectLst>
                <a:outerShdw blurRad="38100" dist="38100" dir="2700000" algn="tl">
                  <a:srgbClr val="DDDDDD"/>
                </a:outerShdw>
              </a:effectLst>
              <a:uLnTx/>
              <a:uFillTx/>
              <a:latin typeface="Garamond" panose="02020404030301010803" pitchFamily="6" charset="0"/>
              <a:ea typeface="宋体" panose="02010600030101010101" pitchFamily="2" charset="-122"/>
              <a:cs typeface="+mn-cs"/>
            </a:endParaRPr>
          </a:p>
        </p:txBody>
      </p:sp>
      <p:sp>
        <p:nvSpPr>
          <p:cNvPr id="13" name="Slide Number Placeholder 6"/>
          <p:cNvSpPr>
            <a:spLocks noGrp="1"/>
          </p:cNvSpPr>
          <p:nvPr>
            <p:ph type="sldNum" sz="quarter" idx="4"/>
          </p:nvPr>
        </p:nvSpPr>
        <p:spPr>
          <a:xfrm>
            <a:off x="10396538" y="6227763"/>
            <a:ext cx="1463675" cy="255588"/>
          </a:xfrm>
          <a:prstGeom prst="rect">
            <a:avLst/>
          </a:prstGeom>
        </p:spPr>
        <p:txBody>
          <a:bodyPr vert="horz" wrap="square" lIns="91440" tIns="45720" rIns="91440" bIns="45720" numCol="1" anchor="b" anchorCtr="0" compatLnSpc="1"/>
          <a:lstStyle>
            <a:lvl1pPr>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99AAD24-D78A-AF4A-A5E3-CF5EA4C3B783}"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29" name="Title Placeholder 1"/>
          <p:cNvSpPr>
            <a:spLocks noGrp="1"/>
          </p:cNvSpPr>
          <p:nvPr>
            <p:ph type="title"/>
          </p:nvPr>
        </p:nvSpPr>
        <p:spPr>
          <a:xfrm>
            <a:off x="1066800" y="642938"/>
            <a:ext cx="10058400" cy="1371600"/>
          </a:xfrm>
          <a:prstGeom prst="rect">
            <a:avLst/>
          </a:prstGeom>
          <a:noFill/>
          <a:ln w="9525">
            <a:noFill/>
          </a:ln>
        </p:spPr>
        <p:txBody>
          <a:bodyPr anchor="ctr"/>
          <a:lstStyle/>
          <a:p>
            <a:pPr lvl="0"/>
            <a:r>
              <a:rPr lang="en-US" altLang="zh-CN"/>
              <a:t>Click to edit Master title style</a:t>
            </a:r>
            <a:endParaRPr lang="en-US" altLang="zh-CN"/>
          </a:p>
        </p:txBody>
      </p:sp>
      <p:sp>
        <p:nvSpPr>
          <p:cNvPr id="1030" name="Text Placeholder 2"/>
          <p:cNvSpPr>
            <a:spLocks noGrp="1"/>
          </p:cNvSpPr>
          <p:nvPr>
            <p:ph type="body"/>
          </p:nvPr>
        </p:nvSpPr>
        <p:spPr>
          <a:xfrm>
            <a:off x="1066800" y="2103438"/>
            <a:ext cx="10058400" cy="3932237"/>
          </a:xfrm>
          <a:prstGeom prst="rect">
            <a:avLst/>
          </a:prstGeom>
          <a:noFill/>
          <a:ln w="9525">
            <a:noFill/>
          </a:ln>
        </p:spPr>
        <p:txBody>
          <a:bodyPr/>
          <a:lstStyle/>
          <a:p>
            <a:pPr lvl="0"/>
            <a:r>
              <a:rPr lang="en-US" altLang="zh-CN"/>
              <a:t>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a:p>
        </p:txBody>
      </p:sp>
      <p:sp>
        <p:nvSpPr>
          <p:cNvPr id="4" name="Date Placeholder 3"/>
          <p:cNvSpPr>
            <a:spLocks noGrp="1"/>
          </p:cNvSpPr>
          <p:nvPr>
            <p:ph type="dt" sz="half" idx="2"/>
          </p:nvPr>
        </p:nvSpPr>
        <p:spPr>
          <a:xfrm>
            <a:off x="388938" y="6215063"/>
            <a:ext cx="2743200" cy="255588"/>
          </a:xfrm>
          <a:prstGeom prst="rect">
            <a:avLst/>
          </a:prstGeom>
        </p:spPr>
        <p:txBody>
          <a:bodyPr vert="horz" wrap="square" lIns="91440" tIns="45720" rIns="91440" bIns="45720" numCol="1" anchor="b" anchorCtr="0" compatLnSpc="1"/>
          <a:lstStyle>
            <a:lvl1pPr eaLnBrk="1" hangingPunct="1">
              <a:buFont typeface="Arial" panose="020B0604020202020204" pitchFamily="34" charset="0"/>
              <a:buNone/>
              <a:defRPr sz="1000">
                <a:solidFill>
                  <a:srgbClr val="404040"/>
                </a:solidFill>
              </a:defRPr>
            </a:lvl1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fld id="{1BC2854D-5CE2-4947-9F5E-CFE4413986B7}" type="datetime1">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5" name="Footer Placeholder 4"/>
          <p:cNvSpPr>
            <a:spLocks noGrp="1"/>
          </p:cNvSpPr>
          <p:nvPr>
            <p:ph type="ftr" sz="quarter" idx="3"/>
          </p:nvPr>
        </p:nvSpPr>
        <p:spPr>
          <a:xfrm>
            <a:off x="3489325" y="6215063"/>
            <a:ext cx="5213350" cy="255588"/>
          </a:xfrm>
          <a:prstGeom prst="rect">
            <a:avLst/>
          </a:prstGeom>
        </p:spPr>
        <p:txBody>
          <a:bodyPr vert="horz" wrap="square" lIns="91440" tIns="45720" rIns="91440" bIns="45720" numCol="1" anchor="b" anchorCtr="0" compatLnSpc="1"/>
          <a:lstStyle>
            <a:lvl1pPr algn="ctr" eaLnBrk="1" hangingPunct="1">
              <a:buFont typeface="Arial" panose="020B0604020202020204" pitchFamily="34" charset="0"/>
              <a:buNone/>
              <a:defRPr sz="1000">
                <a:solidFill>
                  <a:srgbClr val="404040"/>
                </a:solidFill>
                <a:latin typeface="Garamond" panose="02020404030301010803" pitchFamily="6" charset="0"/>
                <a:ea typeface="宋体" panose="02010600030101010101" pitchFamily="2" charset="-122"/>
              </a:defRPr>
            </a:lvl1pPr>
          </a:lstStyle>
          <a:p>
            <a:pPr marL="0" marR="0" lvl="0" indent="0" algn="ctr"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6" name="Slide Number Placeholder 5"/>
          <p:cNvSpPr>
            <a:spLocks noGrp="1"/>
          </p:cNvSpPr>
          <p:nvPr>
            <p:ph type="sldNum" sz="quarter" idx="4"/>
          </p:nvPr>
        </p:nvSpPr>
        <p:spPr>
          <a:xfrm>
            <a:off x="10348913" y="6215063"/>
            <a:ext cx="1462088" cy="255588"/>
          </a:xfrm>
          <a:prstGeom prst="rect">
            <a:avLst/>
          </a:prstGeom>
        </p:spPr>
        <p:txBody>
          <a:bodyPr vert="horz" wrap="square" lIns="91440" tIns="45720" rIns="91440" bIns="45720" numCol="1" anchor="b" anchorCtr="0" compatLnSpc="1"/>
          <a:lstStyle>
            <a:lvl1pPr algn="r" eaLnBrk="1" hangingPunct="1">
              <a:buFont typeface="Arial" panose="020B0604020202020204" pitchFamily="34" charset="0"/>
              <a:buNone/>
              <a:defRPr sz="1000">
                <a:solidFill>
                  <a:srgbClr val="404040"/>
                </a:solidFill>
              </a:defRPr>
            </a:lvl1pPr>
          </a:lstStyle>
          <a:p>
            <a:pPr marL="0" marR="0" lvl="0" indent="0" algn="r" defTabSz="457200" rtl="0" eaLnBrk="1" fontAlgn="base" latinLnBrk="0" hangingPunct="1">
              <a:lnSpc>
                <a:spcPct val="100000"/>
              </a:lnSpc>
              <a:spcBef>
                <a:spcPct val="0"/>
              </a:spcBef>
              <a:spcAft>
                <a:spcPct val="0"/>
              </a:spcAft>
              <a:buClrTx/>
              <a:buSzTx/>
              <a:buFont typeface="Arial" panose="020B0604020202020204" pitchFamily="34" charset="0"/>
              <a:buNone/>
              <a:defRPr/>
            </a:pPr>
            <a:fld id="{5B8A289D-D21E-DA40-8098-A19BB6DF3CC1}" type="slidenum">
              <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rPr>
            </a:fld>
            <a:endParaRPr kumimoji="1" lang="en-US" altLang="zh-CN" sz="1000" b="0" i="0" u="none" strike="noStrike" kern="1200" cap="none" spc="0" normalizeH="0" baseline="0" noProof="0">
              <a:ln>
                <a:noFill/>
              </a:ln>
              <a:solidFill>
                <a:srgbClr val="404040"/>
              </a:solidFill>
              <a:effectLst/>
              <a:uLnTx/>
              <a:uFillTx/>
              <a:latin typeface="Garamond" panose="02020404030301010803" pitchFamily="6" charset="0"/>
              <a:ea typeface="宋体" panose="02010600030101010101" pitchFamily="2" charset="-122"/>
              <a:cs typeface="+mn-cs"/>
            </a:endParaRPr>
          </a:p>
        </p:txBody>
      </p:sp>
      <p:sp>
        <p:nvSpPr>
          <p:cNvPr id="1034" name="Rectangle 7"/>
          <p:cNvSpPr>
            <a:spLocks noChangeArrowheads="1"/>
          </p:cNvSpPr>
          <p:nvPr/>
        </p:nvSpPr>
        <p:spPr bwMode="auto">
          <a:xfrm>
            <a:off x="371475" y="374650"/>
            <a:ext cx="11449050" cy="6108700"/>
          </a:xfrm>
          <a:prstGeom prst="rect">
            <a:avLst/>
          </a:prstGeom>
          <a:noFill/>
          <a:ln w="6350" cap="sq">
            <a:solidFill>
              <a:srgbClr val="404040"/>
            </a:solidFill>
            <a:miter lim="800000"/>
          </a:ln>
        </p:spPr>
        <p:txBody>
          <a:bodyPr/>
          <a:lstStyle>
            <a:lvl1pPr>
              <a:defRPr kumimoji="1" sz="2400">
                <a:solidFill>
                  <a:schemeClr val="tx1"/>
                </a:solidFill>
                <a:latin typeface="Garamond" panose="02020404030301010803" pitchFamily="6" charset="0"/>
                <a:ea typeface="宋体" panose="02010600030101010101" pitchFamily="2" charset="-122"/>
              </a:defRPr>
            </a:lvl1pPr>
            <a:lvl2pPr marL="742950" indent="-285750">
              <a:defRPr kumimoji="1" sz="2400">
                <a:solidFill>
                  <a:schemeClr val="tx1"/>
                </a:solidFill>
                <a:latin typeface="Garamond" panose="02020404030301010803" pitchFamily="6" charset="0"/>
                <a:ea typeface="宋体" panose="02010600030101010101" pitchFamily="2" charset="-122"/>
              </a:defRPr>
            </a:lvl2pPr>
            <a:lvl3pPr marL="1143000" indent="-228600">
              <a:defRPr kumimoji="1" sz="2400">
                <a:solidFill>
                  <a:schemeClr val="tx1"/>
                </a:solidFill>
                <a:latin typeface="Garamond" panose="02020404030301010803" pitchFamily="6" charset="0"/>
                <a:ea typeface="宋体" panose="02010600030101010101" pitchFamily="2" charset="-122"/>
              </a:defRPr>
            </a:lvl3pPr>
            <a:lvl4pPr marL="1600200" indent="-228600">
              <a:defRPr kumimoji="1" sz="2400">
                <a:solidFill>
                  <a:schemeClr val="tx1"/>
                </a:solidFill>
                <a:latin typeface="Garamond" panose="02020404030301010803" pitchFamily="6" charset="0"/>
                <a:ea typeface="宋体" panose="02010600030101010101" pitchFamily="2" charset="-122"/>
              </a:defRPr>
            </a:lvl4pPr>
            <a:lvl5pPr marL="2057400" indent="-228600">
              <a:defRPr kumimoji="1" sz="2400">
                <a:solidFill>
                  <a:schemeClr val="tx1"/>
                </a:solidFill>
                <a:latin typeface="Garamond" panose="02020404030301010803" pitchFamily="6" charset="0"/>
                <a:ea typeface="宋体" panose="02010600030101010101" pitchFamily="2" charset="-122"/>
              </a:defRPr>
            </a:lvl5pPr>
            <a:lvl6pPr marL="25146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6pPr>
            <a:lvl7pPr marL="29718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7pPr>
            <a:lvl8pPr marL="34290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8pPr>
            <a:lvl9pPr marL="3886200" indent="-228600" defTabSz="457200" fontAlgn="base">
              <a:spcBef>
                <a:spcPct val="0"/>
              </a:spcBef>
              <a:spcAft>
                <a:spcPct val="0"/>
              </a:spcAft>
              <a:buFont typeface="Arial" panose="020B0604020202020204" pitchFamily="34" charset="0"/>
              <a:defRPr kumimoji="1" sz="2400">
                <a:solidFill>
                  <a:schemeClr val="tx1"/>
                </a:solidFill>
                <a:latin typeface="Garamond" panose="02020404030301010803" pitchFamily="6" charset="0"/>
                <a:ea typeface="宋体" panose="02010600030101010101" pitchFamily="2" charset="-122"/>
              </a:defRPr>
            </a:lvl9pPr>
          </a:lstStyle>
          <a:p>
            <a:pPr marL="0" marR="0" lvl="0" indent="0" algn="l" defTabSz="457200" rtl="0" eaLnBrk="1" fontAlgn="base" latinLnBrk="0" hangingPunct="1">
              <a:lnSpc>
                <a:spcPct val="100000"/>
              </a:lnSpc>
              <a:spcBef>
                <a:spcPct val="0"/>
              </a:spcBef>
              <a:spcAft>
                <a:spcPct val="0"/>
              </a:spcAft>
              <a:buClrTx/>
              <a:buSzTx/>
              <a:buFont typeface="Arial" panose="020B0604020202020204" pitchFamily="34" charset="0"/>
              <a:buNone/>
              <a:defRPr/>
            </a:pPr>
            <a:endParaRPr kumimoji="1" lang="en-US" altLang="zh-CN" sz="1800" b="0" i="0" u="none" strike="noStrike" kern="1200" cap="none" spc="0" normalizeH="0" baseline="0" noProof="0">
              <a:ln>
                <a:noFill/>
              </a:ln>
              <a:solidFill>
                <a:schemeClr val="tx1"/>
              </a:solidFill>
              <a:effectLst/>
              <a:uLnTx/>
              <a:uFillTx/>
              <a:latin typeface="Garamond" panose="02020404030301010803" pitchFamily="6"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lnSpc>
          <a:spcPct val="90000"/>
        </a:lnSpc>
        <a:spcBef>
          <a:spcPct val="0"/>
        </a:spcBef>
        <a:spcAft>
          <a:spcPct val="0"/>
        </a:spcAft>
        <a:defRPr kumimoji="1" lang="en-US" sz="4800" kern="1200" dirty="0">
          <a:solidFill>
            <a:srgbClr val="262626"/>
          </a:solidFill>
          <a:latin typeface="+mj-lt"/>
          <a:ea typeface="宋体" panose="02010600030101010101" pitchFamily="2" charset="-122"/>
          <a:cs typeface="+mn-cs"/>
        </a:defRPr>
      </a:lvl1pPr>
      <a:lvl2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2pPr>
      <a:lvl3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3pPr>
      <a:lvl4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4pPr>
      <a:lvl5pPr algn="l" rtl="0" eaLnBrk="0" fontAlgn="base" hangingPunct="0">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5pPr>
      <a:lvl6pPr marL="4572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6pPr>
      <a:lvl7pPr marL="9144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7pPr>
      <a:lvl8pPr marL="13716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8pPr>
      <a:lvl9pPr marL="1828800" algn="l" rtl="0" fontAlgn="base">
        <a:lnSpc>
          <a:spcPct val="90000"/>
        </a:lnSpc>
        <a:spcBef>
          <a:spcPct val="0"/>
        </a:spcBef>
        <a:spcAft>
          <a:spcPct val="0"/>
        </a:spcAft>
        <a:defRPr kumimoji="1" sz="4800">
          <a:solidFill>
            <a:srgbClr val="262626"/>
          </a:solidFill>
          <a:latin typeface="Garamond" panose="02020404030301010803" pitchFamily="6" charset="0"/>
          <a:ea typeface="宋体" panose="02010600030101010101" pitchFamily="2" charset="-122"/>
        </a:defRPr>
      </a:lvl9pPr>
    </p:titleStyle>
    <p:bodyStyle>
      <a:lvl1pPr marL="182880" indent="-182880" algn="l" rtl="0" eaLnBrk="0" fontAlgn="base" hangingPunct="0">
        <a:spcBef>
          <a:spcPts val="900"/>
        </a:spcBef>
        <a:spcAft>
          <a:spcPct val="0"/>
        </a:spcAft>
        <a:buClr>
          <a:srgbClr val="262626"/>
        </a:buClr>
        <a:buFont typeface="Garamond" panose="02020404030301010803" pitchFamily="6" charset="0"/>
        <a:buChar char="◦"/>
        <a:defRPr kumimoji="1" kern="1200">
          <a:solidFill>
            <a:schemeClr val="tx1"/>
          </a:solidFill>
          <a:latin typeface="+mn-lt"/>
          <a:ea typeface="宋体" panose="02010600030101010101" pitchFamily="2" charset="-122"/>
          <a:cs typeface="+mn-cs"/>
        </a:defRPr>
      </a:lvl1pPr>
      <a:lvl2pPr marL="457200" indent="-182880" algn="l" rtl="0" eaLnBrk="0" fontAlgn="base" hangingPunct="0">
        <a:spcBef>
          <a:spcPts val="500"/>
        </a:spcBef>
        <a:spcAft>
          <a:spcPct val="0"/>
        </a:spcAft>
        <a:buClr>
          <a:srgbClr val="262626"/>
        </a:buClr>
        <a:buFont typeface="Garamond" panose="02020404030301010803" pitchFamily="6" charset="0"/>
        <a:buChar char="◦"/>
        <a:defRPr kumimoji="1" sz="1600" kern="1200">
          <a:solidFill>
            <a:schemeClr val="tx1"/>
          </a:solidFill>
          <a:latin typeface="+mn-lt"/>
          <a:ea typeface="宋体" panose="02010600030101010101" pitchFamily="2" charset="-122"/>
          <a:cs typeface="+mn-cs"/>
        </a:defRPr>
      </a:lvl2pPr>
      <a:lvl3pPr marL="73215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3pPr>
      <a:lvl4pPr marL="1006475" indent="-18415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4pPr>
      <a:lvl5pPr marL="1279525" indent="-182880" algn="l" rtl="0" eaLnBrk="0" fontAlgn="base" hangingPunct="0">
        <a:spcBef>
          <a:spcPts val="500"/>
        </a:spcBef>
        <a:spcAft>
          <a:spcPct val="0"/>
        </a:spcAft>
        <a:buClr>
          <a:srgbClr val="262626"/>
        </a:buClr>
        <a:buFont typeface="Garamond" panose="02020404030301010803" pitchFamily="6" charset="0"/>
        <a:buChar char="◦"/>
        <a:defRPr kumimoji="1" sz="1400" kern="1200">
          <a:solidFill>
            <a:schemeClr val="tx1"/>
          </a:solidFill>
          <a:latin typeface="+mn-lt"/>
          <a:ea typeface="宋体" panose="02010600030101010101" pitchFamily="2" charset="-122"/>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6"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hyperlink" Target="https://www.youtube.com/watch?v=Bos5wwqUBhQ&amp;index=91&amp;list=PLdssnZ4H3EYMRvqOjWtFDjgLHWxoQNi_n"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6.jpeg"/><Relationship Id="rId1" Type="http://schemas.openxmlformats.org/officeDocument/2006/relationships/image" Target="../media/image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3"/>
          <p:cNvSpPr>
            <a:spLocks noGrp="1"/>
          </p:cNvSpPr>
          <p:nvPr>
            <p:ph type="title"/>
          </p:nvPr>
        </p:nvSpPr>
        <p:spPr>
          <a:xfrm>
            <a:off x="6610350" y="693738"/>
            <a:ext cx="4257675" cy="660400"/>
          </a:xfrm>
        </p:spPr>
        <p:txBody>
          <a:bodyPr vert="horz" wrap="square" lIns="91440" tIns="45720" rIns="91440" bIns="45720" anchor="ctr"/>
          <a:lstStyle/>
          <a:p>
            <a:pPr algn="ctr" eaLnBrk="1" hangingPunct="1"/>
            <a:r>
              <a:rPr lang="zh-CN" altLang="en-US" sz="4000"/>
              <a:t>发心偈</a:t>
            </a:r>
            <a:endParaRPr lang="zh-CN" altLang="en-US" sz="4000"/>
          </a:p>
        </p:txBody>
      </p:sp>
      <p:sp>
        <p:nvSpPr>
          <p:cNvPr id="13314" name="文本占位符 5"/>
          <p:cNvSpPr>
            <a:spLocks noGrp="1"/>
          </p:cNvSpPr>
          <p:nvPr>
            <p:ph type="body" sz="half"/>
          </p:nvPr>
        </p:nvSpPr>
        <p:spPr>
          <a:xfrm>
            <a:off x="6486525" y="1531938"/>
            <a:ext cx="4816475" cy="4632325"/>
          </a:xfrm>
        </p:spPr>
        <p:txBody>
          <a:bodyPr vert="horz" wrap="square" lIns="91440" tIns="45720" rIns="91440" bIns="45720" anchor="t"/>
          <a:lstStyle>
            <a:lvl1pPr lvl="0">
              <a:defRPr sz="1600"/>
            </a:lvl1pPr>
            <a:lvl2pPr lvl="1">
              <a:defRPr sz="1400"/>
            </a:lvl2pPr>
            <a:lvl3pPr lvl="2">
              <a:defRPr sz="1200"/>
            </a:lvl3pPr>
            <a:lvl4pPr lvl="3">
              <a:defRPr sz="1200"/>
            </a:lvl4pPr>
            <a:lvl5pPr lvl="4">
              <a:defRPr sz="1200"/>
            </a:lvl5pPr>
          </a:lstStyle>
          <a:p>
            <a:pPr marL="0" lvl="0" indent="0" algn="ctr" eaLnBrk="1" hangingPunct="1">
              <a:buNone/>
            </a:pPr>
            <a:r>
              <a:rPr lang="zh-CN" altLang="en-US" sz="2300">
                <a:latin typeface="宋体" panose="02010600030101010101" pitchFamily="2" charset="-122"/>
              </a:rPr>
              <a:t>顶礼本师释迦牟尼佛！</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顶礼文殊智慧勇识！</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顶礼传承大恩上师！</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无上甚深微妙法</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百千万劫难遭遇</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我今见闻得受持</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愿解如来真实义</a:t>
            </a:r>
            <a:endParaRPr lang="en-US" altLang="zh-CN" sz="2300">
              <a:latin typeface="宋体" panose="02010600030101010101" pitchFamily="2" charset="-122"/>
            </a:endParaRPr>
          </a:p>
          <a:p>
            <a:pPr marL="0" lvl="0" indent="0" algn="ctr" eaLnBrk="1" hangingPunct="1">
              <a:buNone/>
            </a:pPr>
            <a:endParaRPr lang="en-CA"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为度化一切众生，</a:t>
            </a:r>
            <a:endParaRPr lang="en-US" altLang="zh-CN" sz="2300">
              <a:latin typeface="宋体" panose="02010600030101010101" pitchFamily="2" charset="-122"/>
            </a:endParaRPr>
          </a:p>
          <a:p>
            <a:pPr marL="0" lvl="0" indent="0" algn="ctr" eaLnBrk="1" hangingPunct="1">
              <a:buNone/>
            </a:pPr>
            <a:r>
              <a:rPr lang="zh-CN" altLang="en-US" sz="2300">
                <a:latin typeface="宋体" panose="02010600030101010101" pitchFamily="2" charset="-122"/>
              </a:rPr>
              <a:t>请大家发无上殊胜的菩提心！</a:t>
            </a:r>
            <a:endParaRPr lang="zh-CN" altLang="en-US" sz="2300">
              <a:latin typeface="宋体" panose="02010600030101010101" pitchFamily="2" charset="-122"/>
            </a:endParaRPr>
          </a:p>
        </p:txBody>
      </p:sp>
      <p:pic>
        <p:nvPicPr>
          <p:cNvPr id="5" name="Picture 4"/>
          <p:cNvPicPr>
            <a:picLocks noChangeAspect="1"/>
          </p:cNvPicPr>
          <p:nvPr/>
        </p:nvPicPr>
        <p:blipFill>
          <a:blip r:embed="rId1"/>
          <a:stretch>
            <a:fillRect/>
          </a:stretch>
        </p:blipFill>
        <p:spPr>
          <a:xfrm>
            <a:off x="889336" y="414329"/>
            <a:ext cx="4157225" cy="5998037"/>
          </a:xfrm>
          <a:prstGeom prst="rect">
            <a:avLst/>
          </a:prstGeom>
          <a:effectLst>
            <a:softEdge rad="317500"/>
          </a:effectLst>
        </p:spPr>
      </p:pic>
      <p:pic>
        <p:nvPicPr>
          <p:cNvPr id="3" name="Picture 2"/>
          <p:cNvPicPr>
            <a:picLocks noChangeAspect="1"/>
          </p:cNvPicPr>
          <p:nvPr/>
        </p:nvPicPr>
        <p:blipFill>
          <a:blip r:embed="rId2"/>
          <a:stretch>
            <a:fillRect/>
          </a:stretch>
        </p:blipFill>
        <p:spPr>
          <a:xfrm>
            <a:off x="1323474" y="414329"/>
            <a:ext cx="4572000" cy="5998037"/>
          </a:xfrm>
          <a:prstGeom prst="rect">
            <a:avLst/>
          </a:prstGeom>
          <a:ln>
            <a:noFill/>
          </a:ln>
          <a:effectLst>
            <a:softEdge rad="112500"/>
          </a:effec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822324"/>
            <a:ext cx="10058400" cy="635773"/>
          </a:xfrm>
        </p:spPr>
        <p:txBody>
          <a:bodyPr/>
          <a:lstStyle/>
          <a:p>
            <a:br>
              <a:rPr lang="en-CA" altLang="zh-CN" sz="4000" b="1" dirty="0">
                <a:latin typeface="Songti SC" panose="02010600040101010101" pitchFamily="2" charset="-122"/>
                <a:ea typeface="Songti SC" panose="02010600040101010101" pitchFamily="2" charset="-122"/>
                <a:cs typeface="黑体" panose="02010609060101010101" charset="-122"/>
              </a:rPr>
            </a:br>
            <a:r>
              <a:rPr lang="zh-CN" altLang="en-US" sz="4000" b="1" dirty="0">
                <a:latin typeface="Songti SC" panose="02010600040101010101" pitchFamily="2" charset="-122"/>
                <a:ea typeface="Songti SC" panose="02010600040101010101" pitchFamily="2" charset="-122"/>
                <a:cs typeface="黑体" panose="02010609060101010101" charset="-122"/>
              </a:rPr>
              <a:t>三、</a:t>
            </a:r>
            <a:r>
              <a:rPr lang="zh-CN" altLang="zh-CN" sz="4000" b="1" dirty="0">
                <a:latin typeface="Songti SC" panose="02010600040101010101" pitchFamily="2" charset="-122"/>
                <a:ea typeface="Songti SC" panose="02010600040101010101" pitchFamily="2" charset="-122"/>
                <a:cs typeface="黑体" panose="02010609060101010101" charset="-122"/>
              </a:rPr>
              <a:t>皈依</a:t>
            </a:r>
            <a:r>
              <a:rPr lang="zh-CN" altLang="en-US" sz="4000" b="1" dirty="0">
                <a:latin typeface="Songti SC" panose="02010600040101010101" pitchFamily="2" charset="-122"/>
                <a:ea typeface="Songti SC" panose="02010600040101010101" pitchFamily="2" charset="-122"/>
                <a:cs typeface="黑体" panose="02010609060101010101" charset="-122"/>
              </a:rPr>
              <a:t>的</a:t>
            </a:r>
            <a:r>
              <a:rPr lang="zh-CN" altLang="zh-CN" sz="4000" b="1" dirty="0">
                <a:latin typeface="Songti SC" panose="02010600040101010101" pitchFamily="2" charset="-122"/>
                <a:ea typeface="Songti SC" panose="02010600040101010101" pitchFamily="2" charset="-122"/>
                <a:cs typeface="黑体" panose="02010609060101010101" charset="-122"/>
              </a:rPr>
              <a:t>具体修法 </a:t>
            </a:r>
            <a:br>
              <a:rPr lang="en-US" altLang="zh-CN" sz="3600" dirty="0"/>
            </a:br>
            <a:endParaRPr kumimoji="1" lang="zh-CN" altLang="en-US" sz="3600"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1066800" y="1828800"/>
            <a:ext cx="10058400" cy="4206876"/>
          </a:xfrm>
        </p:spPr>
        <p:txBody>
          <a:bodyPr/>
          <a:lstStyle/>
          <a:p>
            <a:pPr marL="0" indent="0">
              <a:buNone/>
            </a:pPr>
            <a:r>
              <a:rPr lang="zh-CN" altLang="zh-CN" sz="2400" b="1" dirty="0"/>
              <a:t>皈依不追求形式，以心皈依</a:t>
            </a:r>
            <a:r>
              <a:rPr lang="zh-CN" altLang="en-US" sz="2400" b="1" dirty="0"/>
              <a:t>。</a:t>
            </a:r>
            <a:r>
              <a:rPr lang="zh-CN" altLang="zh-CN" sz="2400" b="1" dirty="0"/>
              <a:t>三个决心都要达到高标准才是真正的皈依</a:t>
            </a:r>
            <a:endParaRPr lang="en-US" altLang="zh-CN" sz="2400" dirty="0"/>
          </a:p>
          <a:p>
            <a:endParaRPr lang="en-US" altLang="zh-CN" sz="2400" dirty="0"/>
          </a:p>
          <a:p>
            <a:pPr marL="0" indent="0">
              <a:buNone/>
            </a:pPr>
            <a:r>
              <a:rPr lang="zh-CN" altLang="en-US" sz="2400" b="1" dirty="0"/>
              <a:t>观想主要是莲花生大师</a:t>
            </a:r>
            <a:endParaRPr lang="en-US" altLang="zh-CN" sz="2400" b="1" dirty="0"/>
          </a:p>
          <a:p>
            <a:pPr marL="274320" lvl="1" indent="0">
              <a:buNone/>
            </a:pPr>
            <a:r>
              <a:rPr lang="zh-CN" altLang="zh-CN" sz="2200" dirty="0"/>
              <a:t>中间莲花生大师的双身像，代表金刚上师、根本上师的总集。外形为莲花生大师，本质是自己的根本上师。上师对于我们自己，是恩重如山的特殊僧众，教育我们怎么圆满解脱道。上师可以是佛、菩萨，也可以是一个真正的修行人。他是不是佛并不重要，但他一定给我们讲经说法，带领</a:t>
            </a:r>
            <a:r>
              <a:rPr lang="zh-CN" altLang="en-US" sz="2200" dirty="0"/>
              <a:t>我们</a:t>
            </a:r>
            <a:r>
              <a:rPr lang="zh-CN" altLang="zh-CN" sz="2200" dirty="0"/>
              <a:t>走在解脱道上。因此我们视师为佛，因为他在作佛的工作。</a:t>
            </a:r>
            <a:endParaRPr lang="en-US" altLang="zh-CN" sz="2200" dirty="0"/>
          </a:p>
          <a:p>
            <a:endParaRPr lang="en-US" altLang="zh-CN" dirty="0"/>
          </a:p>
          <a:p>
            <a:endParaRPr lang="en-US" altLang="zh-CN" dirty="0"/>
          </a:p>
          <a:p>
            <a:endParaRPr kumimoji="1"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822324"/>
            <a:ext cx="10058400" cy="635773"/>
          </a:xfrm>
        </p:spPr>
        <p:txBody>
          <a:bodyPr/>
          <a:lstStyle/>
          <a:p>
            <a:br>
              <a:rPr lang="en-CA" altLang="zh-CN" sz="4000" b="1" dirty="0">
                <a:latin typeface="Songti SC" panose="02010600040101010101" pitchFamily="2" charset="-122"/>
                <a:ea typeface="Songti SC" panose="02010600040101010101" pitchFamily="2" charset="-122"/>
                <a:cs typeface="黑体" panose="02010609060101010101" charset="-122"/>
              </a:rPr>
            </a:br>
            <a:r>
              <a:rPr lang="zh-CN" altLang="en-US" sz="4000" b="1" dirty="0">
                <a:latin typeface="Songti SC" panose="02010600040101010101" pitchFamily="2" charset="-122"/>
                <a:ea typeface="Songti SC" panose="02010600040101010101" pitchFamily="2" charset="-122"/>
                <a:cs typeface="黑体" panose="02010609060101010101" charset="-122"/>
              </a:rPr>
              <a:t>三、</a:t>
            </a:r>
            <a:r>
              <a:rPr lang="zh-CN" altLang="zh-CN" sz="4000" b="1" dirty="0">
                <a:latin typeface="Songti SC" panose="02010600040101010101" pitchFamily="2" charset="-122"/>
                <a:ea typeface="Songti SC" panose="02010600040101010101" pitchFamily="2" charset="-122"/>
                <a:cs typeface="黑体" panose="02010609060101010101" charset="-122"/>
              </a:rPr>
              <a:t>皈依</a:t>
            </a:r>
            <a:r>
              <a:rPr lang="zh-CN" altLang="en-US" sz="4000" b="1" dirty="0">
                <a:latin typeface="Songti SC" panose="02010600040101010101" pitchFamily="2" charset="-122"/>
                <a:ea typeface="Songti SC" panose="02010600040101010101" pitchFamily="2" charset="-122"/>
                <a:cs typeface="黑体" panose="02010609060101010101" charset="-122"/>
              </a:rPr>
              <a:t>的</a:t>
            </a:r>
            <a:r>
              <a:rPr lang="zh-CN" altLang="zh-CN" sz="4000" b="1" dirty="0">
                <a:latin typeface="Songti SC" panose="02010600040101010101" pitchFamily="2" charset="-122"/>
                <a:ea typeface="Songti SC" panose="02010600040101010101" pitchFamily="2" charset="-122"/>
                <a:cs typeface="黑体" panose="02010609060101010101" charset="-122"/>
              </a:rPr>
              <a:t>具体修法</a:t>
            </a:r>
            <a:r>
              <a:rPr lang="zh-CN" altLang="en-US" sz="4000" b="1" baseline="-25000" dirty="0">
                <a:latin typeface="Songti SC" panose="02010600040101010101" pitchFamily="2" charset="-122"/>
                <a:ea typeface="Songti SC" panose="02010600040101010101" pitchFamily="2" charset="-122"/>
                <a:cs typeface="黑体" panose="02010609060101010101" charset="-122"/>
              </a:rPr>
              <a:t>（续）</a:t>
            </a:r>
            <a:r>
              <a:rPr lang="zh-CN" altLang="zh-CN" sz="4000" b="1" baseline="-25000" dirty="0">
                <a:latin typeface="Songti SC" panose="02010600040101010101" pitchFamily="2" charset="-122"/>
                <a:ea typeface="Songti SC" panose="02010600040101010101" pitchFamily="2" charset="-122"/>
                <a:cs typeface="黑体" panose="02010609060101010101" charset="-122"/>
              </a:rPr>
              <a:t> </a:t>
            </a:r>
            <a:br>
              <a:rPr lang="en-US" altLang="zh-CN" sz="3600" dirty="0"/>
            </a:br>
            <a:endParaRPr kumimoji="1" lang="zh-CN" altLang="en-US" sz="3600"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1066800" y="1717589"/>
            <a:ext cx="10058400" cy="4318087"/>
          </a:xfrm>
        </p:spPr>
        <p:txBody>
          <a:bodyPr/>
          <a:lstStyle/>
          <a:p>
            <a:pPr marL="0" lvl="0" indent="0">
              <a:buNone/>
            </a:pPr>
            <a:r>
              <a:rPr lang="zh-CN" altLang="en-US" sz="2000" dirty="0">
                <a:latin typeface="Songti SC" panose="02010600040101010101" pitchFamily="2" charset="-122"/>
                <a:ea typeface="Songti SC" panose="02010600040101010101" pitchFamily="2" charset="-122"/>
                <a:cs typeface="黑体" panose="02010609060101010101" charset="-122"/>
              </a:rPr>
              <a:t>1、</a:t>
            </a:r>
            <a:r>
              <a:rPr lang="en-US" altLang="zh-CN" sz="2000" dirty="0">
                <a:latin typeface="Songti SC" panose="02010600040101010101" pitchFamily="2" charset="-122"/>
                <a:ea typeface="Songti SC" panose="02010600040101010101" pitchFamily="2" charset="-122"/>
                <a:cs typeface="黑体" panose="02010609060101010101" charset="-122"/>
              </a:rPr>
              <a:t> </a:t>
            </a:r>
            <a:r>
              <a:rPr lang="zh-CN" altLang="zh-CN" sz="2000" dirty="0">
                <a:latin typeface="Songti SC" panose="02010600040101010101" pitchFamily="2" charset="-122"/>
                <a:ea typeface="Songti SC" panose="02010600040101010101" pitchFamily="2" charset="-122"/>
                <a:cs typeface="黑体" panose="02010609060101010101" charset="-122"/>
              </a:rPr>
              <a:t>皈依</a:t>
            </a:r>
            <a:r>
              <a:rPr lang="zh-CN" altLang="en-US" sz="2000" dirty="0">
                <a:latin typeface="Songti SC" panose="02010600040101010101" pitchFamily="2" charset="-122"/>
                <a:ea typeface="Songti SC" panose="02010600040101010101" pitchFamily="2" charset="-122"/>
                <a:cs typeface="黑体" panose="02010609060101010101" charset="-122"/>
              </a:rPr>
              <a:t>境</a:t>
            </a:r>
            <a:r>
              <a:rPr lang="zh-CN" altLang="zh-CN" sz="2000" dirty="0">
                <a:latin typeface="Songti SC" panose="02010600040101010101" pitchFamily="2" charset="-122"/>
                <a:ea typeface="Songti SC" panose="02010600040101010101" pitchFamily="2" charset="-122"/>
              </a:rPr>
              <a:t>（前面放鲜花水等</a:t>
            </a:r>
            <a:r>
              <a:rPr lang="zh-CN" altLang="en-US" sz="2000" dirty="0">
                <a:latin typeface="Songti SC" panose="02010600040101010101" pitchFamily="2" charset="-122"/>
                <a:ea typeface="Songti SC" panose="02010600040101010101" pitchFamily="2" charset="-122"/>
              </a:rPr>
              <a:t>供</a:t>
            </a:r>
            <a:r>
              <a:rPr lang="zh-CN" altLang="zh-CN" sz="2000" dirty="0">
                <a:latin typeface="Songti SC" panose="02010600040101010101" pitchFamily="2" charset="-122"/>
                <a:ea typeface="Songti SC" panose="02010600040101010101" pitchFamily="2" charset="-122"/>
              </a:rPr>
              <a:t>品，不眨眼的盯住唐卡看，心无旁骛，直到闭上眼睛唐卡像能在心里清楚显现。先看全部画面，再看局部</a:t>
            </a:r>
            <a:r>
              <a:rPr lang="zh-CN" altLang="en-US" sz="2000" dirty="0">
                <a:latin typeface="Songti SC" panose="02010600040101010101" pitchFamily="2" charset="-122"/>
                <a:ea typeface="Songti SC" panose="02010600040101010101" pitchFamily="2" charset="-122"/>
              </a:rPr>
              <a:t>）</a:t>
            </a:r>
            <a:endParaRPr lang="en-US" altLang="zh-CN" sz="2000" dirty="0">
              <a:latin typeface="Songti SC" panose="02010600040101010101" pitchFamily="2" charset="-122"/>
              <a:ea typeface="Songti SC" panose="02010600040101010101" pitchFamily="2" charset="-122"/>
            </a:endParaRPr>
          </a:p>
          <a:p>
            <a:pPr marL="0" lvl="0" indent="0">
              <a:buNone/>
            </a:pPr>
            <a:r>
              <a:rPr lang="zh-CN" altLang="en-US" sz="2000" dirty="0">
                <a:latin typeface="Songti SC" panose="02010600040101010101" pitchFamily="2" charset="-122"/>
                <a:ea typeface="Songti SC" panose="02010600040101010101" pitchFamily="2" charset="-122"/>
              </a:rPr>
              <a:t>2、</a:t>
            </a:r>
            <a:r>
              <a:rPr lang="en-US" altLang="zh-CN" sz="2000" dirty="0">
                <a:latin typeface="Songti SC" panose="02010600040101010101" pitchFamily="2" charset="-122"/>
                <a:ea typeface="Songti SC" panose="02010600040101010101" pitchFamily="2" charset="-122"/>
              </a:rPr>
              <a:t> </a:t>
            </a:r>
            <a:r>
              <a:rPr lang="zh-CN" altLang="zh-CN" sz="2000" dirty="0">
                <a:latin typeface="Songti SC" panose="02010600040101010101" pitchFamily="2" charset="-122"/>
                <a:ea typeface="Songti SC" panose="02010600040101010101" pitchFamily="2" charset="-122"/>
              </a:rPr>
              <a:t>前方极乐世界，中间一棵如意树 ，树有五枝，前后左右中。中间观想一个莲花、莲花座</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莲花座上是月轮，上面坐着莲花生大师</a:t>
            </a:r>
            <a:endParaRPr lang="en-US" altLang="zh-CN" sz="2000" dirty="0">
              <a:latin typeface="Songti SC" panose="02010600040101010101" pitchFamily="2" charset="-122"/>
              <a:ea typeface="Songti SC" panose="02010600040101010101" pitchFamily="2" charset="-122"/>
            </a:endParaRPr>
          </a:p>
          <a:p>
            <a:pPr marL="0" lvl="0" indent="0">
              <a:buNone/>
            </a:pPr>
            <a:r>
              <a:rPr lang="zh-CN" altLang="zh-CN" sz="2000" dirty="0">
                <a:latin typeface="Songti SC" panose="02010600040101010101" pitchFamily="2" charset="-122"/>
                <a:ea typeface="Songti SC" panose="02010600040101010101" pitchFamily="2" charset="-122"/>
              </a:rPr>
              <a:t>3</a:t>
            </a:r>
            <a:r>
              <a:rPr lang="zh-CN" altLang="en-US" sz="2000" dirty="0">
                <a:latin typeface="Songti SC" panose="02010600040101010101" pitchFamily="2" charset="-122"/>
                <a:ea typeface="Songti SC" panose="02010600040101010101" pitchFamily="2" charset="-122"/>
              </a:rPr>
              <a:t>、</a:t>
            </a:r>
            <a:r>
              <a:rPr lang="en-US" altLang="zh-CN" sz="2000" dirty="0">
                <a:latin typeface="Songti SC" panose="02010600040101010101" pitchFamily="2" charset="-122"/>
                <a:ea typeface="Songti SC" panose="02010600040101010101" pitchFamily="2" charset="-122"/>
              </a:rPr>
              <a:t> </a:t>
            </a:r>
            <a:r>
              <a:rPr lang="zh-CN" altLang="zh-CN" sz="2000" dirty="0">
                <a:latin typeface="Songti SC" panose="02010600040101010101" pitchFamily="2" charset="-122"/>
                <a:ea typeface="Songti SC" panose="02010600040101010101" pitchFamily="2" charset="-122"/>
              </a:rPr>
              <a:t>莲花生大师前面是释迦牟尼佛以及过去未来三世佛。</a:t>
            </a:r>
            <a:endParaRPr lang="en-US" altLang="zh-CN" sz="2000" dirty="0">
              <a:latin typeface="Songti SC" panose="02010600040101010101" pitchFamily="2" charset="-122"/>
              <a:ea typeface="Songti SC" panose="02010600040101010101" pitchFamily="2" charset="-122"/>
            </a:endParaRPr>
          </a:p>
          <a:p>
            <a:pPr marL="0" lvl="0" indent="0">
              <a:buNone/>
            </a:pPr>
            <a:r>
              <a:rPr lang="en-US" altLang="zh-CN" sz="2000" dirty="0">
                <a:latin typeface="Songti SC" panose="02010600040101010101" pitchFamily="2" charset="-122"/>
                <a:ea typeface="Songti SC" panose="02010600040101010101" pitchFamily="2" charset="-122"/>
              </a:rPr>
              <a:t>4</a:t>
            </a:r>
            <a:r>
              <a:rPr lang="zh-CN" altLang="en-US" sz="2000" dirty="0">
                <a:latin typeface="Songti SC" panose="02010600040101010101" pitchFamily="2" charset="-122"/>
                <a:ea typeface="Songti SC" panose="02010600040101010101" pitchFamily="2" charset="-122"/>
              </a:rPr>
              <a:t>、</a:t>
            </a:r>
            <a:r>
              <a:rPr lang="en-US" altLang="zh-CN" sz="2000" dirty="0">
                <a:latin typeface="Songti SC" panose="02010600040101010101" pitchFamily="2" charset="-122"/>
                <a:ea typeface="Songti SC" panose="02010600040101010101" pitchFamily="2" charset="-122"/>
              </a:rPr>
              <a:t> </a:t>
            </a:r>
            <a:r>
              <a:rPr lang="zh-CN" altLang="en-US" sz="2000" dirty="0">
                <a:latin typeface="Songti SC" panose="02010600040101010101" pitchFamily="2" charset="-122"/>
                <a:ea typeface="Songti SC" panose="02010600040101010101" pitchFamily="2" charset="-122"/>
              </a:rPr>
              <a:t>莲师</a:t>
            </a:r>
            <a:r>
              <a:rPr lang="zh-CN" altLang="zh-CN" sz="2000" dirty="0">
                <a:latin typeface="Songti SC" panose="02010600040101010101" pitchFamily="2" charset="-122"/>
                <a:ea typeface="Songti SC" panose="02010600040101010101" pitchFamily="2" charset="-122"/>
              </a:rPr>
              <a:t>右边是观音菩萨、地藏菩萨等大乘僧众，左边是目</a:t>
            </a:r>
            <a:r>
              <a:rPr lang="zh-CN" altLang="en-US" sz="2000" dirty="0">
                <a:latin typeface="Songti SC" panose="02010600040101010101" pitchFamily="2" charset="-122"/>
                <a:ea typeface="Songti SC" panose="02010600040101010101" pitchFamily="2" charset="-122"/>
              </a:rPr>
              <a:t>犍</a:t>
            </a:r>
            <a:r>
              <a:rPr lang="zh-CN" altLang="zh-CN" sz="2000" dirty="0">
                <a:latin typeface="Songti SC" panose="02010600040101010101" pitchFamily="2" charset="-122"/>
                <a:ea typeface="Songti SC" panose="02010600040101010101" pitchFamily="2" charset="-122"/>
              </a:rPr>
              <a:t>连、舍利子等小乘僧众</a:t>
            </a:r>
            <a:endParaRPr lang="en-US" altLang="zh-CN" sz="2000" dirty="0">
              <a:latin typeface="Songti SC" panose="02010600040101010101" pitchFamily="2" charset="-122"/>
              <a:ea typeface="Songti SC" panose="02010600040101010101" pitchFamily="2" charset="-122"/>
            </a:endParaRPr>
          </a:p>
          <a:p>
            <a:pPr marL="0" lvl="0" indent="0">
              <a:buNone/>
            </a:pPr>
            <a:r>
              <a:rPr lang="en-US" altLang="zh-CN" sz="2000" dirty="0">
                <a:latin typeface="Songti SC" panose="02010600040101010101" pitchFamily="2" charset="-122"/>
                <a:ea typeface="Songti SC" panose="02010600040101010101" pitchFamily="2" charset="-122"/>
              </a:rPr>
              <a:t>5 </a:t>
            </a:r>
            <a:r>
              <a:rPr lang="zh-CN" altLang="en-US" sz="2000" dirty="0">
                <a:latin typeface="Songti SC" panose="02010600040101010101" pitchFamily="2" charset="-122"/>
                <a:ea typeface="Songti SC" panose="02010600040101010101" pitchFamily="2" charset="-122"/>
              </a:rPr>
              <a:t>、莲师后</a:t>
            </a:r>
            <a:r>
              <a:rPr lang="zh-CN" altLang="zh-CN" sz="2000" dirty="0">
                <a:latin typeface="Songti SC" panose="02010600040101010101" pitchFamily="2" charset="-122"/>
                <a:ea typeface="Songti SC" panose="02010600040101010101" pitchFamily="2" charset="-122"/>
              </a:rPr>
              <a:t>面观想大圆满、般若</a:t>
            </a:r>
            <a:r>
              <a:rPr lang="zh-CN" altLang="en-US" sz="2000" dirty="0">
                <a:latin typeface="Songti SC" panose="02010600040101010101" pitchFamily="2" charset="-122"/>
                <a:ea typeface="Songti SC" panose="02010600040101010101" pitchFamily="2" charset="-122"/>
              </a:rPr>
              <a:t>经</a:t>
            </a:r>
            <a:r>
              <a:rPr lang="zh-CN" altLang="zh-CN" sz="2000" dirty="0">
                <a:latin typeface="Songti SC" panose="02010600040101010101" pitchFamily="2" charset="-122"/>
                <a:ea typeface="Songti SC" panose="02010600040101010101" pitchFamily="2" charset="-122"/>
              </a:rPr>
              <a:t>等佛经</a:t>
            </a:r>
            <a:endParaRPr lang="en-US" altLang="zh-CN" sz="2000" dirty="0">
              <a:latin typeface="Songti SC" panose="02010600040101010101" pitchFamily="2" charset="-122"/>
              <a:ea typeface="Songti SC" panose="02010600040101010101" pitchFamily="2" charset="-122"/>
            </a:endParaRPr>
          </a:p>
          <a:p>
            <a:pPr marL="0" lvl="0" indent="0">
              <a:buNone/>
            </a:pPr>
            <a:r>
              <a:rPr lang="en-US" altLang="zh-CN" sz="2000" dirty="0">
                <a:latin typeface="Songti SC" panose="02010600040101010101" pitchFamily="2" charset="-122"/>
                <a:ea typeface="Songti SC" panose="02010600040101010101" pitchFamily="2" charset="-122"/>
              </a:rPr>
              <a:t>6 </a:t>
            </a:r>
            <a:r>
              <a:rPr lang="zh-CN" altLang="en-US" sz="2000" dirty="0">
                <a:latin typeface="Songti SC" panose="02010600040101010101" pitchFamily="2" charset="-122"/>
                <a:ea typeface="Songti SC" panose="02010600040101010101" pitchFamily="2" charset="-122"/>
              </a:rPr>
              <a:t>、莲师</a:t>
            </a:r>
            <a:r>
              <a:rPr lang="zh-CN" altLang="zh-CN" sz="2000" dirty="0">
                <a:latin typeface="Songti SC" panose="02010600040101010101" pitchFamily="2" charset="-122"/>
                <a:ea typeface="Songti SC" panose="02010600040101010101" pitchFamily="2" charset="-122"/>
              </a:rPr>
              <a:t>头顶是大圆满的传承上师</a:t>
            </a:r>
            <a:endParaRPr lang="en-US" altLang="zh-CN" sz="2000" dirty="0">
              <a:latin typeface="Songti SC" panose="02010600040101010101" pitchFamily="2" charset="-122"/>
              <a:ea typeface="Songti SC" panose="02010600040101010101" pitchFamily="2" charset="-122"/>
            </a:endParaRPr>
          </a:p>
          <a:p>
            <a:pPr marL="0" lvl="0" indent="0">
              <a:buNone/>
            </a:pPr>
            <a:r>
              <a:rPr lang="en-US" altLang="zh-CN" sz="2000" dirty="0">
                <a:latin typeface="Songti SC" panose="02010600040101010101" pitchFamily="2" charset="-122"/>
                <a:ea typeface="Songti SC" panose="02010600040101010101" pitchFamily="2" charset="-122"/>
              </a:rPr>
              <a:t>7</a:t>
            </a:r>
            <a:r>
              <a:rPr lang="zh-CN" altLang="en-US" sz="2000" dirty="0">
                <a:latin typeface="Songti SC" panose="02010600040101010101" pitchFamily="2" charset="-122"/>
                <a:ea typeface="Songti SC" panose="02010600040101010101" pitchFamily="2" charset="-122"/>
              </a:rPr>
              <a:t>、</a:t>
            </a:r>
            <a:r>
              <a:rPr lang="en-US" altLang="zh-CN" sz="2000" dirty="0">
                <a:latin typeface="Songti SC" panose="02010600040101010101" pitchFamily="2" charset="-122"/>
                <a:ea typeface="Songti SC" panose="02010600040101010101" pitchFamily="2" charset="-122"/>
              </a:rPr>
              <a:t> </a:t>
            </a:r>
            <a:r>
              <a:rPr lang="zh-CN" altLang="zh-CN" sz="2000" dirty="0">
                <a:latin typeface="Songti SC" panose="02010600040101010101" pitchFamily="2" charset="-122"/>
                <a:ea typeface="Songti SC" panose="02010600040101010101" pitchFamily="2" charset="-122"/>
              </a:rPr>
              <a:t>周围是空行护法众围绕</a:t>
            </a:r>
            <a:endParaRPr lang="en-US" altLang="zh-CN" sz="2000" dirty="0">
              <a:latin typeface="Songti SC" panose="02010600040101010101" pitchFamily="2" charset="-122"/>
              <a:ea typeface="Songti SC" panose="02010600040101010101" pitchFamily="2" charset="-122"/>
            </a:endParaRPr>
          </a:p>
          <a:p>
            <a:pPr marL="0" indent="0">
              <a:buNone/>
            </a:pPr>
            <a:r>
              <a:rPr lang="en-US" altLang="zh-CN" sz="2000" dirty="0">
                <a:latin typeface="Songti SC" panose="02010600040101010101" pitchFamily="2" charset="-122"/>
                <a:ea typeface="Songti SC" panose="02010600040101010101" pitchFamily="2" charset="-122"/>
              </a:rPr>
              <a:t>8</a:t>
            </a:r>
            <a:r>
              <a:rPr lang="zh-CN" altLang="en-US" sz="2000" dirty="0">
                <a:latin typeface="Songti SC" panose="02010600040101010101" pitchFamily="2" charset="-122"/>
                <a:ea typeface="Songti SC" panose="02010600040101010101" pitchFamily="2" charset="-122"/>
              </a:rPr>
              <a:t>、</a:t>
            </a:r>
            <a:r>
              <a:rPr lang="en-US" altLang="zh-CN" sz="2000" dirty="0">
                <a:latin typeface="Songti SC" panose="02010600040101010101" pitchFamily="2" charset="-122"/>
                <a:ea typeface="Songti SC" panose="02010600040101010101" pitchFamily="2" charset="-122"/>
              </a:rPr>
              <a:t> </a:t>
            </a:r>
            <a:r>
              <a:rPr lang="zh-CN" altLang="zh-CN" sz="2000" dirty="0">
                <a:latin typeface="Songti SC" panose="02010600040101010101" pitchFamily="2" charset="-122"/>
                <a:ea typeface="Songti SC" panose="02010600040101010101" pitchFamily="2" charset="-122"/>
              </a:rPr>
              <a:t>自己左边是现世的母亲、右边</a:t>
            </a:r>
            <a:r>
              <a:rPr lang="zh-CN" altLang="en-US" sz="2000" dirty="0">
                <a:latin typeface="Songti SC" panose="02010600040101010101" pitchFamily="2" charset="-122"/>
                <a:ea typeface="Songti SC" panose="02010600040101010101" pitchFamily="2" charset="-122"/>
              </a:rPr>
              <a:t>是现世的</a:t>
            </a:r>
            <a:r>
              <a:rPr lang="zh-CN" altLang="zh-CN" sz="2000" dirty="0">
                <a:latin typeface="Songti SC" panose="02010600040101010101" pitchFamily="2" charset="-122"/>
                <a:ea typeface="Songti SC" panose="02010600040101010101" pitchFamily="2" charset="-122"/>
              </a:rPr>
              <a:t>父亲，前方是仇敌怨亲债主，周边是所有六道轮回中的众生</a:t>
            </a:r>
            <a:endParaRPr lang="en-US" altLang="zh-CN" sz="2000" dirty="0">
              <a:latin typeface="Songti SC" panose="02010600040101010101" pitchFamily="2" charset="-122"/>
              <a:ea typeface="Songti SC" panose="02010600040101010101" pitchFamily="2" charset="-122"/>
            </a:endParaRPr>
          </a:p>
          <a:p>
            <a:pPr marL="0" indent="0">
              <a:buNone/>
            </a:pPr>
            <a:endParaRPr lang="en-US" altLang="zh-CN" sz="2000" dirty="0"/>
          </a:p>
          <a:p>
            <a:endParaRPr lang="en-US" altLang="zh-CN" dirty="0"/>
          </a:p>
          <a:p>
            <a:endParaRPr kumimoji="1"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822324"/>
            <a:ext cx="10058400" cy="635773"/>
          </a:xfrm>
        </p:spPr>
        <p:txBody>
          <a:bodyPr/>
          <a:lstStyle/>
          <a:p>
            <a:br>
              <a:rPr lang="en-CA" altLang="zh-CN" sz="4000" b="1" dirty="0">
                <a:latin typeface="Songti SC" panose="02010600040101010101" pitchFamily="2" charset="-122"/>
                <a:ea typeface="Songti SC" panose="02010600040101010101" pitchFamily="2" charset="-122"/>
                <a:cs typeface="黑体" panose="02010609060101010101" charset="-122"/>
              </a:rPr>
            </a:br>
            <a:r>
              <a:rPr lang="zh-CN" altLang="en-US" sz="4000" b="1" dirty="0">
                <a:latin typeface="Songti SC" panose="02010600040101010101" pitchFamily="2" charset="-122"/>
                <a:ea typeface="Songti SC" panose="02010600040101010101" pitchFamily="2" charset="-122"/>
                <a:cs typeface="黑体" panose="02010609060101010101" charset="-122"/>
              </a:rPr>
              <a:t>三、</a:t>
            </a:r>
            <a:r>
              <a:rPr lang="zh-CN" altLang="zh-CN" sz="4000" b="1" dirty="0">
                <a:latin typeface="Songti SC" panose="02010600040101010101" pitchFamily="2" charset="-122"/>
                <a:ea typeface="Songti SC" panose="02010600040101010101" pitchFamily="2" charset="-122"/>
                <a:cs typeface="黑体" panose="02010609060101010101" charset="-122"/>
              </a:rPr>
              <a:t>皈依</a:t>
            </a:r>
            <a:r>
              <a:rPr lang="zh-CN" altLang="en-US" sz="4000" b="1" dirty="0">
                <a:latin typeface="Songti SC" panose="02010600040101010101" pitchFamily="2" charset="-122"/>
                <a:ea typeface="Songti SC" panose="02010600040101010101" pitchFamily="2" charset="-122"/>
                <a:cs typeface="黑体" panose="02010609060101010101" charset="-122"/>
              </a:rPr>
              <a:t>的</a:t>
            </a:r>
            <a:r>
              <a:rPr lang="zh-CN" altLang="zh-CN" sz="4000" b="1" dirty="0">
                <a:latin typeface="Songti SC" panose="02010600040101010101" pitchFamily="2" charset="-122"/>
                <a:ea typeface="Songti SC" panose="02010600040101010101" pitchFamily="2" charset="-122"/>
                <a:cs typeface="黑体" panose="02010609060101010101" charset="-122"/>
              </a:rPr>
              <a:t>具体修法</a:t>
            </a:r>
            <a:r>
              <a:rPr lang="zh-CN" altLang="en-US" sz="4000" b="1" baseline="-25000" dirty="0">
                <a:latin typeface="Songti SC" panose="02010600040101010101" pitchFamily="2" charset="-122"/>
                <a:ea typeface="Songti SC" panose="02010600040101010101" pitchFamily="2" charset="-122"/>
                <a:cs typeface="黑体" panose="02010609060101010101" charset="-122"/>
              </a:rPr>
              <a:t>（续）</a:t>
            </a:r>
            <a:r>
              <a:rPr lang="zh-CN" altLang="zh-CN" sz="4000" b="1" baseline="-25000" dirty="0">
                <a:latin typeface="Songti SC" panose="02010600040101010101" pitchFamily="2" charset="-122"/>
                <a:ea typeface="Songti SC" panose="02010600040101010101" pitchFamily="2" charset="-122"/>
                <a:cs typeface="黑体" panose="02010609060101010101" charset="-122"/>
              </a:rPr>
              <a:t> </a:t>
            </a:r>
            <a:br>
              <a:rPr lang="en-US" altLang="zh-CN" sz="3600" dirty="0"/>
            </a:br>
            <a:endParaRPr kumimoji="1" lang="zh-CN" altLang="en-US" sz="3600"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1066800" y="1717589"/>
            <a:ext cx="10058400" cy="4318087"/>
          </a:xfrm>
        </p:spPr>
        <p:txBody>
          <a:bodyPr/>
          <a:lstStyle/>
          <a:p>
            <a:pPr marL="0" indent="0">
              <a:buNone/>
            </a:pPr>
            <a:r>
              <a:rPr lang="zh-CN" altLang="zh-CN" sz="2000" dirty="0">
                <a:latin typeface="Songti SC" panose="02010600040101010101" pitchFamily="2" charset="-122"/>
                <a:ea typeface="Songti SC" panose="02010600040101010101" pitchFamily="2" charset="-122"/>
              </a:rPr>
              <a:t>然后下决心，依止、依靠、依赖上师三宝，决心从今</a:t>
            </a:r>
            <a:r>
              <a:rPr lang="zh-CN" altLang="en-US" sz="2000" dirty="0">
                <a:latin typeface="Songti SC" panose="02010600040101010101" pitchFamily="2" charset="-122"/>
                <a:ea typeface="Songti SC" panose="02010600040101010101" pitchFamily="2" charset="-122"/>
              </a:rPr>
              <a:t>乃至</a:t>
            </a:r>
            <a:r>
              <a:rPr lang="zh-CN" altLang="zh-CN" sz="2000" dirty="0">
                <a:latin typeface="Songti SC" panose="02010600040101010101" pitchFamily="2" charset="-122"/>
                <a:ea typeface="Songti SC" panose="02010600040101010101" pitchFamily="2" charset="-122"/>
              </a:rPr>
              <a:t>生生世世中，惟以佛法僧为自己的依处，而非其它任何器物众生，无论幸福痛苦永不改变。之后再念皈依偈，达十一万遍。</a:t>
            </a:r>
            <a:endParaRPr lang="en-US" altLang="zh-CN" sz="2000" dirty="0">
              <a:latin typeface="Songti SC" panose="02010600040101010101" pitchFamily="2" charset="-122"/>
              <a:ea typeface="Songti SC" panose="02010600040101010101" pitchFamily="2" charset="-122"/>
            </a:endParaRPr>
          </a:p>
          <a:p>
            <a:pPr marL="0" indent="0">
              <a:buNone/>
            </a:pPr>
            <a:endParaRPr lang="en-CA" altLang="zh-CN" sz="2000" dirty="0">
              <a:latin typeface="Songti SC" panose="02010600040101010101" pitchFamily="2" charset="-122"/>
              <a:ea typeface="Songti SC" panose="02010600040101010101" pitchFamily="2" charset="-122"/>
              <a:cs typeface="黑体" panose="02010609060101010101" charset="-122"/>
            </a:endParaRPr>
          </a:p>
          <a:p>
            <a:pPr marL="0" indent="0">
              <a:buNone/>
            </a:pPr>
            <a:r>
              <a:rPr lang="zh-CN" altLang="zh-CN" sz="2000" dirty="0">
                <a:latin typeface="Songti SC" panose="02010600040101010101" pitchFamily="2" charset="-122"/>
                <a:ea typeface="Songti SC" panose="02010600040101010101" pitchFamily="2" charset="-122"/>
                <a:cs typeface="黑体" panose="02010609060101010101" charset="-122"/>
              </a:rPr>
              <a:t>皈依达标</a:t>
            </a:r>
            <a:r>
              <a:rPr lang="zh-CN" altLang="en-US" sz="2000" dirty="0">
                <a:latin typeface="Songti SC" panose="02010600040101010101" pitchFamily="2" charset="-122"/>
                <a:ea typeface="Songti SC" panose="02010600040101010101" pitchFamily="2" charset="-122"/>
                <a:cs typeface="黑体" panose="02010609060101010101" charset="-122"/>
              </a:rPr>
              <a:t>的两个</a:t>
            </a:r>
            <a:r>
              <a:rPr lang="zh-CN" altLang="zh-CN" sz="2000" dirty="0">
                <a:latin typeface="Songti SC" panose="02010600040101010101" pitchFamily="2" charset="-122"/>
                <a:ea typeface="Songti SC" panose="02010600040101010101" pitchFamily="2" charset="-122"/>
                <a:cs typeface="黑体" panose="02010609060101010101" charset="-122"/>
              </a:rPr>
              <a:t>标准</a:t>
            </a:r>
            <a:r>
              <a:rPr lang="zh-CN" altLang="zh-CN" sz="2000" dirty="0">
                <a:latin typeface="Songti SC" panose="02010600040101010101" pitchFamily="2" charset="-122"/>
                <a:ea typeface="Songti SC" panose="02010600040101010101" pitchFamily="2" charset="-122"/>
              </a:rPr>
              <a:t>：</a:t>
            </a:r>
            <a:endParaRPr lang="en-US" altLang="zh-CN" sz="2000" dirty="0">
              <a:latin typeface="Songti SC" panose="02010600040101010101" pitchFamily="2" charset="-122"/>
              <a:ea typeface="Songti SC" panose="02010600040101010101" pitchFamily="2" charset="-122"/>
            </a:endParaRPr>
          </a:p>
          <a:p>
            <a:pPr marL="274320" lvl="1" indent="0">
              <a:buNone/>
            </a:pPr>
            <a:r>
              <a:rPr lang="en-US" altLang="zh-CN" sz="2000" b="1" dirty="0">
                <a:latin typeface="Songti SC" panose="02010600040101010101" pitchFamily="2" charset="-122"/>
                <a:ea typeface="Songti SC" panose="02010600040101010101" pitchFamily="2" charset="-122"/>
              </a:rPr>
              <a:t>1 </a:t>
            </a:r>
            <a:r>
              <a:rPr lang="zh-CN" altLang="zh-CN" sz="2000" b="1" dirty="0">
                <a:latin typeface="Songti SC" panose="02010600040101010101" pitchFamily="2" charset="-122"/>
                <a:ea typeface="Songti SC" panose="02010600040101010101" pitchFamily="2" charset="-122"/>
              </a:rPr>
              <a:t>数量上</a:t>
            </a:r>
            <a:r>
              <a:rPr lang="zh-CN" altLang="zh-CN" sz="2000" dirty="0">
                <a:latin typeface="Songti SC" panose="02010600040101010101" pitchFamily="2" charset="-122"/>
                <a:ea typeface="Songti SC" panose="02010600040101010101" pitchFamily="2" charset="-122"/>
              </a:rPr>
              <a:t>，保质保量完成十万遍皈依偈念诵</a:t>
            </a:r>
            <a:r>
              <a:rPr lang="zh-CN" altLang="en-US" sz="2000" dirty="0">
                <a:latin typeface="Songti SC" panose="02010600040101010101" pitchFamily="2" charset="-122"/>
                <a:ea typeface="Songti SC" panose="02010600040101010101" pitchFamily="2" charset="-122"/>
              </a:rPr>
              <a:t>。</a:t>
            </a:r>
            <a:endParaRPr lang="en-US" altLang="zh-CN" sz="2000" dirty="0">
              <a:latin typeface="Songti SC" panose="02010600040101010101" pitchFamily="2" charset="-122"/>
              <a:ea typeface="Songti SC" panose="02010600040101010101" pitchFamily="2" charset="-122"/>
            </a:endParaRPr>
          </a:p>
          <a:p>
            <a:pPr marL="274320" lvl="1" indent="0">
              <a:buNone/>
            </a:pPr>
            <a:r>
              <a:rPr lang="en-US" altLang="zh-CN" sz="2000" b="1" dirty="0">
                <a:latin typeface="Songti SC" panose="02010600040101010101" pitchFamily="2" charset="-122"/>
                <a:ea typeface="Songti SC" panose="02010600040101010101" pitchFamily="2" charset="-122"/>
              </a:rPr>
              <a:t>2 </a:t>
            </a:r>
            <a:r>
              <a:rPr lang="zh-CN" altLang="zh-CN" sz="2000" b="1" dirty="0">
                <a:latin typeface="Songti SC" panose="02010600040101010101" pitchFamily="2" charset="-122"/>
                <a:ea typeface="Songti SC" panose="02010600040101010101" pitchFamily="2" charset="-122"/>
              </a:rPr>
              <a:t>质量上</a:t>
            </a:r>
            <a:r>
              <a:rPr lang="zh-CN" altLang="zh-CN" sz="2000" dirty="0">
                <a:latin typeface="Songti SC" panose="02010600040101010101" pitchFamily="2" charset="-122"/>
                <a:ea typeface="Songti SC" panose="02010600040101010101" pitchFamily="2" charset="-122"/>
              </a:rPr>
              <a:t>，宁可舍弃生命也不舍弃三宝的决心。</a:t>
            </a:r>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pPr marL="0" indent="0">
              <a:buNone/>
            </a:pPr>
            <a:r>
              <a:rPr lang="zh-CN" altLang="zh-CN" sz="2000" b="1" dirty="0">
                <a:latin typeface="Songti SC" panose="02010600040101010101" pitchFamily="2" charset="-122"/>
                <a:ea typeface="Songti SC" panose="02010600040101010101" pitchFamily="2" charset="-122"/>
              </a:rPr>
              <a:t>修皈依的全程中，有两点我们必须注意</a:t>
            </a:r>
            <a:r>
              <a:rPr lang="zh-CN" altLang="en-US" sz="2000" b="1" dirty="0">
                <a:latin typeface="Songti SC" panose="02010600040101010101" pitchFamily="2" charset="-122"/>
                <a:ea typeface="Songti SC" panose="02010600040101010101" pitchFamily="2" charset="-122"/>
              </a:rPr>
              <a:t>：</a:t>
            </a:r>
            <a:endParaRPr lang="en-US" altLang="zh-CN" sz="2000" b="1" dirty="0">
              <a:latin typeface="Songti SC" panose="02010600040101010101" pitchFamily="2" charset="-122"/>
              <a:ea typeface="Songti SC" panose="02010600040101010101" pitchFamily="2" charset="-122"/>
            </a:endParaRPr>
          </a:p>
          <a:p>
            <a:pPr marL="274320" lvl="1" indent="0">
              <a:buNone/>
            </a:pPr>
            <a:r>
              <a:rPr lang="en-US" altLang="zh-CN" sz="2000" dirty="0">
                <a:latin typeface="Songti SC" panose="02010600040101010101" pitchFamily="2" charset="-122"/>
                <a:ea typeface="Songti SC" panose="02010600040101010101" pitchFamily="2" charset="-122"/>
              </a:rPr>
              <a:t>1</a:t>
            </a:r>
            <a:r>
              <a:rPr lang="zh-CN" altLang="en-US" sz="2000" dirty="0">
                <a:latin typeface="Songti SC" panose="02010600040101010101" pitchFamily="2" charset="-122"/>
                <a:ea typeface="Songti SC" panose="02010600040101010101" pitchFamily="2" charset="-122"/>
              </a:rPr>
              <a:t>、</a:t>
            </a:r>
            <a:r>
              <a:rPr lang="en-US" altLang="zh-CN" sz="2000" dirty="0">
                <a:latin typeface="Songti SC" panose="02010600040101010101" pitchFamily="2" charset="-122"/>
                <a:ea typeface="Songti SC" panose="02010600040101010101" pitchFamily="2" charset="-122"/>
              </a:rPr>
              <a:t> </a:t>
            </a:r>
            <a:r>
              <a:rPr lang="zh-CN" altLang="zh-CN" sz="2000" dirty="0">
                <a:latin typeface="Songti SC" panose="02010600040101010101" pitchFamily="2" charset="-122"/>
                <a:ea typeface="Songti SC" panose="02010600040101010101" pitchFamily="2" charset="-122"/>
              </a:rPr>
              <a:t>对三宝的信心，只有具备坚定的信心，佛才能度我们</a:t>
            </a:r>
            <a:endParaRPr lang="en-US" altLang="zh-CN" sz="2000" dirty="0">
              <a:latin typeface="Songti SC" panose="02010600040101010101" pitchFamily="2" charset="-122"/>
              <a:ea typeface="Songti SC" panose="02010600040101010101" pitchFamily="2" charset="-122"/>
            </a:endParaRPr>
          </a:p>
          <a:p>
            <a:pPr marL="274320" lvl="1" indent="0">
              <a:buNone/>
            </a:pPr>
            <a:r>
              <a:rPr lang="zh-CN" altLang="zh-CN" sz="2000" dirty="0">
                <a:latin typeface="Songti SC" panose="02010600040101010101" pitchFamily="2" charset="-122"/>
                <a:ea typeface="Songti SC" panose="02010600040101010101" pitchFamily="2" charset="-122"/>
              </a:rPr>
              <a:t>2</a:t>
            </a:r>
            <a:r>
              <a:rPr lang="zh-CN" altLang="en-US" sz="2000" dirty="0">
                <a:latin typeface="Songti SC" panose="02010600040101010101" pitchFamily="2" charset="-122"/>
                <a:ea typeface="Songti SC" panose="02010600040101010101" pitchFamily="2" charset="-122"/>
              </a:rPr>
              <a:t>、</a:t>
            </a:r>
            <a:r>
              <a:rPr lang="en-US" altLang="zh-CN" sz="2000" dirty="0">
                <a:latin typeface="Songti SC" panose="02010600040101010101" pitchFamily="2" charset="-122"/>
                <a:ea typeface="Songti SC" panose="02010600040101010101" pitchFamily="2" charset="-122"/>
              </a:rPr>
              <a:t> </a:t>
            </a:r>
            <a:r>
              <a:rPr lang="zh-CN" altLang="en-US" sz="2000" dirty="0">
                <a:latin typeface="Songti SC" panose="02010600040101010101" pitchFamily="2" charset="-122"/>
                <a:ea typeface="Songti SC" panose="02010600040101010101" pitchFamily="2" charset="-122"/>
              </a:rPr>
              <a:t>对众生的慈悲心，即诚心诚意想让众生得解脱的心。</a:t>
            </a:r>
            <a:endParaRPr lang="en-US" altLang="zh-CN" sz="2000" dirty="0">
              <a:latin typeface="Songti SC" panose="02010600040101010101" pitchFamily="2" charset="-122"/>
              <a:ea typeface="Songti SC" panose="02010600040101010101" pitchFamily="2" charset="-122"/>
            </a:endParaRPr>
          </a:p>
          <a:p>
            <a:pPr marL="0" indent="0">
              <a:buNone/>
            </a:pPr>
            <a:endParaRPr lang="en-US" altLang="zh-CN" sz="2000" dirty="0"/>
          </a:p>
          <a:p>
            <a:endParaRPr lang="en-US" altLang="zh-CN" dirty="0"/>
          </a:p>
          <a:p>
            <a:endParaRPr kumimoji="1"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822324"/>
            <a:ext cx="10058400" cy="635773"/>
          </a:xfrm>
        </p:spPr>
        <p:txBody>
          <a:bodyPr/>
          <a:lstStyle/>
          <a:p>
            <a:br>
              <a:rPr lang="en-CA" altLang="zh-CN" sz="4000" b="1" dirty="0">
                <a:latin typeface="Songti SC" panose="02010600040101010101" pitchFamily="2" charset="-122"/>
                <a:ea typeface="Songti SC" panose="02010600040101010101" pitchFamily="2" charset="-122"/>
                <a:cs typeface="黑体" panose="02010609060101010101" charset="-122"/>
              </a:rPr>
            </a:br>
            <a:r>
              <a:rPr lang="zh-CN" altLang="en-US" sz="4000" b="1" dirty="0">
                <a:latin typeface="Songti SC" panose="02010600040101010101" pitchFamily="2" charset="-122"/>
                <a:ea typeface="Songti SC" panose="02010600040101010101" pitchFamily="2" charset="-122"/>
                <a:cs typeface="黑体" panose="02010609060101010101" charset="-122"/>
              </a:rPr>
              <a:t>三、</a:t>
            </a:r>
            <a:r>
              <a:rPr lang="zh-CN" altLang="zh-CN" sz="4000" b="1" dirty="0">
                <a:latin typeface="Songti SC" panose="02010600040101010101" pitchFamily="2" charset="-122"/>
                <a:ea typeface="Songti SC" panose="02010600040101010101" pitchFamily="2" charset="-122"/>
                <a:cs typeface="黑体" panose="02010609060101010101" charset="-122"/>
              </a:rPr>
              <a:t>皈依</a:t>
            </a:r>
            <a:r>
              <a:rPr lang="zh-CN" altLang="en-US" sz="4000" b="1" dirty="0">
                <a:latin typeface="Songti SC" panose="02010600040101010101" pitchFamily="2" charset="-122"/>
                <a:ea typeface="Songti SC" panose="02010600040101010101" pitchFamily="2" charset="-122"/>
                <a:cs typeface="黑体" panose="02010609060101010101" charset="-122"/>
              </a:rPr>
              <a:t>的</a:t>
            </a:r>
            <a:r>
              <a:rPr lang="zh-CN" altLang="zh-CN" sz="4000" b="1" dirty="0">
                <a:latin typeface="Songti SC" panose="02010600040101010101" pitchFamily="2" charset="-122"/>
                <a:ea typeface="Songti SC" panose="02010600040101010101" pitchFamily="2" charset="-122"/>
                <a:cs typeface="黑体" panose="02010609060101010101" charset="-122"/>
              </a:rPr>
              <a:t>具体修法</a:t>
            </a:r>
            <a:r>
              <a:rPr lang="zh-CN" altLang="en-US" sz="4000" b="1" baseline="-25000" dirty="0">
                <a:latin typeface="Songti SC" panose="02010600040101010101" pitchFamily="2" charset="-122"/>
                <a:ea typeface="Songti SC" panose="02010600040101010101" pitchFamily="2" charset="-122"/>
                <a:cs typeface="黑体" panose="02010609060101010101" charset="-122"/>
              </a:rPr>
              <a:t>（续）</a:t>
            </a:r>
            <a:r>
              <a:rPr lang="zh-CN" altLang="zh-CN" sz="4000" b="1" baseline="-25000" dirty="0">
                <a:latin typeface="Songti SC" panose="02010600040101010101" pitchFamily="2" charset="-122"/>
                <a:ea typeface="Songti SC" panose="02010600040101010101" pitchFamily="2" charset="-122"/>
                <a:cs typeface="黑体" panose="02010609060101010101" charset="-122"/>
              </a:rPr>
              <a:t> </a:t>
            </a:r>
            <a:br>
              <a:rPr lang="en-US" altLang="zh-CN" sz="3600" dirty="0"/>
            </a:br>
            <a:endParaRPr kumimoji="1" lang="zh-CN" altLang="en-US" sz="3600" dirty="0">
              <a:latin typeface="黑体" panose="02010609060101010101" charset="-122"/>
              <a:ea typeface="黑体" panose="02010609060101010101" charset="-122"/>
              <a:cs typeface="黑体" panose="02010609060101010101" charset="-122"/>
            </a:endParaRPr>
          </a:p>
        </p:txBody>
      </p:sp>
      <p:sp>
        <p:nvSpPr>
          <p:cNvPr id="3" name="内容占位符 2"/>
          <p:cNvSpPr>
            <a:spLocks noGrp="1"/>
          </p:cNvSpPr>
          <p:nvPr>
            <p:ph idx="1"/>
          </p:nvPr>
        </p:nvSpPr>
        <p:spPr>
          <a:xfrm>
            <a:off x="1066800" y="1940011"/>
            <a:ext cx="10058400" cy="4095665"/>
          </a:xfrm>
        </p:spPr>
        <p:txBody>
          <a:bodyPr/>
          <a:lstStyle/>
          <a:p>
            <a:pPr marL="0" indent="0">
              <a:buNone/>
            </a:pPr>
            <a:r>
              <a:rPr lang="zh-CN" altLang="en-US" sz="2000" dirty="0"/>
              <a:t>念诵皈依偈后，观想莲花生大师及皈依境上诸佛菩萨心口放光，众生和自己融入光中飞向莲花生大师心中，周围诸佛菩萨化光全部融入莲花生大师中心光圈中，最后消融于虚空，在这样的境界中安住。</a:t>
            </a:r>
            <a:endParaRPr lang="en-US" altLang="zh-CN" sz="2000" dirty="0"/>
          </a:p>
          <a:p>
            <a:pPr marL="0" indent="0">
              <a:buNone/>
            </a:pPr>
            <a:endParaRPr lang="en-US" altLang="zh-CN" sz="2000" dirty="0"/>
          </a:p>
          <a:p>
            <a:pPr marL="0" indent="0">
              <a:buNone/>
            </a:pPr>
            <a:r>
              <a:rPr lang="zh-CN" altLang="en-US" sz="2000" dirty="0"/>
              <a:t>平时行住坐卧都要观想皈依镜。</a:t>
            </a:r>
            <a:endParaRPr lang="en-US" altLang="zh-CN" sz="2000" dirty="0"/>
          </a:p>
          <a:p>
            <a:pPr marL="0" indent="0">
              <a:buNone/>
            </a:pPr>
            <a:endParaRPr lang="en-US" altLang="zh-CN" sz="2000" dirty="0"/>
          </a:p>
          <a:p>
            <a:endParaRPr lang="en-US" altLang="zh-CN" dirty="0"/>
          </a:p>
          <a:p>
            <a:endParaRPr kumimoji="1"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p:cNvSpPr>
            <a:spLocks noGrp="1" noRot="1" noChangeAspect="1" noMove="1" noResize="1" noEditPoints="1" noAdjustHandles="1" noChangeArrowheads="1" noChangeShapeType="1" noTextEdit="1"/>
          </p:cNvSpPr>
          <p:nvPr/>
        </p:nvSpPr>
        <p:spPr bwMode="ltGray">
          <a:xfrm>
            <a:off x="321564" y="320040"/>
            <a:ext cx="11548872" cy="6217920"/>
          </a:xfrm>
          <a:prstGeom prst="rect">
            <a:avLst/>
          </a:prstGeom>
          <a:solidFill>
            <a:schemeClr val="tx1">
              <a:alpha val="12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4055892" y="1458098"/>
            <a:ext cx="6678006" cy="3978876"/>
          </a:xfrm>
        </p:spPr>
        <p:txBody>
          <a:bodyPr vert="horz" lIns="91440" tIns="45720" rIns="91440" bIns="45720" rtlCol="0" anchor="ctr">
            <a:normAutofit/>
          </a:bodyPr>
          <a:lstStyle/>
          <a:p>
            <a:pPr eaLnBrk="1" hangingPunct="1">
              <a:lnSpc>
                <a:spcPct val="90000"/>
              </a:lnSpc>
              <a:defRPr/>
            </a:pPr>
            <a:br>
              <a:rPr lang="en-US" altLang="zh-CN" sz="5400" kern="1200" dirty="0">
                <a:latin typeface="+mj-lt"/>
                <a:ea typeface="+mj-ea"/>
                <a:cs typeface="+mj-cs"/>
              </a:rPr>
            </a:br>
            <a:br>
              <a:rPr lang="en-US" altLang="zh-CN" sz="5400" kern="1200" dirty="0">
                <a:latin typeface="+mj-lt"/>
                <a:ea typeface="+mj-ea"/>
                <a:cs typeface="+mj-cs"/>
              </a:rPr>
            </a:br>
            <a:r>
              <a:rPr lang="zh-CN" altLang="en-US" sz="4000" kern="1200" dirty="0">
                <a:latin typeface="+mj-lt"/>
                <a:ea typeface="+mj-ea"/>
                <a:cs typeface="+mj-cs"/>
              </a:rPr>
              <a:t>索达吉堪布</a:t>
            </a:r>
            <a:r>
              <a:rPr lang="en-US" altLang="zh-CN" sz="4000" kern="1200" dirty="0">
                <a:latin typeface="+mj-lt"/>
                <a:ea typeface="+mj-ea"/>
                <a:cs typeface="+mj-cs"/>
              </a:rPr>
              <a:t>《</a:t>
            </a:r>
            <a:r>
              <a:rPr lang="zh-CN" altLang="en-US" sz="4000" kern="1200" dirty="0">
                <a:latin typeface="+mj-lt"/>
                <a:ea typeface="+mj-ea"/>
                <a:cs typeface="+mj-cs"/>
              </a:rPr>
              <a:t>前行广释</a:t>
            </a:r>
            <a:r>
              <a:rPr lang="en-US" altLang="zh-CN" sz="4000" kern="1200" dirty="0">
                <a:latin typeface="+mj-lt"/>
                <a:ea typeface="+mj-ea"/>
                <a:cs typeface="+mj-cs"/>
              </a:rPr>
              <a:t>》</a:t>
            </a:r>
            <a:br>
              <a:rPr lang="en-US" altLang="zh-CN" sz="4000" kern="1200" dirty="0">
                <a:latin typeface="+mj-lt"/>
                <a:ea typeface="+mj-ea"/>
                <a:cs typeface="+mj-cs"/>
              </a:rPr>
            </a:br>
            <a:r>
              <a:rPr lang="zh-CN" altLang="en-US" sz="3200" kern="1200" dirty="0">
                <a:latin typeface="+mj-lt"/>
                <a:ea typeface="+mj-ea"/>
                <a:cs typeface="+mj-cs"/>
              </a:rPr>
              <a:t>第</a:t>
            </a:r>
            <a:r>
              <a:rPr lang="en-US" altLang="zh-CN" sz="3200" kern="1200" dirty="0">
                <a:latin typeface="+mj-lt"/>
                <a:ea typeface="+mj-ea"/>
                <a:cs typeface="+mj-cs"/>
              </a:rPr>
              <a:t>90</a:t>
            </a:r>
            <a:r>
              <a:rPr lang="zh-CN" altLang="en-US" sz="3200" kern="1200" dirty="0">
                <a:latin typeface="+mj-lt"/>
                <a:ea typeface="+mj-ea"/>
                <a:cs typeface="+mj-cs"/>
              </a:rPr>
              <a:t>课</a:t>
            </a:r>
            <a:br>
              <a:rPr lang="en-US" altLang="zh-CN" sz="4000" kern="1200" dirty="0">
                <a:latin typeface="+mj-lt"/>
                <a:ea typeface="+mj-ea"/>
                <a:cs typeface="+mj-cs"/>
              </a:rPr>
            </a:br>
            <a:endParaRPr lang="en-US" sz="4000" kern="1200" dirty="0">
              <a:latin typeface="+mj-lt"/>
              <a:ea typeface="+mj-ea"/>
              <a:cs typeface="+mj-cs"/>
            </a:endParaRPr>
          </a:p>
        </p:txBody>
      </p:sp>
      <p:sp>
        <p:nvSpPr>
          <p:cNvPr id="7170" name="Subtitle 2"/>
          <p:cNvSpPr>
            <a:spLocks noGrp="1" noChangeArrowheads="1"/>
          </p:cNvSpPr>
          <p:nvPr>
            <p:ph type="body" idx="1"/>
          </p:nvPr>
        </p:nvSpPr>
        <p:spPr>
          <a:xfrm>
            <a:off x="1458102" y="1458098"/>
            <a:ext cx="2597789" cy="2088292"/>
          </a:xfrm>
        </p:spPr>
        <p:txBody>
          <a:bodyPr vert="horz" lIns="91440" tIns="45720" rIns="91440" bIns="45720" rtlCol="0" anchor="ctr">
            <a:normAutofit/>
          </a:bodyPr>
          <a:lstStyle/>
          <a:p>
            <a:pPr algn="r" eaLnBrk="1" hangingPunct="1">
              <a:lnSpc>
                <a:spcPct val="90000"/>
              </a:lnSpc>
              <a:spcBef>
                <a:spcPts val="1000"/>
              </a:spcBef>
              <a:defRPr/>
            </a:pPr>
            <a:r>
              <a:rPr lang="zh-CN" altLang="en-US" sz="4000" b="1" kern="1200" dirty="0">
                <a:solidFill>
                  <a:schemeClr val="tx1"/>
                </a:solidFill>
                <a:latin typeface="+mn-lt"/>
                <a:ea typeface="+mn-ea"/>
                <a:cs typeface="+mn-cs"/>
              </a:rPr>
              <a:t>皈依（</a:t>
            </a:r>
            <a:r>
              <a:rPr lang="en-US" altLang="zh-CN" sz="4000" b="1" kern="1200" dirty="0">
                <a:solidFill>
                  <a:schemeClr val="tx1"/>
                </a:solidFill>
                <a:latin typeface="+mn-lt"/>
                <a:ea typeface="+mn-ea"/>
                <a:cs typeface="+mn-cs"/>
              </a:rPr>
              <a:t>14</a:t>
            </a:r>
            <a:r>
              <a:rPr lang="zh-CN" altLang="en-US" sz="4000" b="1" kern="1200" dirty="0">
                <a:solidFill>
                  <a:schemeClr val="tx1"/>
                </a:solidFill>
                <a:latin typeface="+mn-lt"/>
                <a:ea typeface="+mn-ea"/>
                <a:cs typeface="+mn-cs"/>
              </a:rPr>
              <a:t>）</a:t>
            </a:r>
            <a:endParaRPr lang="en-US" sz="4000" b="1" kern="1200" dirty="0">
              <a:solidFill>
                <a:schemeClr val="tx1"/>
              </a:solidFill>
              <a:latin typeface="+mn-lt"/>
              <a:ea typeface="+mn-ea"/>
              <a:cs typeface="+mn-cs"/>
            </a:endParaRPr>
          </a:p>
          <a:p>
            <a:pPr algn="r" eaLnBrk="1" hangingPunct="1">
              <a:lnSpc>
                <a:spcPct val="90000"/>
              </a:lnSpc>
              <a:spcBef>
                <a:spcPts val="1000"/>
              </a:spcBef>
              <a:defRPr/>
            </a:pPr>
            <a:endParaRPr lang="en-US" sz="2000" kern="1200" dirty="0">
              <a:solidFill>
                <a:schemeClr val="accent1"/>
              </a:solidFill>
              <a:latin typeface="+mn-lt"/>
              <a:ea typeface="+mn-ea"/>
              <a:cs typeface="+mn-cs"/>
            </a:endParaRPr>
          </a:p>
        </p:txBody>
      </p:sp>
      <p:cxnSp>
        <p:nvCxnSpPr>
          <p:cNvPr id="73" name="Straight Connector 72"/>
          <p:cNvCxnSpPr>
            <a:cxnSpLocks noGrp="1" noRot="1" noChangeAspect="1" noMove="1" noResize="1" noEditPoints="1" noAdjustHandles="1" noChangeArrowheads="1" noChangeShapeType="1"/>
          </p:cNvCxnSpPr>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本课要点：</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zh-CN" altLang="en-US" sz="2400" dirty="0"/>
              <a:t>皈依是斩断不善、遣除障碍的最好途径</a:t>
            </a:r>
            <a:endParaRPr lang="en-CA" altLang="zh-CN" sz="2400" dirty="0"/>
          </a:p>
          <a:p>
            <a:pPr>
              <a:buFont typeface="Wingdings" panose="05000000000000000000" pitchFamily="2" charset="2"/>
              <a:buChar char="q"/>
            </a:pPr>
            <a:r>
              <a:rPr lang="zh-CN" altLang="en-US" sz="2400" dirty="0"/>
              <a:t>降伏法并非人人都能行持</a:t>
            </a:r>
            <a:endParaRPr lang="en-CA" altLang="zh-CN" sz="2400" dirty="0"/>
          </a:p>
          <a:p>
            <a:pPr>
              <a:buFont typeface="Wingdings" panose="05000000000000000000" pitchFamily="2" charset="2"/>
              <a:buChar char="q"/>
            </a:pPr>
            <a:r>
              <a:rPr lang="zh-CN" altLang="en-US" sz="2400" dirty="0"/>
              <a:t>祈求平安的方法莫过于念修皈依</a:t>
            </a:r>
            <a:endParaRPr lang="en-CA" altLang="zh-CN" sz="2400" dirty="0"/>
          </a:p>
          <a:p>
            <a:pPr>
              <a:buFont typeface="Wingdings" panose="05000000000000000000" pitchFamily="2" charset="2"/>
              <a:buChar char="q"/>
            </a:pPr>
            <a:r>
              <a:rPr lang="zh-CN" altLang="en-US" sz="2400" dirty="0"/>
              <a:t>皈依三宝者不为</a:t>
            </a:r>
            <a:r>
              <a:rPr lang="zh-CN" altLang="en-CA" sz="2400" dirty="0"/>
              <a:t>鬼魔</a:t>
            </a:r>
            <a:r>
              <a:rPr lang="zh-CN" altLang="en-US" sz="2400" dirty="0"/>
              <a:t>所害</a:t>
            </a:r>
            <a:endParaRPr lang="en-CA" altLang="zh-CN" sz="2400" dirty="0"/>
          </a:p>
          <a:p>
            <a:pPr>
              <a:buFont typeface="Wingdings" panose="05000000000000000000" pitchFamily="2" charset="2"/>
              <a:buChar char="q"/>
            </a:pPr>
            <a:r>
              <a:rPr lang="zh-CN" altLang="en-US" sz="2400" dirty="0"/>
              <a:t>皈依具有不可思议的功德</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1791730"/>
            <a:ext cx="9205784" cy="1384995"/>
          </a:xfrm>
          <a:prstGeom prst="rect">
            <a:avLst/>
          </a:prstGeom>
          <a:noFill/>
        </p:spPr>
        <p:txBody>
          <a:bodyPr wrap="square" rtlCol="0">
            <a:spAutoFit/>
          </a:bodyPr>
          <a:lstStyle/>
          <a:p>
            <a:r>
              <a:rPr lang="zh-CN" altLang="en-US" sz="2800" dirty="0"/>
              <a:t>学习索达吉堪布</a:t>
            </a:r>
            <a:r>
              <a:rPr lang="en-US" altLang="zh-CN" sz="2800" dirty="0"/>
              <a:t>《</a:t>
            </a:r>
            <a:r>
              <a:rPr lang="zh-CN" altLang="en-US" sz="2800" dirty="0"/>
              <a:t>前行广释</a:t>
            </a:r>
            <a:r>
              <a:rPr lang="en-US" altLang="zh-CN" sz="2800" dirty="0"/>
              <a:t>》</a:t>
            </a:r>
            <a:r>
              <a:rPr lang="zh-CN" altLang="en-US" sz="2800" dirty="0"/>
              <a:t>第</a:t>
            </a:r>
            <a:r>
              <a:rPr lang="en-US" altLang="zh-CN" sz="2800" dirty="0"/>
              <a:t>90</a:t>
            </a:r>
            <a:r>
              <a:rPr lang="zh-CN" altLang="en-US" sz="2800" dirty="0"/>
              <a:t>课视频：</a:t>
            </a:r>
            <a:endParaRPr lang="en-CA" altLang="zh-CN" sz="2800" dirty="0"/>
          </a:p>
          <a:p>
            <a:r>
              <a:rPr lang="en-US" sz="2800" dirty="0">
                <a:hlinkClick r:id="rId1"/>
              </a:rPr>
              <a:t>https://www.youtube.com/watch?v=Bos5wwqUBhQ&amp;index=91&amp;list=PLdssnZ4H3EYMRvqOjWtFDjgLHWxoQNi_n</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本课要点：</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zh-CN" altLang="en-US" sz="2400" dirty="0"/>
              <a:t>皈依是斩断不善、遣除障碍的最好途径</a:t>
            </a:r>
            <a:endParaRPr lang="en-CA" altLang="zh-CN" sz="2400" dirty="0"/>
          </a:p>
          <a:p>
            <a:pPr>
              <a:buFont typeface="Wingdings" panose="05000000000000000000" pitchFamily="2" charset="2"/>
              <a:buChar char="q"/>
            </a:pPr>
            <a:r>
              <a:rPr lang="zh-CN" altLang="en-US" sz="2400" dirty="0"/>
              <a:t>降伏法并非人人都能行持</a:t>
            </a:r>
            <a:endParaRPr lang="en-CA" altLang="zh-CN" sz="2400" dirty="0"/>
          </a:p>
          <a:p>
            <a:pPr>
              <a:buFont typeface="Wingdings" panose="05000000000000000000" pitchFamily="2" charset="2"/>
              <a:buChar char="q"/>
            </a:pPr>
            <a:r>
              <a:rPr lang="zh-CN" altLang="en-US" sz="2400" dirty="0"/>
              <a:t>祈求平安的方法莫过于念修皈依</a:t>
            </a:r>
            <a:endParaRPr lang="en-CA" altLang="zh-CN" sz="2400" dirty="0"/>
          </a:p>
          <a:p>
            <a:pPr>
              <a:buFont typeface="Wingdings" panose="05000000000000000000" pitchFamily="2" charset="2"/>
              <a:buChar char="q"/>
            </a:pPr>
            <a:r>
              <a:rPr lang="zh-CN" altLang="en-US" sz="2400" dirty="0"/>
              <a:t>皈依三宝者不为</a:t>
            </a:r>
            <a:r>
              <a:rPr lang="zh-CN" altLang="en-CA" sz="2400" dirty="0"/>
              <a:t>鬼魔</a:t>
            </a:r>
            <a:r>
              <a:rPr lang="zh-CN" altLang="en-US" sz="2400" dirty="0"/>
              <a:t>所害</a:t>
            </a:r>
            <a:endParaRPr lang="en-CA" altLang="zh-CN" sz="2400" dirty="0"/>
          </a:p>
          <a:p>
            <a:pPr>
              <a:buFont typeface="Wingdings" panose="05000000000000000000" pitchFamily="2" charset="2"/>
              <a:buChar char="q"/>
            </a:pPr>
            <a:r>
              <a:rPr lang="zh-CN" altLang="en-US" sz="2400" dirty="0"/>
              <a:t>皈依具有不可思议的功德</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皈依是斩断不善、遣除障碍的最好途径</a:t>
            </a:r>
            <a:endParaRPr lang="en-US" sz="4000" dirty="0"/>
          </a:p>
        </p:txBody>
      </p:sp>
      <p:sp>
        <p:nvSpPr>
          <p:cNvPr id="3" name="Content Placeholder 2"/>
          <p:cNvSpPr>
            <a:spLocks noGrp="1"/>
          </p:cNvSpPr>
          <p:nvPr>
            <p:ph idx="1"/>
          </p:nvPr>
        </p:nvSpPr>
        <p:spPr>
          <a:xfrm>
            <a:off x="1066800" y="1519882"/>
            <a:ext cx="10058400" cy="4515794"/>
          </a:xfrm>
        </p:spPr>
        <p:txBody>
          <a:bodyPr/>
          <a:lstStyle/>
          <a:p>
            <a:pPr>
              <a:buFont typeface="Wingdings" panose="05000000000000000000" pitchFamily="2" charset="2"/>
              <a:buChar char="Ø"/>
            </a:pPr>
            <a:r>
              <a:rPr lang="zh-CN" altLang="en-US" sz="2200" b="1" dirty="0"/>
              <a:t>皈依是斩断不善的最好途径</a:t>
            </a:r>
            <a:r>
              <a:rPr lang="zh-CN" altLang="en-US" sz="2000" dirty="0"/>
              <a:t>：</a:t>
            </a:r>
            <a:endParaRPr lang="en-CA" altLang="zh-CN" sz="2000" dirty="0"/>
          </a:p>
          <a:p>
            <a:pPr marL="274320" lvl="1" indent="0">
              <a:buNone/>
            </a:pPr>
            <a:r>
              <a:rPr lang="zh-CN" altLang="en-US" sz="2000" dirty="0"/>
              <a:t>如今，</a:t>
            </a:r>
            <a:r>
              <a:rPr lang="zh-CN" altLang="en-CA" sz="2000" dirty="0"/>
              <a:t>我们</a:t>
            </a:r>
            <a:r>
              <a:rPr lang="zh-CN" altLang="en-US" sz="2000" dirty="0"/>
              <a:t>这些人依靠上师善知识的大恩大德得以听闻到殊胜正法，进而心里生起了行善断恶的一点点念头，此时若能尽力从内心深处皈依三宝，那么三宝定会加持自相续，使自己的信心、清净心、厌离心、出离心、坚信因果等等一切圣道功德逐步增长，直线上升。相反，如若将皈依祈祷上师三宝弃之一旁或者束之高阁，那么不管你现在的厌离心、出离心等有多么善妙，但是因为形形色色的外界善于蛊惑人心，加之自身智慧浅薄、无有主见，分别念很容易被诱惑，尽管现在奉行善法，可是轻而易举就会走向罪恶。</a:t>
            </a:r>
            <a:endParaRPr lang="en-CA" altLang="zh-CN" sz="2000" dirty="0"/>
          </a:p>
          <a:p>
            <a:pPr lvl="1">
              <a:buFont typeface="Wingdings" panose="05000000000000000000" pitchFamily="2" charset="2"/>
              <a:buChar char="§"/>
            </a:pPr>
            <a:r>
              <a:rPr lang="zh-CN" altLang="en-US" sz="2000" dirty="0"/>
              <a:t>外境：形形色色，善于蛊惑人心；</a:t>
            </a:r>
            <a:endParaRPr lang="en-CA" altLang="zh-CN" sz="2000" dirty="0"/>
          </a:p>
          <a:p>
            <a:pPr lvl="1">
              <a:buFont typeface="Wingdings" panose="05000000000000000000" pitchFamily="2" charset="2"/>
              <a:buChar char="§"/>
            </a:pPr>
            <a:r>
              <a:rPr lang="zh-CN" altLang="en-US" sz="2000" dirty="0"/>
              <a:t>自身：智慧浅薄、无有主见，容易被外境诱惑，心随外境不断在转。</a:t>
            </a:r>
            <a:endParaRPr lang="en-CA" altLang="zh-CN" sz="2000" dirty="0"/>
          </a:p>
          <a:p>
            <a:pPr lvl="1">
              <a:buFont typeface="Wingdings" panose="05000000000000000000" pitchFamily="2" charset="2"/>
              <a:buChar char="§"/>
            </a:pPr>
            <a:r>
              <a:rPr lang="zh-CN" altLang="en-US" sz="2000" dirty="0"/>
              <a:t>此时一方面自己要有正知正念，不能一点也没有“刹车”的能力，同时最关键的就是要皈依三宝、祈祷三宝。尤其在黑暗的末法时代，要想遣除修行中的违缘，祈祷度母和莲师尤为殊胜。</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皈依是斩断不善、遣除障碍的最好途径</a:t>
            </a:r>
            <a:r>
              <a:rPr lang="zh-CN" altLang="en-US" sz="4000" baseline="-25000" dirty="0"/>
              <a:t>（续）</a:t>
            </a:r>
            <a:endParaRPr lang="en-US" sz="4000" baseline="-25000" dirty="0"/>
          </a:p>
        </p:txBody>
      </p:sp>
      <p:sp>
        <p:nvSpPr>
          <p:cNvPr id="3" name="Content Placeholder 2"/>
          <p:cNvSpPr>
            <a:spLocks noGrp="1"/>
          </p:cNvSpPr>
          <p:nvPr>
            <p:ph idx="1"/>
          </p:nvPr>
        </p:nvSpPr>
        <p:spPr>
          <a:xfrm>
            <a:off x="1066800" y="1519882"/>
            <a:ext cx="10058400" cy="4515794"/>
          </a:xfrm>
        </p:spPr>
        <p:txBody>
          <a:bodyPr/>
          <a:lstStyle/>
          <a:p>
            <a:pPr lvl="1">
              <a:buFont typeface="Wingdings" panose="05000000000000000000" pitchFamily="2" charset="2"/>
              <a:buChar char="§"/>
            </a:pPr>
            <a:r>
              <a:rPr lang="zh-CN" altLang="en-US" sz="2000" dirty="0"/>
              <a:t>法王如意宝也讲过：“我们出门也好、在家也好，时时刻刻要有祈祷三宝的意念。若能如此，不管你到什么地方、住在哪里，修行的境界和善良的人格都会保持下去，延续下去。”这是上师的金刚语，要再三思维。</a:t>
            </a:r>
            <a:endParaRPr lang="en-CA" altLang="zh-CN" sz="2000" dirty="0"/>
          </a:p>
          <a:p>
            <a:pPr>
              <a:buFont typeface="Wingdings" panose="05000000000000000000" pitchFamily="2" charset="2"/>
              <a:buChar char="§"/>
            </a:pPr>
            <a:endParaRPr lang="en-CA" sz="2200" dirty="0"/>
          </a:p>
          <a:p>
            <a:pPr>
              <a:buFont typeface="Wingdings" panose="05000000000000000000" pitchFamily="2" charset="2"/>
              <a:buChar char="Ø"/>
            </a:pPr>
            <a:r>
              <a:rPr lang="zh-CN" altLang="en-US" sz="2200" b="1" dirty="0"/>
              <a:t>皈依是遣除障碍的最好途径：</a:t>
            </a:r>
            <a:endParaRPr lang="en-CA" altLang="zh-CN" sz="2200" b="1" dirty="0"/>
          </a:p>
          <a:p>
            <a:pPr marL="274320" lvl="1" indent="0">
              <a:buNone/>
            </a:pPr>
            <a:r>
              <a:rPr lang="zh-CN" altLang="en-US" sz="2000" dirty="0"/>
              <a:t>正如人们所说的“精进行者魔众尤憎恨”以及“法深之时黑魔亦猖獗”。我们都很清楚，如今正值五浊恶世，修持甚深法义、行持广大善举，经常会面临着现世尘间的种种诱惑、亲朋好友的屡屡阻挠、病痛魔障的层层违缘，再加上自己的心里也是疑惑重重、妄念纷纷等，正法的障碍变化多端来摧毁善业资粮。如果下定决心精进修持皈依三宝等一系列的对治法，修行的所有障碍就会变成顺缘并使善法越来越增上。</a:t>
            </a:r>
            <a:endParaRPr lang="en-CA" altLang="zh-CN" sz="2000" dirty="0"/>
          </a:p>
          <a:p>
            <a:pPr lvl="1">
              <a:buFont typeface="Wingdings" panose="05000000000000000000" pitchFamily="2" charset="2"/>
              <a:buChar char="§"/>
            </a:pPr>
            <a:r>
              <a:rPr lang="zh-CN" altLang="en-US" sz="2000" dirty="0"/>
              <a:t>诚如</a:t>
            </a:r>
            <a:r>
              <a:rPr lang="en-US" altLang="zh-CN" sz="2000" dirty="0"/>
              <a:t>《</a:t>
            </a:r>
            <a:r>
              <a:rPr lang="zh-CN" altLang="en-US" sz="2000" dirty="0"/>
              <a:t>舍利弗阿毗昙论</a:t>
            </a:r>
            <a:r>
              <a:rPr lang="en-US" altLang="zh-CN" sz="2000" dirty="0"/>
              <a:t>》</a:t>
            </a:r>
            <a:r>
              <a:rPr lang="zh-CN" altLang="en-US" sz="2000" dirty="0"/>
              <a:t>所云：“若归佛法僧，此归最为安，此归最为上。归依于此处，</a:t>
            </a:r>
            <a:r>
              <a:rPr lang="zh-CN" altLang="en-CA" sz="2000" dirty="0"/>
              <a:t>能离</a:t>
            </a:r>
            <a:r>
              <a:rPr lang="zh-CN" altLang="en-US" sz="2000" dirty="0"/>
              <a:t>一切苦。”所以，我们在修行时，一定要有坚强的意志，这是不可缺少的！</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p:cNvSpPr>
            <a:spLocks noGrp="1" noChangeArrowheads="1"/>
          </p:cNvSpPr>
          <p:nvPr>
            <p:ph type="subTitle" idx="1"/>
          </p:nvPr>
        </p:nvSpPr>
        <p:spPr>
          <a:xfrm>
            <a:off x="1449388" y="4318000"/>
            <a:ext cx="9293225" cy="1122363"/>
          </a:xfrm>
        </p:spPr>
        <p:txBody>
          <a:bodyPr>
            <a:normAutofit fontScale="92500" lnSpcReduction="20000"/>
          </a:bodyPr>
          <a:lstStyle/>
          <a:p>
            <a:pPr eaLnBrk="1" hangingPunct="1">
              <a:spcBef>
                <a:spcPct val="0"/>
              </a:spcBef>
              <a:buFont typeface="Garamond" panose="02020404030301010803" pitchFamily="6" charset="0"/>
              <a:buNone/>
              <a:defRPr/>
            </a:pPr>
            <a:endParaRPr lang="en-CA" dirty="0">
              <a:solidFill>
                <a:srgbClr val="564843"/>
              </a:solidFill>
            </a:endParaRPr>
          </a:p>
          <a:p>
            <a:pPr eaLnBrk="1" hangingPunct="1">
              <a:spcBef>
                <a:spcPct val="0"/>
              </a:spcBef>
              <a:buFont typeface="Garamond" panose="02020404030301010803" pitchFamily="6" charset="0"/>
              <a:buNone/>
              <a:defRPr/>
            </a:pPr>
            <a:endParaRPr lang="en-US" sz="2200" dirty="0">
              <a:solidFill>
                <a:srgbClr val="564843"/>
              </a:solidFill>
            </a:endParaRPr>
          </a:p>
          <a:p>
            <a:pPr eaLnBrk="1" hangingPunct="1">
              <a:spcBef>
                <a:spcPct val="0"/>
              </a:spcBef>
              <a:buFont typeface="Garamond" panose="02020404030301010803" pitchFamily="6" charset="0"/>
              <a:buNone/>
              <a:defRPr/>
            </a:pPr>
            <a:r>
              <a:rPr lang="en-US" sz="2200" dirty="0" err="1">
                <a:solidFill>
                  <a:srgbClr val="564843"/>
                </a:solidFill>
              </a:rPr>
              <a:t>慧灯禅修二班</a:t>
            </a:r>
            <a:endParaRPr lang="en-CA" sz="2200" dirty="0">
              <a:solidFill>
                <a:srgbClr val="564843"/>
              </a:solidFill>
            </a:endParaRPr>
          </a:p>
          <a:p>
            <a:pPr eaLnBrk="1" hangingPunct="1">
              <a:spcBef>
                <a:spcPct val="0"/>
              </a:spcBef>
              <a:buFont typeface="Garamond" panose="02020404030301010803" pitchFamily="6" charset="0"/>
              <a:buNone/>
              <a:defRPr/>
            </a:pPr>
            <a:r>
              <a:rPr lang="en-US" sz="2200" dirty="0">
                <a:solidFill>
                  <a:srgbClr val="564843"/>
                </a:solidFill>
              </a:rPr>
              <a:t>2019-0</a:t>
            </a:r>
            <a:r>
              <a:rPr lang="en-US" altLang="zh-CN" sz="2200" dirty="0">
                <a:solidFill>
                  <a:srgbClr val="564843"/>
                </a:solidFill>
              </a:rPr>
              <a:t>3</a:t>
            </a:r>
            <a:r>
              <a:rPr lang="en-US" sz="2200" dirty="0">
                <a:solidFill>
                  <a:srgbClr val="564843"/>
                </a:solidFill>
              </a:rPr>
              <a:t>-</a:t>
            </a:r>
            <a:r>
              <a:rPr lang="en-US" altLang="zh-CN" sz="2200" dirty="0">
                <a:solidFill>
                  <a:srgbClr val="564843"/>
                </a:solidFill>
              </a:rPr>
              <a:t>08</a:t>
            </a:r>
            <a:endParaRPr lang="en-US" altLang="zh-CN" sz="2200" dirty="0">
              <a:solidFill>
                <a:srgbClr val="564843"/>
              </a:solidFill>
            </a:endParaRPr>
          </a:p>
        </p:txBody>
      </p:sp>
      <p:sp>
        <p:nvSpPr>
          <p:cNvPr id="4" name="Title 3"/>
          <p:cNvSpPr>
            <a:spLocks noGrp="1"/>
          </p:cNvSpPr>
          <p:nvPr>
            <p:ph type="ctrTitle"/>
          </p:nvPr>
        </p:nvSpPr>
        <p:spPr>
          <a:xfrm>
            <a:off x="1681163" y="3040063"/>
            <a:ext cx="8945562" cy="1277937"/>
          </a:xfrm>
        </p:spPr>
        <p:txBody>
          <a:bodyPr/>
          <a:lstStyle/>
          <a:p>
            <a:pPr>
              <a:defRPr/>
            </a:pPr>
            <a:r>
              <a:rPr lang="zh-CN" altLang="en-US" sz="6000" dirty="0"/>
              <a:t>皈依（</a:t>
            </a:r>
            <a:r>
              <a:rPr lang="en-US" altLang="zh-CN" sz="6000" dirty="0"/>
              <a:t>14</a:t>
            </a:r>
            <a:r>
              <a:rPr lang="zh-CN" altLang="en-US" sz="6000" dirty="0"/>
              <a:t>）</a:t>
            </a:r>
            <a:br>
              <a:rPr lang="en-CA" altLang="zh-CN" sz="3600" dirty="0"/>
            </a:br>
            <a:br>
              <a:rPr lang="en-CA" altLang="zh-CN" sz="3600" dirty="0"/>
            </a:br>
            <a:r>
              <a:rPr lang="zh-CN" altLang="en-US" sz="3200" dirty="0"/>
              <a:t>～索达吉堪布</a:t>
            </a:r>
            <a:r>
              <a:rPr altLang="zh-CN" sz="3200" dirty="0"/>
              <a:t>《</a:t>
            </a:r>
            <a:r>
              <a:rPr lang="zh-CN" altLang="en-US" sz="3200" dirty="0"/>
              <a:t>前行广释</a:t>
            </a:r>
            <a:r>
              <a:rPr altLang="zh-CN" sz="3200" dirty="0"/>
              <a:t>》</a:t>
            </a:r>
            <a:r>
              <a:rPr lang="zh-CN" altLang="en-US" sz="3200" dirty="0"/>
              <a:t>第</a:t>
            </a:r>
            <a:r>
              <a:rPr lang="en-US" altLang="zh-CN" sz="3200" dirty="0"/>
              <a:t>90</a:t>
            </a:r>
            <a:r>
              <a:rPr lang="zh-CN" altLang="en-US" sz="3200" dirty="0"/>
              <a:t>课</a:t>
            </a:r>
            <a:br>
              <a:rPr lang="en-CA" altLang="zh-CN" sz="4000" dirty="0"/>
            </a:br>
            <a:endParaRPr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降伏法并非人人都能行持</a:t>
            </a:r>
            <a:endParaRPr lang="en-US" sz="4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CA" sz="2000" dirty="0"/>
              <a:t>藏传</a:t>
            </a:r>
            <a:r>
              <a:rPr lang="zh-CN" altLang="en-US" sz="2000" dirty="0"/>
              <a:t>佛教中的降伏事业，不是人人都能行持的，它只对那些没有私心、能成办广大弘法利生事业的人才有开许。而且，对于理应降伏的十大应诛，有能力的</a:t>
            </a:r>
            <a:r>
              <a:rPr lang="zh-CN" altLang="en-CA" sz="2000" dirty="0"/>
              <a:t>瑜伽士</a:t>
            </a:r>
            <a:r>
              <a:rPr lang="zh-CN" altLang="en-US" sz="2000" dirty="0"/>
              <a:t>若不做降伏，也是犯了密乘戒。但如果你偏执自他，以自相的嗔心进行降伏，那不但不可能降伏对方，反而将成为自己堕入地狱之因。</a:t>
            </a:r>
            <a:endParaRPr lang="en-CA" altLang="zh-CN" sz="2000" dirty="0"/>
          </a:p>
          <a:p>
            <a:pPr lvl="1">
              <a:buFont typeface="Wingdings" panose="05000000000000000000" pitchFamily="2" charset="2"/>
              <a:buChar char="§"/>
            </a:pPr>
            <a:r>
              <a:rPr lang="zh-CN" altLang="en-US" sz="2000" dirty="0"/>
              <a:t>根本没有生圆次第境界、三昧耶不清净的人，以嗔恨心作降伏法，一味进行血肉供养，此举非但不能得到智慧天尊和护法神的护持，反而会使黑法方面的鬼神云集，来享用那些供品及食子。</a:t>
            </a:r>
            <a:endParaRPr lang="en-CA" altLang="zh-CN" sz="2000" dirty="0"/>
          </a:p>
          <a:p>
            <a:pPr lvl="1">
              <a:buFont typeface="Wingdings" panose="05000000000000000000" pitchFamily="2" charset="2"/>
              <a:buChar char="§"/>
            </a:pPr>
            <a:r>
              <a:rPr lang="zh-CN" altLang="en-US" sz="2000" dirty="0"/>
              <a:t>米拉日巴尊者说：“降伏事业应以慈悲为怀，千万不能有嗔恨心，否则就不是真正的密法，自己也会因此而堕入地狱。”</a:t>
            </a:r>
            <a:endParaRPr lang="en-CA" altLang="zh-CN" sz="2000" dirty="0"/>
          </a:p>
          <a:p>
            <a:pPr lvl="1">
              <a:buFont typeface="Wingdings" panose="05000000000000000000" pitchFamily="2" charset="2"/>
              <a:buChar char="§"/>
            </a:pPr>
            <a:r>
              <a:rPr lang="zh-CN" altLang="en-US" sz="2000" dirty="0"/>
              <a:t>假如你是以悲心摄持，麦彭仁波切在</a:t>
            </a:r>
            <a:r>
              <a:rPr lang="en-US" altLang="zh-CN" sz="2000" dirty="0"/>
              <a:t>《</a:t>
            </a:r>
            <a:r>
              <a:rPr lang="zh-CN" altLang="en-US" sz="2000" dirty="0"/>
              <a:t>大幻化网总说</a:t>
            </a:r>
            <a:r>
              <a:rPr lang="en-US" altLang="zh-CN" sz="2000" dirty="0"/>
              <a:t>》</a:t>
            </a:r>
            <a:r>
              <a:rPr lang="zh-CN" altLang="en-US" sz="2000" dirty="0"/>
              <a:t>里讲了，即使只能做一个降伏形象，也有不可思议的功德。法王如意宝在梦境中，也从上师托嘎如意宝那里，得过这样的教言：“如果不夹杂自私、嗔恨之心，真正以利益众生为出发点，那仅仅做个降伏法的形象也有无量的功德。”但是，如果最初的发心就完全是害心，那密宗根本不开许这样的降伏法。</a:t>
            </a:r>
            <a:endParaRPr lang="en-CA" altLang="zh-CN" sz="2000" dirty="0"/>
          </a:p>
          <a:p>
            <a:pPr lvl="1">
              <a:buFont typeface="Wingdings" panose="05000000000000000000" pitchFamily="2" charset="2"/>
              <a:buChar char="§"/>
            </a:pP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降伏法并非人人都能行持</a:t>
            </a:r>
            <a:r>
              <a:rPr lang="zh-CN" altLang="en-US" sz="4000" baseline="-25000" dirty="0"/>
              <a:t>（</a:t>
            </a:r>
            <a:r>
              <a:rPr lang="zh-CN" altLang="en-CA" sz="4000" baseline="-25000" dirty="0"/>
              <a:t>补充</a:t>
            </a:r>
            <a:r>
              <a:rPr lang="zh-CN" altLang="en-US" sz="4000" baseline="-25000" dirty="0"/>
              <a:t>）</a:t>
            </a:r>
            <a:endParaRPr lang="en-US" sz="4000" baseline="-25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US" sz="2000" dirty="0"/>
              <a:t>以下节选自</a:t>
            </a:r>
            <a:r>
              <a:rPr lang="en-US" altLang="zh-CN" sz="2000" dirty="0"/>
              <a:t>《</a:t>
            </a:r>
            <a:r>
              <a:rPr lang="zh-CN" altLang="en-US" sz="2000" dirty="0"/>
              <a:t>藏密问答录</a:t>
            </a:r>
            <a:r>
              <a:rPr lang="en-US" altLang="zh-CN" sz="2000" dirty="0"/>
              <a:t>》</a:t>
            </a:r>
            <a:r>
              <a:rPr lang="zh-CN" altLang="en-US" sz="2000" dirty="0"/>
              <a:t>：</a:t>
            </a:r>
            <a:endParaRPr lang="en-CA" altLang="zh-CN" sz="2000" dirty="0"/>
          </a:p>
          <a:p>
            <a:pPr marL="0" indent="0">
              <a:buNone/>
            </a:pPr>
            <a:r>
              <a:rPr lang="en-CA" altLang="zh-CN" sz="2000" dirty="0"/>
              <a:t>……</a:t>
            </a:r>
            <a:r>
              <a:rPr lang="zh-CN" altLang="en-US" sz="2000" dirty="0"/>
              <a:t>这么些年来，我接触了数不清的汉地四众弟子，他们当中的很多人张口就是“双身”、“吃肉”、“诛法”等话语，似乎这就是他们心目中的密宗。对此问题我已翻来覆去说过很多遍了，最后再在这里强调如下：</a:t>
            </a:r>
            <a:endParaRPr lang="zh-CN" altLang="en-US" sz="2000" dirty="0"/>
          </a:p>
          <a:p>
            <a:pPr marL="0" indent="0">
              <a:buNone/>
            </a:pPr>
            <a:r>
              <a:rPr lang="en-US" altLang="zh-CN" sz="2000" dirty="0"/>
              <a:t>        </a:t>
            </a:r>
            <a:r>
              <a:rPr lang="zh-CN" altLang="en-US" sz="2000" dirty="0"/>
              <a:t>密法对戒律的要求是非常严格的，在日常起居中，僧人们行持的主要还是清净的小乘戒律。无论何种续部与论典，都未曾开许过一个凡夫，一个尚未认识到烦恼、贪欲本性的人，去修什么双身、降伏等大法。在这方面，</a:t>
            </a:r>
            <a:r>
              <a:rPr lang="en-US" altLang="zh-CN" sz="2000" dirty="0"/>
              <a:t>《</a:t>
            </a:r>
            <a:r>
              <a:rPr lang="zh-CN" altLang="en-US" sz="2000" dirty="0"/>
              <a:t>时轮金刚</a:t>
            </a:r>
            <a:r>
              <a:rPr lang="en-US" altLang="zh-CN" sz="2000" dirty="0"/>
              <a:t>》</a:t>
            </a:r>
            <a:r>
              <a:rPr lang="zh-CN" altLang="en-US" sz="2000" dirty="0"/>
              <a:t>里有着严厉而明确的规定：“凡夫人不能做瑜伽士的行为，瑜伽士不能做大成就者的行为，大成就者不能做佛陀的行为。”藏地著名的阿日大班智达云：“无论声缘乘、菩萨乘与密乘都未开许自相烦恼（即未有方便法所摄之贪嗔痴等）。”通过这些教证，我想大家已能从中看出密法对所谓双身等修法的限定与说明。但我最想表达的是，希望各地的佛教徒们从今往后都能多多关注密法的本质特征，不要再在这些即就是藏族佛教徒也极少实修的双身等修法上浪费注意力以及好奇心了。</a:t>
            </a:r>
            <a:endParaRPr lang="zh-CN" altLang="en-US" sz="2000" dirty="0"/>
          </a:p>
          <a:p>
            <a:pPr lvl="1">
              <a:buFont typeface="Wingdings" panose="05000000000000000000" pitchFamily="2" charset="2"/>
              <a:buChar char="§"/>
            </a:pP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祈求平安的方法莫过于念修皈依</a:t>
            </a:r>
            <a:endParaRPr lang="en-US" sz="4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CA" sz="2000" dirty="0"/>
              <a:t>我们</a:t>
            </a:r>
            <a:r>
              <a:rPr lang="zh-CN" altLang="en-US" sz="2000" dirty="0"/>
              <a:t>若想自己平安、家庭和乐，不一定非要做特别大的降伏仪轨，只要迎请那些寂静调柔、戒律清净的上师僧人，来家里念诵十万遍皈依偈，这是最保险不过的。这样一来，你已经入于三宝的庇护下，今生不会出现任何不快之事，一切所欲如愿以偿，还会得到善法</a:t>
            </a:r>
            <a:r>
              <a:rPr lang="zh-CN" altLang="en-CA" sz="2000" dirty="0"/>
              <a:t>天众</a:t>
            </a:r>
            <a:r>
              <a:rPr lang="zh-CN" altLang="en-US" sz="2000" dirty="0"/>
              <a:t>的竭力保护，黑法魔障也无法靠近。</a:t>
            </a:r>
            <a:endParaRPr lang="en-CA" altLang="zh-CN" sz="2000" dirty="0"/>
          </a:p>
          <a:p>
            <a:pPr lvl="1">
              <a:buFont typeface="Wingdings" panose="05000000000000000000" pitchFamily="2" charset="2"/>
              <a:buChar char="§"/>
            </a:pPr>
            <a:r>
              <a:rPr lang="zh-CN" altLang="en-US" sz="2000" dirty="0"/>
              <a:t>念修十万遍皈依，心里应该非常欢喜。能念满十万遍皈依偈的话，不但对众生能赐予平安，自己也能修行圆满。</a:t>
            </a:r>
            <a:endParaRPr lang="en-CA" altLang="zh-CN" sz="2000" dirty="0"/>
          </a:p>
          <a:p>
            <a:pPr lvl="1">
              <a:buFont typeface="Wingdings" panose="05000000000000000000" pitchFamily="2" charset="2"/>
              <a:buChar char="§"/>
            </a:pPr>
            <a:r>
              <a:rPr lang="zh-CN" altLang="en-US" sz="2000" dirty="0"/>
              <a:t>若能念满十万遍皈依，对自己是永恒的一种保护，邪魔外道不能亲近你，善法护法神也会经常保护你。</a:t>
            </a: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皈依三宝者不为鬼魔所害</a:t>
            </a:r>
            <a:endParaRPr lang="en-US" sz="4000" dirty="0"/>
          </a:p>
        </p:txBody>
      </p:sp>
      <p:sp>
        <p:nvSpPr>
          <p:cNvPr id="3" name="Content Placeholder 2"/>
          <p:cNvSpPr>
            <a:spLocks noGrp="1"/>
          </p:cNvSpPr>
          <p:nvPr>
            <p:ph idx="1"/>
          </p:nvPr>
        </p:nvSpPr>
        <p:spPr>
          <a:xfrm>
            <a:off x="1066800" y="1519882"/>
            <a:ext cx="9930714" cy="4515794"/>
          </a:xfrm>
        </p:spPr>
        <p:txBody>
          <a:bodyPr/>
          <a:lstStyle/>
          <a:p>
            <a:pPr marL="0" indent="0">
              <a:buNone/>
            </a:pPr>
            <a:r>
              <a:rPr lang="zh-CN" altLang="en-US" sz="2000" dirty="0"/>
              <a:t>引用</a:t>
            </a:r>
            <a:r>
              <a:rPr lang="en-US" altLang="zh-CN" sz="2000" dirty="0"/>
              <a:t>《</a:t>
            </a:r>
            <a:r>
              <a:rPr lang="zh-CN" altLang="en-US" sz="2000" dirty="0"/>
              <a:t>大庄严论经</a:t>
            </a:r>
            <a:r>
              <a:rPr lang="en-US" altLang="zh-CN" sz="2000" dirty="0"/>
              <a:t>》</a:t>
            </a:r>
            <a:r>
              <a:rPr lang="zh-CN" altLang="en-US" sz="2000" dirty="0"/>
              <a:t>中比丘和盗贼的公案：比丘以善妙方便法，迫使盗贼随念皈依，令其避免了鬼魔的加害，后来盗贼也出家了。所以，就算在别人的逼迫下，自己口里念诵，或心中忆念皈依偈，也有这么大的功德，三宝的加持力确实非常殊胜。</a:t>
            </a:r>
            <a:endParaRPr lang="en-CA" altLang="zh-CN" sz="2000" dirty="0"/>
          </a:p>
          <a:p>
            <a:pPr>
              <a:buFont typeface="Wingdings" panose="05000000000000000000" pitchFamily="2" charset="2"/>
              <a:buChar char="Ø"/>
            </a:pPr>
            <a:r>
              <a:rPr lang="zh-CN" altLang="en-US" sz="2000" dirty="0"/>
              <a:t>有人引用这个公案反驳藏传佛教的四皈依，说“四皈依害死人”（</a:t>
            </a:r>
            <a:r>
              <a:rPr lang="zh-CN" altLang="en-CA" sz="2000" dirty="0"/>
              <a:t>公案中</a:t>
            </a:r>
            <a:r>
              <a:rPr lang="zh-CN" altLang="en-US" sz="2000" dirty="0"/>
              <a:t>盗贼说：“佛陀真是慈悲，多亏只讲了三个皈依，如果有四皈依的话，就把我给打死了。”）。这完全是一种可笑的谬论。</a:t>
            </a:r>
            <a:endParaRPr lang="en-CA" altLang="zh-CN" sz="2000" dirty="0"/>
          </a:p>
          <a:p>
            <a:pPr lvl="1">
              <a:buFont typeface="Wingdings" panose="05000000000000000000" pitchFamily="2" charset="2"/>
              <a:buChar char="§"/>
            </a:pPr>
            <a:r>
              <a:rPr lang="zh-CN" altLang="en-US" sz="2000" dirty="0"/>
              <a:t>盗贼所说的话，是此经中特定的故事情节，不能以此就说四皈依害死人。</a:t>
            </a:r>
            <a:endParaRPr lang="en-CA" altLang="zh-CN" sz="2000" dirty="0"/>
          </a:p>
          <a:p>
            <a:pPr lvl="1">
              <a:buFont typeface="Wingdings" panose="05000000000000000000" pitchFamily="2" charset="2"/>
              <a:buChar char="§"/>
            </a:pPr>
            <a:r>
              <a:rPr lang="zh-CN" altLang="en-US" sz="2000" dirty="0"/>
              <a:t>藏传大德在皈依三宝的基础上，加上皈依上师，并无任何不合理之处。不管是汉传佛教、藏传佛教中，上师都是值得皈依的对境。尽管皈依三宝非常重要，但若没有善知识，我们根本无从得到三宝的教义。</a:t>
            </a:r>
            <a:r>
              <a:rPr lang="en-US" altLang="zh-CN" sz="2000" dirty="0"/>
              <a:t>《</a:t>
            </a:r>
            <a:r>
              <a:rPr lang="zh-CN" altLang="en-US" sz="2000" dirty="0"/>
              <a:t>华严经</a:t>
            </a:r>
            <a:r>
              <a:rPr lang="en-US" altLang="zh-CN" sz="2000" dirty="0"/>
              <a:t>》</a:t>
            </a:r>
            <a:r>
              <a:rPr lang="zh-CN" altLang="en-US" sz="2000" dirty="0"/>
              <a:t>云；“尊重恭敬诸善知识。”因为善知识“满众生心，如如意宝”。可见，上师就是“宝”，我们皈依三宝和皈依四宝没什么差别。</a:t>
            </a:r>
            <a:endParaRPr lang="en-CA"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54908"/>
            <a:ext cx="10058400" cy="778476"/>
          </a:xfrm>
        </p:spPr>
        <p:txBody>
          <a:bodyPr/>
          <a:lstStyle/>
          <a:p>
            <a:r>
              <a:rPr lang="zh-CN" altLang="en-US" sz="4000" dirty="0"/>
              <a:t>皈依具有不可思议的功德</a:t>
            </a:r>
            <a:endParaRPr lang="en-US" sz="4000" dirty="0"/>
          </a:p>
        </p:txBody>
      </p:sp>
      <p:sp>
        <p:nvSpPr>
          <p:cNvPr id="3" name="Content Placeholder 2"/>
          <p:cNvSpPr>
            <a:spLocks noGrp="1"/>
          </p:cNvSpPr>
          <p:nvPr>
            <p:ph idx="1"/>
          </p:nvPr>
        </p:nvSpPr>
        <p:spPr>
          <a:xfrm>
            <a:off x="1066800" y="1519882"/>
            <a:ext cx="9930714" cy="4515794"/>
          </a:xfrm>
        </p:spPr>
        <p:txBody>
          <a:bodyPr/>
          <a:lstStyle/>
          <a:p>
            <a:pPr>
              <a:buFont typeface="Wingdings" panose="05000000000000000000" pitchFamily="2" charset="2"/>
              <a:buChar char="Ø"/>
            </a:pPr>
            <a:r>
              <a:rPr lang="zh-CN" altLang="en-CA" sz="2200" dirty="0"/>
              <a:t>如果</a:t>
            </a:r>
            <a:r>
              <a:rPr lang="zh-CN" altLang="en-US" sz="2200" dirty="0"/>
              <a:t>从内心诚挚皈依三宝，那么今生可遣除一切损害，后世将获得解脱和遍知的果位等有不可思议的功德。</a:t>
            </a:r>
            <a:r>
              <a:rPr lang="zh-CN" altLang="en-CA" sz="2200" dirty="0"/>
              <a:t>如</a:t>
            </a:r>
            <a:r>
              <a:rPr lang="en-US" altLang="zh-CN" sz="2200" dirty="0"/>
              <a:t>《</a:t>
            </a:r>
            <a:r>
              <a:rPr lang="zh-CN" altLang="en-US" sz="2200" dirty="0"/>
              <a:t>无垢经</a:t>
            </a:r>
            <a:r>
              <a:rPr lang="en-US" altLang="zh-CN" sz="2200" dirty="0"/>
              <a:t>》</a:t>
            </a:r>
            <a:r>
              <a:rPr lang="zh-CN" altLang="en-US" sz="2200" dirty="0"/>
              <a:t>中说：“皈依之福德，若其具色相，遍满</a:t>
            </a:r>
            <a:r>
              <a:rPr lang="zh-CN" altLang="en-CA" sz="2200" dirty="0"/>
              <a:t>虚空界</a:t>
            </a:r>
            <a:r>
              <a:rPr lang="zh-CN" altLang="en-US" sz="2200" dirty="0"/>
              <a:t>，彼将胜虚空。”</a:t>
            </a:r>
            <a:endParaRPr lang="en-CA" altLang="zh-CN" sz="2200" dirty="0"/>
          </a:p>
          <a:p>
            <a:pPr>
              <a:buFont typeface="Wingdings" panose="05000000000000000000" pitchFamily="2" charset="2"/>
              <a:buChar char="Ø"/>
            </a:pPr>
            <a:r>
              <a:rPr lang="en-US" altLang="zh-CN" sz="2200" dirty="0"/>
              <a:t>《</a:t>
            </a:r>
            <a:r>
              <a:rPr lang="zh-CN" altLang="en-US" sz="2200" dirty="0"/>
              <a:t>圣解脱经</a:t>
            </a:r>
            <a:r>
              <a:rPr lang="en-US" altLang="zh-CN" sz="2200" dirty="0"/>
              <a:t>》</a:t>
            </a:r>
            <a:r>
              <a:rPr lang="zh-CN" altLang="en-US" sz="2200" dirty="0"/>
              <a:t>中说，即使皈依三宝的声音在旁生耳边听到，它们也会不堕恶趣。因此，我们平时看见待宰的牦牛，或市场上的鱼类，没有能力放生的话，也应多给它们念皈依偈，念阿弥陀佛、释迦牟尼佛的名号。</a:t>
            </a:r>
            <a:endParaRPr lang="en-CA" altLang="zh-CN" sz="2200" dirty="0"/>
          </a:p>
          <a:p>
            <a:pPr>
              <a:buFont typeface="Wingdings" panose="05000000000000000000" pitchFamily="2" charset="2"/>
              <a:buChar char="Ø"/>
            </a:pPr>
            <a:r>
              <a:rPr lang="zh-CN" altLang="en-US" sz="2200" dirty="0"/>
              <a:t>我们一定要相信皈依具有无量的功德，因为这是佛陀所说。佛经云：“海水可枯竭，修罗宫可堕，日月可坠落，</a:t>
            </a:r>
            <a:r>
              <a:rPr lang="zh-CN" altLang="en-CA" sz="2200" dirty="0"/>
              <a:t>世尊</a:t>
            </a:r>
            <a:r>
              <a:rPr lang="zh-CN" altLang="en-US" sz="2200" dirty="0"/>
              <a:t>语叵异。”所以，我们理当坚信佛陀的语言，认认真真以欢喜心来念修一切正法之根本</a:t>
            </a:r>
            <a:r>
              <a:rPr lang="en-US" altLang="zh-CN" sz="2200" dirty="0"/>
              <a:t>—</a:t>
            </a:r>
            <a:r>
              <a:rPr lang="zh-CN" altLang="en-US" sz="2200" dirty="0"/>
              <a:t>皈依。</a:t>
            </a:r>
            <a:endParaRPr lang="en-CA" altLang="zh-CN" sz="2200" dirty="0"/>
          </a:p>
          <a:p>
            <a:pPr marL="0" indent="0">
              <a:buNone/>
            </a:pPr>
            <a:endParaRPr lang="en-CA" altLang="zh-CN" sz="2000" dirty="0"/>
          </a:p>
          <a:p>
            <a:pPr>
              <a:buFont typeface="Wingdings" panose="05000000000000000000" pitchFamily="2" charset="2"/>
              <a:buChar char="Ø"/>
            </a:pPr>
            <a:endParaRPr lang="en-CA"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26374" y="1594022"/>
            <a:ext cx="6340198" cy="1569660"/>
          </a:xfrm>
          <a:prstGeom prst="rect">
            <a:avLst/>
          </a:prstGeom>
          <a:noFill/>
        </p:spPr>
        <p:txBody>
          <a:bodyPr wrap="none" rtlCol="0">
            <a:spAutoFit/>
          </a:bodyPr>
          <a:lstStyle/>
          <a:p>
            <a:pPr algn="ctr"/>
            <a:r>
              <a:rPr lang="zh-CN" altLang="en-US" sz="2400" dirty="0"/>
              <a:t>虽已皈依然而诚信弱，虽受三学然仍舍持戒，</a:t>
            </a:r>
            <a:endParaRPr lang="en-CA" altLang="zh-CN" sz="2400" dirty="0"/>
          </a:p>
          <a:p>
            <a:pPr algn="ctr"/>
            <a:r>
              <a:rPr lang="zh-CN" altLang="en-US" sz="2400" dirty="0"/>
              <a:t>我与如我无心诸有情，不退坚固信心祈加持。</a:t>
            </a:r>
            <a:endParaRPr lang="en-CA" altLang="zh-CN" sz="2400" dirty="0"/>
          </a:p>
          <a:p>
            <a:pPr algn="ctr"/>
            <a:endParaRPr lang="en-CA" sz="2400" dirty="0"/>
          </a:p>
          <a:p>
            <a:pPr algn="ctr"/>
            <a:r>
              <a:rPr lang="zh-CN" altLang="en-US" sz="2400" dirty="0"/>
              <a:t>一切圣道之基石</a:t>
            </a:r>
            <a:r>
              <a:rPr lang="en-US" altLang="zh-CN" sz="2400" dirty="0"/>
              <a:t>——</a:t>
            </a:r>
            <a:r>
              <a:rPr lang="zh-CN" altLang="en-US" sz="2400" dirty="0"/>
              <a:t>皈依之引导终</a:t>
            </a:r>
            <a:endParaRPr lang="en-US" sz="2400" dirty="0"/>
          </a:p>
        </p:txBody>
      </p:sp>
      <p:pic>
        <p:nvPicPr>
          <p:cNvPr id="6" name="Picture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019550" y="3428999"/>
            <a:ext cx="4152900" cy="765629"/>
          </a:xfrm>
          <a:prstGeom prst="rect">
            <a:avLst/>
          </a:prstGeom>
        </p:spPr>
      </p:pic>
      <p:pic>
        <p:nvPicPr>
          <p:cNvPr id="10" name="Picture 9"/>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019550" y="3705726"/>
            <a:ext cx="4152900" cy="231274"/>
          </a:xfrm>
          <a:prstGeom prst="rect">
            <a:avLst/>
          </a:prstGeom>
        </p:spPr>
      </p:pic>
      <p:pic>
        <p:nvPicPr>
          <p:cNvPr id="14" name="Picture 13"/>
          <p:cNvPicPr>
            <a:picLocks noChangeAspect="1"/>
          </p:cNvPicPr>
          <p:nvPr/>
        </p:nvPicPr>
        <p:blipFill>
          <a:blip r:embed="rId2">
            <a:alphaModFix amt="85000"/>
            <a:extLst>
              <a:ext uri="{28A0092B-C50C-407E-A947-70E740481C1C}">
                <a14:useLocalDpi xmlns:a14="http://schemas.microsoft.com/office/drawing/2010/main" val="0"/>
              </a:ext>
            </a:extLst>
          </a:blip>
          <a:stretch>
            <a:fillRect/>
          </a:stretch>
        </p:blipFill>
        <p:spPr>
          <a:xfrm>
            <a:off x="4780547" y="3722626"/>
            <a:ext cx="2630906" cy="1569660"/>
          </a:xfrm>
          <a:prstGeom prst="ellipse">
            <a:avLst/>
          </a:prstGeom>
          <a:ln>
            <a:noFill/>
          </a:ln>
          <a:effectLst>
            <a:softEdge rad="112500"/>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1223318" y="642938"/>
            <a:ext cx="9901882" cy="765732"/>
          </a:xfrm>
        </p:spPr>
        <p:txBody>
          <a:bodyPr/>
          <a:lstStyle/>
          <a:p>
            <a:r>
              <a:rPr lang="zh-CN" altLang="en-US" sz="4000" dirty="0"/>
              <a:t>思考讨论题</a:t>
            </a:r>
            <a:endParaRPr lang="en-US" sz="4000" dirty="0"/>
          </a:p>
        </p:txBody>
      </p:sp>
      <p:sp>
        <p:nvSpPr>
          <p:cNvPr id="7" name="Content Placeholder 6"/>
          <p:cNvSpPr>
            <a:spLocks noGrp="1"/>
          </p:cNvSpPr>
          <p:nvPr>
            <p:ph idx="1"/>
          </p:nvPr>
        </p:nvSpPr>
        <p:spPr>
          <a:xfrm>
            <a:off x="1223318" y="1581665"/>
            <a:ext cx="9613557" cy="4466367"/>
          </a:xfrm>
        </p:spPr>
        <p:txBody>
          <a:bodyPr/>
          <a:lstStyle/>
          <a:p>
            <a:pPr marL="0" indent="0">
              <a:buNone/>
            </a:pPr>
            <a:r>
              <a:rPr lang="en-US" altLang="zh-CN" sz="2100" dirty="0"/>
              <a:t>1</a:t>
            </a:r>
            <a:r>
              <a:rPr lang="zh-CN" altLang="en-US" sz="2100" dirty="0"/>
              <a:t>、在修行过程中，越是精进，违缘魔障越大，此时我们应如何面对？请从两方面加以说明。谈谈你是怎么做的？</a:t>
            </a:r>
            <a:endParaRPr lang="zh-CN" altLang="en-US" sz="2100" dirty="0"/>
          </a:p>
          <a:p>
            <a:pPr marL="0" indent="0">
              <a:buNone/>
            </a:pPr>
            <a:br>
              <a:rPr lang="zh-CN" altLang="en-US" sz="2100" dirty="0"/>
            </a:br>
            <a:r>
              <a:rPr lang="en-US" altLang="zh-CN" sz="2100" dirty="0"/>
              <a:t>2</a:t>
            </a:r>
            <a:r>
              <a:rPr lang="zh-CN" altLang="en-US" sz="2100" dirty="0"/>
              <a:t>、怎样认识密宗的降伏事业？什么样的人可以行持？什么样的行为是错误的？（方便时请翻阅</a:t>
            </a:r>
            <a:r>
              <a:rPr lang="en-US" altLang="zh-CN" sz="2100" dirty="0"/>
              <a:t>《</a:t>
            </a:r>
            <a:r>
              <a:rPr lang="zh-CN" altLang="en-US" sz="2100" dirty="0"/>
              <a:t>藏密问答录</a:t>
            </a:r>
            <a:r>
              <a:rPr lang="en-US" altLang="zh-CN" sz="2100" dirty="0"/>
              <a:t>》</a:t>
            </a:r>
            <a:r>
              <a:rPr lang="zh-CN" altLang="en-US" sz="2100" dirty="0"/>
              <a:t>中对于降伏、双运的解答，以加深对此问题的了解。</a:t>
            </a:r>
            <a:endParaRPr lang="zh-CN" altLang="en-US" sz="2100" dirty="0"/>
          </a:p>
          <a:p>
            <a:pPr marL="0" indent="0">
              <a:buNone/>
            </a:pPr>
            <a:br>
              <a:rPr lang="zh-CN" altLang="en-US" sz="2100" dirty="0"/>
            </a:br>
            <a:r>
              <a:rPr lang="en-US" altLang="zh-CN" sz="2100" dirty="0"/>
              <a:t>3</a:t>
            </a:r>
            <a:r>
              <a:rPr lang="zh-CN" altLang="en-US" sz="2100" dirty="0"/>
              <a:t>、若想获得平安吉祥，最保险的方法是什么？这次念修皈依，你有哪些收获和改变？</a:t>
            </a:r>
            <a:endParaRPr lang="zh-CN" altLang="en-US" sz="2100" dirty="0"/>
          </a:p>
          <a:p>
            <a:pPr marL="0" indent="0">
              <a:buNone/>
            </a:pPr>
            <a:br>
              <a:rPr lang="zh-CN" altLang="en-US" sz="2100" dirty="0"/>
            </a:br>
            <a:r>
              <a:rPr lang="en-US" altLang="zh-CN" sz="2100" dirty="0"/>
              <a:t>4</a:t>
            </a:r>
            <a:r>
              <a:rPr lang="zh-CN" altLang="en-US" sz="2100" dirty="0"/>
              <a:t>、有人引用</a:t>
            </a:r>
            <a:r>
              <a:rPr lang="en-US" altLang="zh-CN" sz="2100" dirty="0"/>
              <a:t>《</a:t>
            </a:r>
            <a:r>
              <a:rPr lang="zh-CN" altLang="en-US" sz="2100" dirty="0"/>
              <a:t>大庄严论经</a:t>
            </a:r>
            <a:r>
              <a:rPr lang="en-US" altLang="zh-CN" sz="2100" dirty="0"/>
              <a:t>》</a:t>
            </a:r>
            <a:r>
              <a:rPr lang="zh-CN" altLang="en-US" sz="2100" dirty="0"/>
              <a:t>的一则公案，说藏传佛教的四皈依不合理。对此你如何看待？请说说你自己的想法。</a:t>
            </a:r>
            <a:endParaRPr lang="zh-CN" altLang="en-US" sz="2100" dirty="0"/>
          </a:p>
          <a:p>
            <a:pPr marL="0" indent="0">
              <a:buNone/>
            </a:pPr>
            <a:endParaRPr lang="en-US" sz="21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63688" y="2093913"/>
            <a:ext cx="9070975" cy="2587625"/>
          </a:xfrm>
        </p:spPr>
        <p:txBody>
          <a:bodyPr vert="horz" wrap="square" lIns="91440" tIns="45720" rIns="91440" bIns="45720" numCol="1" anchor="ctr" anchorCtr="0" compatLnSpc="1">
            <a:noAutofit/>
          </a:bodyPr>
          <a:lstStyle/>
          <a:p>
            <a:pPr marL="0" marR="0" lvl="0" indent="0" algn="ctr" defTabSz="914400" rtl="0" eaLnBrk="1" fontAlgn="base" latinLnBrk="0" hangingPunct="1">
              <a:lnSpc>
                <a:spcPct val="83000"/>
              </a:lnSpc>
              <a:spcBef>
                <a:spcPct val="0"/>
              </a:spcBef>
              <a:spcAft>
                <a:spcPct val="0"/>
              </a:spcAft>
              <a:buClrTx/>
              <a:buSzTx/>
              <a:buFontTx/>
              <a:buNone/>
              <a:defRPr/>
            </a:pPr>
            <a:r>
              <a:rPr kumimoji="1" lang="en-US" sz="6000" u="none" strike="noStrike" kern="1200" cap="none" spc="-100" normalizeH="0" baseline="0" noProof="0" dirty="0" err="1">
                <a:ln>
                  <a:noFill/>
                </a:ln>
                <a:solidFill>
                  <a:srgbClr val="262626"/>
                </a:solidFill>
                <a:effectLst/>
                <a:uLnTx/>
                <a:uFillTx/>
                <a:latin typeface="Songti SC Light" panose="02010600040101010101" pitchFamily="2" charset="-122"/>
                <a:ea typeface="Songti SC Light" panose="02010600040101010101" pitchFamily="2" charset="-122"/>
                <a:cs typeface="黑体" panose="02010609060101010101" charset="-122"/>
              </a:rPr>
              <a:t>共修一座</a:t>
            </a:r>
            <a:endParaRPr kumimoji="1" lang="en-US" altLang="zh-CN" sz="6000" u="none" strike="noStrike" kern="1200" cap="none" spc="-100" normalizeH="0" baseline="0" noProof="0" dirty="0">
              <a:ln>
                <a:noFill/>
              </a:ln>
              <a:solidFill>
                <a:srgbClr val="262626"/>
              </a:solidFill>
              <a:effectLst/>
              <a:uLnTx/>
              <a:uFillTx/>
              <a:latin typeface="Songti SC Light" panose="02010600040101010101" pitchFamily="2" charset="-122"/>
              <a:ea typeface="Songti SC Light" panose="02010600040101010101" pitchFamily="2" charset="-122"/>
              <a:cs typeface="黑体" panose="02010609060101010101" charset="-122"/>
            </a:endParaRPr>
          </a:p>
        </p:txBody>
      </p:sp>
      <p:sp>
        <p:nvSpPr>
          <p:cNvPr id="22530" name="Text Placeholder 4"/>
          <p:cNvSpPr>
            <a:spLocks noGrp="1"/>
          </p:cNvSpPr>
          <p:nvPr>
            <p:ph type="body" idx="1"/>
          </p:nvPr>
        </p:nvSpPr>
        <p:spPr>
          <a:xfrm>
            <a:off x="1563688" y="4681538"/>
            <a:ext cx="9070975" cy="457200"/>
          </a:xfrm>
        </p:spPr>
        <p:txBody>
          <a:bodyPr vert="horz" wrap="square" lIns="91440" tIns="45720" rIns="91440" bIns="45720" anchor="t"/>
          <a:lstStyle/>
          <a:p>
            <a:pPr eaLnBrk="1" hangingPunct="1"/>
            <a:endParaRPr kumimoji="1" lang="en-US" altLang="zh-CN" kern="1200">
              <a:latin typeface="+mn-lt"/>
              <a:ea typeface="宋体" panose="02010600030101010101" pitchFamily="2" charset="-122"/>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6"/>
          <p:cNvSpPr>
            <a:spLocks noGrp="1"/>
          </p:cNvSpPr>
          <p:nvPr>
            <p:ph type="title"/>
          </p:nvPr>
        </p:nvSpPr>
        <p:spPr>
          <a:xfrm>
            <a:off x="1492250" y="952500"/>
            <a:ext cx="3865563" cy="531813"/>
          </a:xfrm>
        </p:spPr>
        <p:txBody>
          <a:bodyPr vert="horz" wrap="square" lIns="91440" tIns="45720" rIns="91440" bIns="45720" anchor="ctr"/>
          <a:lstStyle/>
          <a:p>
            <a:pPr algn="ctr" eaLnBrk="1" hangingPunct="1"/>
            <a:r>
              <a:rPr lang="en-US" altLang="en-US" sz="2800" b="1"/>
              <a:t>回向偈</a:t>
            </a:r>
            <a:endParaRPr lang="en-US" altLang="zh-CN" sz="2800" b="1"/>
          </a:p>
        </p:txBody>
      </p:sp>
      <p:pic>
        <p:nvPicPr>
          <p:cNvPr id="16" name="Content Placeholder 15"/>
          <p:cNvPicPr>
            <a:picLocks noGrp="1" noChangeAspect="1"/>
          </p:cNvPicPr>
          <p:nvPr>
            <p:ph idx="4294967295"/>
          </p:nvPr>
        </p:nvPicPr>
        <p:blipFill>
          <a:blip r:embed="rId1"/>
          <a:stretch>
            <a:fillRect/>
          </a:stretch>
        </p:blipFill>
        <p:spPr>
          <a:xfrm>
            <a:off x="9534525" y="2257425"/>
            <a:ext cx="2657475" cy="2482850"/>
          </a:xfrm>
          <a:effectLst>
            <a:softEdge rad="635000"/>
          </a:effectLst>
        </p:spPr>
      </p:pic>
      <p:sp>
        <p:nvSpPr>
          <p:cNvPr id="23555" name="Text Placeholder 8"/>
          <p:cNvSpPr>
            <a:spLocks noGrp="1"/>
          </p:cNvSpPr>
          <p:nvPr>
            <p:ph type="body" sz="half"/>
          </p:nvPr>
        </p:nvSpPr>
        <p:spPr>
          <a:xfrm>
            <a:off x="1492250" y="1944688"/>
            <a:ext cx="3865563" cy="4041775"/>
          </a:xfrm>
        </p:spPr>
        <p:txBody>
          <a:bodyPr vert="horz" wrap="square" lIns="91440" tIns="45720" rIns="91440" bIns="45720" anchor="t"/>
          <a:lstStyle>
            <a:lvl1pPr lvl="0">
              <a:defRPr sz="1600"/>
            </a:lvl1pPr>
            <a:lvl2pPr lvl="1">
              <a:defRPr sz="1400"/>
            </a:lvl2pPr>
            <a:lvl3pPr lvl="2">
              <a:defRPr sz="1200"/>
            </a:lvl3pPr>
            <a:lvl4pPr lvl="3">
              <a:defRPr sz="1200"/>
            </a:lvl4pPr>
            <a:lvl5pPr lvl="4">
              <a:defRPr sz="1200"/>
            </a:lvl5pPr>
          </a:lstStyle>
          <a:p>
            <a:pPr marL="0" lvl="0" indent="0" algn="ctr" eaLnBrk="1" hangingPunct="1">
              <a:buNone/>
            </a:pPr>
            <a:r>
              <a:rPr lang="zh-CN" altLang="en-US" sz="2400">
                <a:latin typeface="宋体" panose="02010600030101010101" pitchFamily="2" charset="-122"/>
              </a:rPr>
              <a:t>文殊师利勇猛智</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普贤慧行亦复然</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我今回向诸善根</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随彼一切常修学</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三世诸佛所称叹</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如是最胜诸大愿</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我今回向诸善根</a:t>
            </a:r>
            <a:endParaRPr lang="en-US" altLang="zh-CN" sz="2400">
              <a:latin typeface="宋体" panose="02010600030101010101" pitchFamily="2" charset="-122"/>
            </a:endParaRPr>
          </a:p>
          <a:p>
            <a:pPr marL="0" lvl="0" indent="0" algn="ctr" eaLnBrk="1" hangingPunct="1">
              <a:buNone/>
            </a:pPr>
            <a:r>
              <a:rPr lang="zh-CN" altLang="en-US" sz="2400">
                <a:latin typeface="宋体" panose="02010600030101010101" pitchFamily="2" charset="-122"/>
              </a:rPr>
              <a:t>为得普贤殊胜行</a:t>
            </a:r>
            <a:endParaRPr lang="en-US" altLang="zh-CN" sz="2400">
              <a:latin typeface="宋体" panose="02010600030101010101" pitchFamily="2" charset="-122"/>
            </a:endParaRPr>
          </a:p>
          <a:p>
            <a:pPr marL="0" lvl="0" indent="0" eaLnBrk="1" hangingPunct="1">
              <a:buNone/>
            </a:pPr>
            <a:endParaRPr lang="en-US" altLang="zh-CN" sz="1800"/>
          </a:p>
        </p:txBody>
      </p:sp>
      <p:pic>
        <p:nvPicPr>
          <p:cNvPr id="3" name="Picture 2"/>
          <p:cNvPicPr>
            <a:picLocks noChangeAspect="1"/>
          </p:cNvPicPr>
          <p:nvPr/>
        </p:nvPicPr>
        <p:blipFill>
          <a:blip r:embed="rId2">
            <a:alphaModFix amt="85000"/>
          </a:blip>
          <a:stretch>
            <a:fillRect/>
          </a:stretch>
        </p:blipFill>
        <p:spPr>
          <a:xfrm>
            <a:off x="6545171" y="1484304"/>
            <a:ext cx="3737810" cy="4242720"/>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3688" y="2093913"/>
            <a:ext cx="9070975" cy="2255837"/>
          </a:xfrm>
        </p:spPr>
        <p:txBody>
          <a:bodyPr/>
          <a:lstStyle/>
          <a:p>
            <a:pPr>
              <a:defRPr/>
            </a:pPr>
            <a:r>
              <a:rPr lang="zh-CN" altLang="en-US" sz="6000"/>
              <a:t>前课回顾</a:t>
            </a:r>
            <a:endParaRPr sz="6000"/>
          </a:p>
        </p:txBody>
      </p:sp>
      <p:sp>
        <p:nvSpPr>
          <p:cNvPr id="15362" name="Text Placeholder 2"/>
          <p:cNvSpPr>
            <a:spLocks noGrp="1" noChangeArrowheads="1"/>
          </p:cNvSpPr>
          <p:nvPr>
            <p:ph type="body" idx="1"/>
          </p:nvPr>
        </p:nvSpPr>
        <p:spPr>
          <a:xfrm>
            <a:off x="1563688" y="4176713"/>
            <a:ext cx="9070975" cy="962025"/>
          </a:xfrm>
        </p:spPr>
        <p:txBody>
          <a:bodyPr/>
          <a:lstStyle/>
          <a:p>
            <a:pPr>
              <a:tabLst>
                <a:tab pos="2632075" algn="l"/>
              </a:tabLst>
            </a:pPr>
            <a:r>
              <a:rPr lang="zh-CN" altLang="en-US" sz="2400" dirty="0">
                <a:ea typeface="宋体" panose="02010600030101010101" pitchFamily="2" charset="-122"/>
              </a:rPr>
              <a:t>皈依（十三）</a:t>
            </a:r>
            <a:endParaRPr lang="en-CA" altLang="zh-CN" sz="2400" dirty="0">
              <a:ea typeface="宋体" panose="02010600030101010101" pitchFamily="2" charset="-122"/>
            </a:endParaRPr>
          </a:p>
          <a:p>
            <a:pPr>
              <a:tabLst>
                <a:tab pos="2632075" algn="l"/>
              </a:tabLst>
            </a:pPr>
            <a:r>
              <a:rPr lang="zh-CN" altLang="en-US" sz="2400" dirty="0"/>
              <a:t>慈诚罗珠</a:t>
            </a:r>
            <a:r>
              <a:rPr lang="zh-CN" altLang="en-US" sz="2400" dirty="0">
                <a:ea typeface="宋体" panose="02010600030101010101" pitchFamily="2" charset="-122"/>
              </a:rPr>
              <a:t>堪布</a:t>
            </a:r>
            <a:r>
              <a:rPr lang="en-US" altLang="zh-CN" sz="2400" dirty="0">
                <a:ea typeface="宋体" panose="02010600030101010101" pitchFamily="2" charset="-122"/>
              </a:rPr>
              <a:t>《</a:t>
            </a:r>
            <a:r>
              <a:rPr lang="zh-CN" altLang="en-US" sz="2400" dirty="0"/>
              <a:t>佛法见修</a:t>
            </a:r>
            <a:r>
              <a:rPr lang="en-US" altLang="zh-CN" sz="2400" dirty="0">
                <a:ea typeface="宋体" panose="02010600030101010101" pitchFamily="2" charset="-122"/>
              </a:rPr>
              <a:t>》</a:t>
            </a:r>
            <a:r>
              <a:rPr lang="zh-CN" altLang="en-US" sz="2400" dirty="0"/>
              <a:t>皈依修法</a:t>
            </a:r>
            <a:r>
              <a:rPr lang="en-US" altLang="zh-CN" sz="2400" dirty="0"/>
              <a:t>3</a:t>
            </a:r>
            <a:endParaRPr lang="en-US" altLang="en-US" sz="2400" dirty="0">
              <a:ea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938"/>
            <a:ext cx="10058400" cy="926370"/>
          </a:xfrm>
        </p:spPr>
        <p:txBody>
          <a:bodyPr/>
          <a:lstStyle/>
          <a:p>
            <a:r>
              <a:rPr lang="zh-CN" altLang="en-US" sz="4000" dirty="0"/>
              <a:t>主要内容分三：</a:t>
            </a:r>
            <a:endParaRPr lang="en-US" sz="4000" dirty="0"/>
          </a:p>
        </p:txBody>
      </p:sp>
      <p:sp>
        <p:nvSpPr>
          <p:cNvPr id="3" name="Content Placeholder 2"/>
          <p:cNvSpPr>
            <a:spLocks noGrp="1"/>
          </p:cNvSpPr>
          <p:nvPr>
            <p:ph idx="1"/>
          </p:nvPr>
        </p:nvSpPr>
        <p:spPr/>
        <p:txBody>
          <a:bodyPr/>
          <a:lstStyle/>
          <a:p>
            <a:pPr marL="0" indent="0">
              <a:buNone/>
            </a:pPr>
            <a:r>
              <a:rPr lang="zh-CN" altLang="en-US" sz="2800" dirty="0"/>
              <a:t>一、闻思修的重要性</a:t>
            </a:r>
            <a:endParaRPr lang="en-CA" altLang="zh-CN" sz="2800" dirty="0"/>
          </a:p>
          <a:p>
            <a:pPr marL="0" indent="0">
              <a:buNone/>
            </a:pPr>
            <a:r>
              <a:rPr lang="zh-CN" altLang="en-US" sz="2800" dirty="0"/>
              <a:t>二、皈依的含义</a:t>
            </a:r>
            <a:endParaRPr lang="en-CA" altLang="zh-CN" sz="2800" dirty="0"/>
          </a:p>
          <a:p>
            <a:pPr marL="0" indent="0">
              <a:buNone/>
            </a:pPr>
            <a:r>
              <a:rPr lang="zh-CN" altLang="en-US" sz="2800" dirty="0"/>
              <a:t>三、皈依的具体修法</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938"/>
            <a:ext cx="10058400" cy="914258"/>
          </a:xfrm>
        </p:spPr>
        <p:txBody>
          <a:bodyPr/>
          <a:lstStyle/>
          <a:p>
            <a:r>
              <a:rPr lang="zh-CN" altLang="en-US" sz="4000" dirty="0">
                <a:latin typeface="Songti SC" panose="02010600040101010101" pitchFamily="2" charset="-122"/>
                <a:ea typeface="Songti SC" panose="02010600040101010101" pitchFamily="2" charset="-122"/>
                <a:cs typeface="黑体" panose="02010609060101010101" charset="-122"/>
              </a:rPr>
              <a:t>一、闻思修的重要性</a:t>
            </a:r>
            <a:endParaRPr lang="en-CA" sz="4000" dirty="0">
              <a:latin typeface="Songti SC" panose="02010600040101010101" pitchFamily="2" charset="-122"/>
              <a:ea typeface="Songti SC" panose="02010600040101010101" pitchFamily="2" charset="-122"/>
              <a:cs typeface="黑体" panose="02010609060101010101" charset="-122"/>
            </a:endParaRPr>
          </a:p>
        </p:txBody>
      </p:sp>
      <p:sp>
        <p:nvSpPr>
          <p:cNvPr id="3" name="Content Placeholder 2"/>
          <p:cNvSpPr>
            <a:spLocks noGrp="1"/>
          </p:cNvSpPr>
          <p:nvPr>
            <p:ph idx="1"/>
          </p:nvPr>
        </p:nvSpPr>
        <p:spPr>
          <a:xfrm>
            <a:off x="1066800" y="1557196"/>
            <a:ext cx="10058400" cy="4657866"/>
          </a:xfrm>
        </p:spPr>
        <p:txBody>
          <a:bodyPr/>
          <a:lstStyle/>
          <a:p>
            <a:r>
              <a:rPr lang="zh-CN" altLang="zh-CN" sz="2000" dirty="0">
                <a:latin typeface="Songti SC" panose="02010600040101010101" pitchFamily="2" charset="-122"/>
                <a:ea typeface="Songti SC" panose="02010600040101010101" pitchFamily="2" charset="-122"/>
                <a:cs typeface="黑体" panose="02010609060101010101" charset="-122"/>
              </a:rPr>
              <a:t>作为修</a:t>
            </a:r>
            <a:r>
              <a:rPr lang="zh-CN" altLang="en-US" sz="2000" dirty="0">
                <a:latin typeface="Songti SC" panose="02010600040101010101" pitchFamily="2" charset="-122"/>
                <a:ea typeface="Songti SC" panose="02010600040101010101" pitchFamily="2" charset="-122"/>
                <a:cs typeface="黑体" panose="02010609060101010101" charset="-122"/>
              </a:rPr>
              <a:t>行</a:t>
            </a:r>
            <a:r>
              <a:rPr lang="zh-CN" altLang="zh-CN" sz="2000" dirty="0">
                <a:latin typeface="Songti SC" panose="02010600040101010101" pitchFamily="2" charset="-122"/>
                <a:ea typeface="Songti SC" panose="02010600040101010101" pitchFamily="2" charset="-122"/>
                <a:cs typeface="黑体" panose="02010609060101010101" charset="-122"/>
              </a:rPr>
              <a:t>人，闻、思、修是非常重要的</a:t>
            </a:r>
            <a:endParaRPr lang="en-US" altLang="zh-CN" sz="2000" dirty="0">
              <a:latin typeface="Songti SC" panose="02010600040101010101" pitchFamily="2" charset="-122"/>
              <a:ea typeface="Songti SC" panose="02010600040101010101" pitchFamily="2" charset="-122"/>
              <a:cs typeface="黑体" panose="02010609060101010101" charset="-122"/>
            </a:endParaRPr>
          </a:p>
          <a:p>
            <a:pPr lvl="0"/>
            <a:r>
              <a:rPr lang="zh-CN" altLang="zh-CN" sz="2000" dirty="0">
                <a:latin typeface="Songti SC" panose="02010600040101010101" pitchFamily="2" charset="-122"/>
                <a:ea typeface="Songti SC" panose="02010600040101010101" pitchFamily="2" charset="-122"/>
              </a:rPr>
              <a:t>生活中一般事物都需要学习，更别说广泛深广的佛法。</a:t>
            </a:r>
            <a:endParaRPr lang="en-US" altLang="zh-CN" sz="2000"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佛经记载，末法时代有很多邪师邪教</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有人是打着传法的借口自称佛菩萨，骗钱骗色为达到个人目的，如果没有真正的智慧，就容易上当受骗，一旦跟错人，不但不能走上解脱道，而且可能造下各种恶业</a:t>
            </a:r>
            <a:r>
              <a:rPr lang="zh-CN" altLang="en-US" sz="2000" dirty="0">
                <a:latin typeface="Songti SC" panose="02010600040101010101" pitchFamily="2" charset="-122"/>
                <a:ea typeface="Songti SC" panose="02010600040101010101" pitchFamily="2" charset="-122"/>
              </a:rPr>
              <a:t>。</a:t>
            </a:r>
            <a:endParaRPr lang="en-US" altLang="zh-CN" sz="2000" dirty="0">
              <a:latin typeface="Songti SC" panose="02010600040101010101" pitchFamily="2" charset="-122"/>
              <a:ea typeface="Songti SC" panose="02010600040101010101" pitchFamily="2" charset="-122"/>
            </a:endParaRPr>
          </a:p>
          <a:p>
            <a:r>
              <a:rPr lang="zh-CN" altLang="en-US" sz="2000" dirty="0">
                <a:latin typeface="Songti SC" panose="02010600040101010101" pitchFamily="2" charset="-122"/>
                <a:ea typeface="Songti SC" panose="02010600040101010101" pitchFamily="2" charset="-122"/>
              </a:rPr>
              <a:t>一旦跟错人，</a:t>
            </a:r>
            <a:r>
              <a:rPr lang="zh-CN" altLang="en-US" sz="2000" b="1" dirty="0">
                <a:latin typeface="Songti SC" panose="02010600040101010101" pitchFamily="2" charset="-122"/>
                <a:ea typeface="Songti SC" panose="02010600040101010101" pitchFamily="2" charset="-122"/>
              </a:rPr>
              <a:t>现实恶果有两个</a:t>
            </a:r>
            <a:r>
              <a:rPr lang="en-US" altLang="zh-CN" sz="2000" dirty="0">
                <a:latin typeface="Songti SC" panose="02010600040101010101" pitchFamily="2" charset="-122"/>
                <a:ea typeface="Songti SC" panose="02010600040101010101" pitchFamily="2" charset="-122"/>
              </a:rPr>
              <a:t> </a:t>
            </a:r>
            <a:r>
              <a:rPr lang="zh-CN" altLang="en-US" sz="2000" dirty="0">
                <a:latin typeface="Songti SC" panose="02010600040101010101" pitchFamily="2" charset="-122"/>
                <a:ea typeface="Songti SC" panose="02010600040101010101" pitchFamily="2" charset="-122"/>
              </a:rPr>
              <a:t>：一自己上当受骗受害；二对佛法产生怀疑放弃。</a:t>
            </a:r>
            <a:endParaRPr lang="en-US" altLang="zh-CN" sz="2000" dirty="0">
              <a:latin typeface="Songti SC" panose="02010600040101010101" pitchFamily="2" charset="-122"/>
              <a:ea typeface="Songti SC" panose="02010600040101010101" pitchFamily="2" charset="-122"/>
            </a:endParaRPr>
          </a:p>
          <a:p>
            <a:r>
              <a:rPr lang="zh-CN" altLang="en-US" sz="2000" dirty="0">
                <a:latin typeface="Songti SC" panose="02010600040101010101" pitchFamily="2" charset="-122"/>
                <a:ea typeface="Songti SC" panose="02010600040101010101" pitchFamily="2" charset="-122"/>
                <a:cs typeface="黑体" panose="02010609060101010101" charset="-122"/>
              </a:rPr>
              <a:t>跟错人的原因</a:t>
            </a:r>
            <a:r>
              <a:rPr lang="zh-CN" altLang="en-US" sz="2000" dirty="0">
                <a:latin typeface="Songti SC" panose="02010600040101010101" pitchFamily="2" charset="-122"/>
                <a:ea typeface="Songti SC" panose="02010600040101010101" pitchFamily="2" charset="-122"/>
              </a:rPr>
              <a:t>：自己没有认真观察；自己没有能力智慧观察选择。</a:t>
            </a:r>
            <a:endParaRPr lang="en-US" altLang="zh-CN" sz="2000"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要避免跟随邪师，明辨真假，就需要学习佛法，佛教的知识</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获得智慧</a:t>
            </a:r>
            <a:r>
              <a:rPr lang="zh-CN" altLang="en-US" sz="2000" dirty="0">
                <a:latin typeface="Songti SC" panose="02010600040101010101" pitchFamily="2" charset="-122"/>
                <a:ea typeface="Songti SC" panose="02010600040101010101" pitchFamily="2" charset="-122"/>
              </a:rPr>
              <a:t>，即智信而非迷信</a:t>
            </a:r>
            <a:r>
              <a:rPr lang="zh-CN" altLang="zh-CN" sz="2000" dirty="0">
                <a:latin typeface="Songti SC" panose="02010600040101010101" pitchFamily="2" charset="-122"/>
                <a:ea typeface="Songti SC" panose="02010600040101010101" pitchFamily="2" charset="-122"/>
              </a:rPr>
              <a:t>。</a:t>
            </a:r>
            <a:r>
              <a:rPr lang="zh-CN" altLang="en-US" sz="2000" dirty="0">
                <a:latin typeface="Songti SC" panose="02010600040101010101" pitchFamily="2" charset="-122"/>
                <a:ea typeface="Songti SC" panose="02010600040101010101" pitchFamily="2" charset="-122"/>
              </a:rPr>
              <a:t>通过闻思，我们才能明白什么是真正的佛法，才能知道传讲真正佛法的修行人才可能做自己的上师。</a:t>
            </a:r>
            <a:endParaRPr lang="en-US" altLang="zh-CN" sz="2000"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凡是传讲四法印的是佛教，违背四法印的是非佛教。</a:t>
            </a:r>
            <a:endParaRPr lang="en-US" altLang="zh-CN" sz="2000" dirty="0">
              <a:latin typeface="Songti SC" panose="02010600040101010101" pitchFamily="2" charset="-122"/>
              <a:ea typeface="Songti SC" panose="02010600040101010101" pitchFamily="2" charset="-122"/>
            </a:endParaRPr>
          </a:p>
          <a:p>
            <a:endParaRPr lang="en-US" altLang="zh-CN" dirty="0"/>
          </a:p>
          <a:p>
            <a:endParaRPr lang="en-US" altLang="zh-CN" dirty="0"/>
          </a:p>
          <a:p>
            <a:pPr lvl="0"/>
            <a:endParaRPr lang="en-US" altLang="zh-CN" dirty="0"/>
          </a:p>
          <a:p>
            <a:endParaRPr lang="en-US" altLang="zh-CN" b="1"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938"/>
            <a:ext cx="10058400" cy="914013"/>
          </a:xfrm>
        </p:spPr>
        <p:txBody>
          <a:bodyPr/>
          <a:lstStyle/>
          <a:p>
            <a:r>
              <a:rPr lang="zh-CN" altLang="en-US" sz="4000" dirty="0">
                <a:latin typeface="Songti SC" panose="02010600040101010101" pitchFamily="2" charset="-122"/>
                <a:ea typeface="Songti SC" panose="02010600040101010101" pitchFamily="2" charset="-122"/>
                <a:cs typeface="黑体" panose="02010609060101010101" charset="-122"/>
              </a:rPr>
              <a:t>一、闻思修的重要性</a:t>
            </a:r>
            <a:r>
              <a:rPr lang="zh-CN" altLang="en-US" sz="4000" baseline="-25000" dirty="0">
                <a:latin typeface="Songti SC" panose="02010600040101010101" pitchFamily="2" charset="-122"/>
                <a:ea typeface="Songti SC" panose="02010600040101010101" pitchFamily="2" charset="-122"/>
                <a:cs typeface="黑体" panose="02010609060101010101" charset="-122"/>
              </a:rPr>
              <a:t>（续）</a:t>
            </a:r>
            <a:endParaRPr kumimoji="1" lang="zh-CN" altLang="en-US" sz="4000" baseline="-25000" dirty="0">
              <a:latin typeface="Songti SC" panose="02010600040101010101" pitchFamily="2" charset="-122"/>
              <a:ea typeface="Songti SC" panose="02010600040101010101" pitchFamily="2" charset="-122"/>
            </a:endParaRPr>
          </a:p>
        </p:txBody>
      </p:sp>
      <p:sp>
        <p:nvSpPr>
          <p:cNvPr id="3" name="内容占位符 2"/>
          <p:cNvSpPr>
            <a:spLocks noGrp="1"/>
          </p:cNvSpPr>
          <p:nvPr>
            <p:ph idx="1"/>
          </p:nvPr>
        </p:nvSpPr>
        <p:spPr>
          <a:xfrm>
            <a:off x="1066799" y="1445741"/>
            <a:ext cx="10058400" cy="4670854"/>
          </a:xfrm>
        </p:spPr>
        <p:txBody>
          <a:bodyPr/>
          <a:lstStyle/>
          <a:p>
            <a:pPr marL="0" indent="0">
              <a:buNone/>
            </a:pPr>
            <a:r>
              <a:rPr lang="zh-CN" altLang="zh-CN" sz="2000" b="1" dirty="0">
                <a:latin typeface="Songti SC" panose="02010600040101010101" pitchFamily="2" charset="-122"/>
                <a:ea typeface="Songti SC" panose="02010600040101010101" pitchFamily="2" charset="-122"/>
                <a:cs typeface="黑体" panose="02010609060101010101" charset="-122"/>
              </a:rPr>
              <a:t>真正的佛法</a:t>
            </a:r>
            <a:r>
              <a:rPr lang="zh-CN" altLang="en-US" sz="2000" b="1" dirty="0">
                <a:latin typeface="Songti SC" panose="02010600040101010101" pitchFamily="2" charset="-122"/>
                <a:ea typeface="Songti SC" panose="02010600040101010101" pitchFamily="2" charset="-122"/>
                <a:cs typeface="黑体" panose="02010609060101010101" charset="-122"/>
              </a:rPr>
              <a:t>讲</a:t>
            </a:r>
            <a:r>
              <a:rPr lang="zh-CN" altLang="zh-CN" sz="2000" b="1" dirty="0">
                <a:latin typeface="Songti SC" panose="02010600040101010101" pitchFamily="2" charset="-122"/>
                <a:ea typeface="Songti SC" panose="02010600040101010101" pitchFamily="2" charset="-122"/>
                <a:cs typeface="黑体" panose="02010609060101010101" charset="-122"/>
              </a:rPr>
              <a:t>出离心</a:t>
            </a:r>
            <a:r>
              <a:rPr lang="zh-CN" altLang="en-US" sz="2000" b="1" dirty="0">
                <a:latin typeface="Songti SC" panose="02010600040101010101" pitchFamily="2" charset="-122"/>
                <a:ea typeface="Songti SC" panose="02010600040101010101" pitchFamily="2" charset="-122"/>
                <a:cs typeface="黑体" panose="02010609060101010101" charset="-122"/>
              </a:rPr>
              <a:t>、</a:t>
            </a:r>
            <a:r>
              <a:rPr lang="zh-CN" altLang="zh-CN" sz="2000" b="1" dirty="0">
                <a:latin typeface="Songti SC" panose="02010600040101010101" pitchFamily="2" charset="-122"/>
                <a:ea typeface="Songti SC" panose="02010600040101010101" pitchFamily="2" charset="-122"/>
                <a:cs typeface="黑体" panose="02010609060101010101" charset="-122"/>
              </a:rPr>
              <a:t>菩提心</a:t>
            </a:r>
            <a:r>
              <a:rPr lang="zh-CN" altLang="en-US" sz="2000" b="1" dirty="0">
                <a:latin typeface="Songti SC" panose="02010600040101010101" pitchFamily="2" charset="-122"/>
                <a:ea typeface="Songti SC" panose="02010600040101010101" pitchFamily="2" charset="-122"/>
                <a:cs typeface="黑体" panose="02010609060101010101" charset="-122"/>
              </a:rPr>
              <a:t>和空性</a:t>
            </a:r>
            <a:r>
              <a:rPr lang="zh-CN" altLang="en-US" sz="2000" b="1" dirty="0">
                <a:latin typeface="Songti SC" panose="02010600040101010101" pitchFamily="2" charset="-122"/>
                <a:ea typeface="Songti SC" panose="02010600040101010101" pitchFamily="2" charset="-122"/>
              </a:rPr>
              <a:t>。</a:t>
            </a:r>
            <a:endParaRPr lang="en-US" altLang="zh-CN" sz="2000" b="1"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烧香拜佛虽然也是佛教所包含的内容，但不是最重要本质的精髓。不能满足于此，闻思修</a:t>
            </a:r>
            <a:r>
              <a:rPr lang="zh-CN" altLang="en-US" sz="2000" dirty="0">
                <a:latin typeface="Songti SC" panose="02010600040101010101" pitchFamily="2" charset="-122"/>
                <a:ea typeface="Songti SC" panose="02010600040101010101" pitchFamily="2" charset="-122"/>
              </a:rPr>
              <a:t>非常</a:t>
            </a:r>
            <a:r>
              <a:rPr lang="zh-CN" altLang="zh-CN" sz="2000" dirty="0">
                <a:latin typeface="Songti SC" panose="02010600040101010101" pitchFamily="2" charset="-122"/>
                <a:ea typeface="Songti SC" panose="02010600040101010101" pitchFamily="2" charset="-122"/>
              </a:rPr>
              <a:t>重要</a:t>
            </a:r>
            <a:r>
              <a:rPr lang="zh-CN" altLang="en-US" sz="2000" dirty="0">
                <a:latin typeface="Songti SC" panose="02010600040101010101" pitchFamily="2" charset="-122"/>
                <a:ea typeface="Songti SC" panose="02010600040101010101" pitchFamily="2" charset="-122"/>
              </a:rPr>
              <a:t>，其功德远远大于烧香拜佛。</a:t>
            </a:r>
            <a:endParaRPr lang="en-US" altLang="zh-CN" sz="2000" dirty="0">
              <a:latin typeface="Songti SC" panose="02010600040101010101" pitchFamily="2" charset="-122"/>
              <a:ea typeface="Songti SC" panose="02010600040101010101" pitchFamily="2" charset="-122"/>
            </a:endParaRPr>
          </a:p>
          <a:p>
            <a:r>
              <a:rPr lang="zh-CN" altLang="en-US" sz="2000" dirty="0">
                <a:latin typeface="Songti SC" panose="02010600040101010101" pitchFamily="2" charset="-122"/>
                <a:ea typeface="Songti SC" panose="02010600040101010101" pitchFamily="2" charset="-122"/>
              </a:rPr>
              <a:t>佛</a:t>
            </a:r>
            <a:r>
              <a:rPr lang="zh-CN" altLang="zh-CN" sz="2000" dirty="0">
                <a:latin typeface="Songti SC" panose="02010600040101010101" pitchFamily="2" charset="-122"/>
                <a:ea typeface="Songti SC" panose="02010600040101010101" pitchFamily="2" charset="-122"/>
              </a:rPr>
              <a:t>教</a:t>
            </a:r>
            <a:r>
              <a:rPr lang="zh-CN" altLang="en-US" sz="2000" dirty="0">
                <a:latin typeface="Songti SC" panose="02010600040101010101" pitchFamily="2" charset="-122"/>
                <a:ea typeface="Songti SC" panose="02010600040101010101" pitchFamily="2" charset="-122"/>
              </a:rPr>
              <a:t>各</a:t>
            </a:r>
            <a:r>
              <a:rPr lang="zh-CN" altLang="zh-CN" sz="2000" dirty="0">
                <a:latin typeface="Songti SC" panose="02010600040101010101" pitchFamily="2" charset="-122"/>
                <a:ea typeface="Songti SC" panose="02010600040101010101" pitchFamily="2" charset="-122"/>
              </a:rPr>
              <a:t>派只是传承各异，但法是一样的。比如出离心、菩提心各派没有区别。我们是以智慧，也就是出离心菩提心空性而成佛，不是其它的形式主义的东西</a:t>
            </a:r>
            <a:r>
              <a:rPr lang="zh-CN" altLang="en-US" sz="2000" dirty="0">
                <a:latin typeface="Songti SC" panose="02010600040101010101" pitchFamily="2" charset="-122"/>
                <a:ea typeface="Songti SC" panose="02010600040101010101" pitchFamily="2" charset="-122"/>
              </a:rPr>
              <a:t>。</a:t>
            </a:r>
            <a:endParaRPr lang="en-US" altLang="zh-CN" sz="2000" dirty="0">
              <a:latin typeface="Songti SC" panose="02010600040101010101" pitchFamily="2" charset="-122"/>
              <a:ea typeface="Songti SC" panose="02010600040101010101" pitchFamily="2" charset="-122"/>
            </a:endParaRPr>
          </a:p>
          <a:p>
            <a:pPr marL="0" indent="0">
              <a:buNone/>
            </a:pPr>
            <a:r>
              <a:rPr lang="zh-CN" altLang="zh-CN" sz="2000" b="1" dirty="0">
                <a:latin typeface="Songti SC" panose="02010600040101010101" pitchFamily="2" charset="-122"/>
                <a:ea typeface="Songti SC" panose="02010600040101010101" pitchFamily="2" charset="-122"/>
                <a:cs typeface="黑体" panose="02010609060101010101" charset="-122"/>
              </a:rPr>
              <a:t>学习以后要修行</a:t>
            </a:r>
            <a:r>
              <a:rPr lang="zh-CN" altLang="en-US" sz="2000" b="1" dirty="0">
                <a:latin typeface="Songti SC" panose="02010600040101010101" pitchFamily="2" charset="-122"/>
                <a:ea typeface="Songti SC" panose="02010600040101010101" pitchFamily="2" charset="-122"/>
              </a:rPr>
              <a:t>：</a:t>
            </a:r>
            <a:endParaRPr lang="en-US" altLang="zh-CN" sz="2000" b="1"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才能断除贪嗔痴，了脱生死得解脱。</a:t>
            </a:r>
            <a:endParaRPr lang="en-US" altLang="zh-CN" sz="2000"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世间财富名望子孙后代都不能带到下辈子，唯有修行的结果可以死后相随。</a:t>
            </a:r>
            <a:endParaRPr lang="en-US" altLang="zh-CN" sz="2000"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工作是为了生存，修行是为生死作准备，都很重要。但决不能为生存放弃修行，佛教徒生存就是为修行。</a:t>
            </a:r>
            <a:endParaRPr lang="en-CA" altLang="zh-CN" sz="2000" dirty="0">
              <a:latin typeface="Songti SC" panose="02010600040101010101" pitchFamily="2" charset="-122"/>
              <a:ea typeface="Songti SC" panose="02010600040101010101" pitchFamily="2" charset="-122"/>
            </a:endParaRPr>
          </a:p>
          <a:p>
            <a:r>
              <a:rPr lang="zh-CN" altLang="zh-CN" sz="2000" dirty="0"/>
              <a:t>修行的重要性还包括，不仅为了来世获解脱，也可以让今生更加充实幸福 。</a:t>
            </a:r>
            <a:endParaRPr lang="en-US" altLang="zh-CN" sz="2000" dirty="0"/>
          </a:p>
          <a:p>
            <a:pPr marL="0" indent="0">
              <a:buNone/>
            </a:pPr>
            <a:r>
              <a:rPr lang="zh-CN" altLang="zh-CN" sz="2000" b="1" dirty="0"/>
              <a:t>一天保证</a:t>
            </a:r>
            <a:r>
              <a:rPr lang="en-US" altLang="zh-CN" sz="2000" b="1" dirty="0"/>
              <a:t>1-2</a:t>
            </a:r>
            <a:r>
              <a:rPr lang="zh-CN" altLang="zh-CN" sz="2000" b="1" dirty="0"/>
              <a:t>个小时修行，</a:t>
            </a:r>
            <a:r>
              <a:rPr lang="zh-CN" altLang="en-US" sz="2000" b="1" dirty="0"/>
              <a:t>再</a:t>
            </a:r>
            <a:r>
              <a:rPr lang="zh-CN" altLang="zh-CN" sz="2000" b="1" dirty="0"/>
              <a:t>忙也要保证，然后节假日短期闭关修</a:t>
            </a:r>
            <a:r>
              <a:rPr lang="zh-CN" altLang="zh-CN" sz="2000" dirty="0"/>
              <a:t>。</a:t>
            </a:r>
            <a:endParaRPr lang="zh-CN" altLang="en-US" sz="2000" dirty="0"/>
          </a:p>
          <a:p>
            <a:endParaRPr kumimoji="1" lang="zh-CN" altLang="en-US" sz="2000" dirty="0">
              <a:latin typeface="Songti SC" panose="02010600040101010101" pitchFamily="2" charset="-122"/>
              <a:ea typeface="Songti SC" panose="0201060004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6692"/>
            <a:ext cx="10058400" cy="691978"/>
          </a:xfrm>
        </p:spPr>
        <p:txBody>
          <a:bodyPr/>
          <a:lstStyle/>
          <a:p>
            <a:r>
              <a:rPr lang="zh-CN" altLang="en-US" sz="4000" b="1" dirty="0">
                <a:latin typeface="Songti SC" panose="02010600040101010101" pitchFamily="2" charset="-122"/>
                <a:ea typeface="Songti SC" panose="02010600040101010101" pitchFamily="2" charset="-122"/>
                <a:cs typeface="黑体" panose="02010609060101010101" charset="-122"/>
              </a:rPr>
              <a:t>二、皈依的含义（</a:t>
            </a:r>
            <a:r>
              <a:rPr lang="zh-CN" altLang="zh-CN" sz="4000" b="1" dirty="0">
                <a:latin typeface="Songti SC" panose="02010600040101010101" pitchFamily="2" charset="-122"/>
                <a:ea typeface="Songti SC" panose="02010600040101010101" pitchFamily="2" charset="-122"/>
                <a:cs typeface="黑体" panose="02010609060101010101" charset="-122"/>
              </a:rPr>
              <a:t>依止、依靠、依赖</a:t>
            </a:r>
            <a:r>
              <a:rPr lang="en-US" altLang="zh-CN" sz="4000" b="1" dirty="0">
                <a:latin typeface="Songti SC" panose="02010600040101010101" pitchFamily="2" charset="-122"/>
                <a:ea typeface="Songti SC" panose="02010600040101010101" pitchFamily="2" charset="-122"/>
                <a:cs typeface="黑体" panose="02010609060101010101" charset="-122"/>
              </a:rPr>
              <a:t> </a:t>
            </a:r>
            <a:r>
              <a:rPr lang="zh-CN" altLang="en-US" sz="4000" b="1" dirty="0">
                <a:latin typeface="Songti SC" panose="02010600040101010101" pitchFamily="2" charset="-122"/>
                <a:ea typeface="Songti SC" panose="02010600040101010101" pitchFamily="2" charset="-122"/>
                <a:cs typeface="黑体" panose="02010609060101010101" charset="-122"/>
              </a:rPr>
              <a:t>）</a:t>
            </a:r>
            <a:endParaRPr kumimoji="1" lang="zh-CN" altLang="en-US" sz="4000" b="1" dirty="0">
              <a:latin typeface="Songti SC" panose="02010600040101010101" pitchFamily="2" charset="-122"/>
              <a:ea typeface="Songti SC" panose="02010600040101010101" pitchFamily="2" charset="-122"/>
            </a:endParaRPr>
          </a:p>
        </p:txBody>
      </p:sp>
      <p:sp>
        <p:nvSpPr>
          <p:cNvPr id="3" name="内容占位符 2"/>
          <p:cNvSpPr>
            <a:spLocks noGrp="1"/>
          </p:cNvSpPr>
          <p:nvPr>
            <p:ph idx="1"/>
          </p:nvPr>
        </p:nvSpPr>
        <p:spPr>
          <a:xfrm>
            <a:off x="1066800" y="1804086"/>
            <a:ext cx="10058400" cy="4231589"/>
          </a:xfrm>
        </p:spPr>
        <p:txBody>
          <a:bodyPr/>
          <a:lstStyle/>
          <a:p>
            <a:pPr>
              <a:buFont typeface="Courier New" panose="02070309020205020404" pitchFamily="49" charset="0"/>
              <a:buChar char="o"/>
            </a:pPr>
            <a:r>
              <a:rPr kumimoji="1" lang="zh-CN" altLang="en-US" sz="2000" b="1" dirty="0">
                <a:latin typeface="Songti SC" panose="02010600040101010101" pitchFamily="2" charset="-122"/>
                <a:ea typeface="Songti SC" panose="02010600040101010101" pitchFamily="2" charset="-122"/>
                <a:cs typeface="黑体" panose="02010609060101010101" charset="-122"/>
              </a:rPr>
              <a:t>皈依的含义就是</a:t>
            </a:r>
            <a:r>
              <a:rPr lang="zh-CN" altLang="zh-CN" sz="2000" b="1" dirty="0">
                <a:latin typeface="Songti SC" panose="02010600040101010101" pitchFamily="2" charset="-122"/>
                <a:ea typeface="Songti SC" panose="02010600040101010101" pitchFamily="2" charset="-122"/>
                <a:cs typeface="黑体" panose="02010609060101010101" charset="-122"/>
              </a:rPr>
              <a:t>依止、依靠、依赖</a:t>
            </a:r>
            <a:r>
              <a:rPr lang="zh-CN" altLang="en-US" sz="2000" b="1" dirty="0">
                <a:latin typeface="Songti SC" panose="02010600040101010101" pitchFamily="2" charset="-122"/>
                <a:ea typeface="Songti SC" panose="02010600040101010101" pitchFamily="2" charset="-122"/>
                <a:cs typeface="黑体" panose="02010609060101010101" charset="-122"/>
              </a:rPr>
              <a:t>佛法僧三宝。</a:t>
            </a:r>
            <a:r>
              <a:rPr lang="en-US" altLang="zh-CN" sz="2000" dirty="0">
                <a:latin typeface="Songti SC" panose="02010600040101010101" pitchFamily="2" charset="-122"/>
                <a:ea typeface="Songti SC" panose="02010600040101010101" pitchFamily="2" charset="-122"/>
              </a:rPr>
              <a:t> </a:t>
            </a:r>
            <a:r>
              <a:rPr lang="zh-CN" altLang="zh-CN" sz="2000" b="1" dirty="0">
                <a:latin typeface="Songti SC" panose="02010600040101010101" pitchFamily="2" charset="-122"/>
                <a:ea typeface="Songti SC" panose="02010600040101010101" pitchFamily="2" charset="-122"/>
              </a:rPr>
              <a:t>授皈依戒</a:t>
            </a:r>
            <a:r>
              <a:rPr lang="zh-CN" altLang="zh-CN" sz="2000" dirty="0">
                <a:latin typeface="Songti SC" panose="02010600040101010101" pitchFamily="2" charset="-122"/>
                <a:ea typeface="Songti SC" panose="02010600040101010101" pitchFamily="2" charset="-122"/>
              </a:rPr>
              <a:t>是进入佛门的仪式，从此以后，决心以释迦牟尼为导师、以佛法为修行的道，以僧众为修行的道友。</a:t>
            </a:r>
            <a:endParaRPr lang="en-CA" altLang="zh-CN" sz="2000" dirty="0">
              <a:latin typeface="Songti SC" panose="02010600040101010101" pitchFamily="2" charset="-122"/>
              <a:ea typeface="Songti SC" panose="02010600040101010101" pitchFamily="2" charset="-122"/>
            </a:endParaRPr>
          </a:p>
          <a:p>
            <a:pPr>
              <a:buFont typeface="Courier New" panose="02070309020205020404" pitchFamily="49" charset="0"/>
              <a:buChar char="o"/>
            </a:pPr>
            <a:endParaRPr lang="en-US" altLang="zh-CN" sz="2000" dirty="0">
              <a:latin typeface="Songti SC" panose="02010600040101010101" pitchFamily="2" charset="-122"/>
              <a:ea typeface="Songti SC" panose="02010600040101010101" pitchFamily="2" charset="-122"/>
            </a:endParaRPr>
          </a:p>
          <a:p>
            <a:pPr>
              <a:buFont typeface="Courier New" panose="02070309020205020404" pitchFamily="49" charset="0"/>
              <a:buChar char="o"/>
            </a:pPr>
            <a:r>
              <a:rPr lang="zh-CN" altLang="zh-CN" sz="2000" b="1" dirty="0">
                <a:latin typeface="Songti SC" panose="02010600040101010101" pitchFamily="2" charset="-122"/>
                <a:ea typeface="Songti SC" panose="02010600040101010101" pitchFamily="2" charset="-122"/>
                <a:cs typeface="黑体" panose="02010609060101010101" charset="-122"/>
              </a:rPr>
              <a:t>修皈依</a:t>
            </a:r>
            <a:r>
              <a:rPr lang="zh-CN" altLang="en-US" sz="2000" b="1" dirty="0">
                <a:latin typeface="Songti SC" panose="02010600040101010101" pitchFamily="2" charset="-122"/>
                <a:ea typeface="Songti SC" panose="02010600040101010101" pitchFamily="2" charset="-122"/>
                <a:cs typeface="黑体" panose="02010609060101010101" charset="-122"/>
              </a:rPr>
              <a:t>的</a:t>
            </a:r>
            <a:r>
              <a:rPr lang="zh-CN" altLang="zh-CN" sz="2000" b="1" dirty="0">
                <a:latin typeface="Songti SC" panose="02010600040101010101" pitchFamily="2" charset="-122"/>
                <a:ea typeface="Songti SC" panose="02010600040101010101" pitchFamily="2" charset="-122"/>
                <a:cs typeface="黑体" panose="02010609060101010101" charset="-122"/>
              </a:rPr>
              <a:t>功德</a:t>
            </a:r>
            <a:endParaRPr lang="en-CA" altLang="zh-CN" sz="2000" b="1" dirty="0">
              <a:latin typeface="Songti SC" panose="02010600040101010101" pitchFamily="2" charset="-122"/>
              <a:ea typeface="Songti SC" panose="02010600040101010101" pitchFamily="2" charset="-122"/>
              <a:cs typeface="黑体" panose="02010609060101010101" charset="-122"/>
            </a:endParaRPr>
          </a:p>
          <a:p>
            <a:pPr lvl="1">
              <a:buFont typeface="Courier New" panose="02070309020205020404" pitchFamily="49" charset="0"/>
              <a:buChar char="o"/>
            </a:pPr>
            <a:r>
              <a:rPr lang="zh-CN" altLang="en-US" sz="1800" b="1" dirty="0">
                <a:latin typeface="Songti SC" panose="02010600040101010101" pitchFamily="2" charset="-122"/>
                <a:ea typeface="Songti SC" panose="02010600040101010101" pitchFamily="2" charset="-122"/>
                <a:cs typeface="黑体" panose="02010609060101010101" charset="-122"/>
              </a:rPr>
              <a:t>修了皈依，真正进入佛门，从此成为真正的佛教徒</a:t>
            </a:r>
            <a:endParaRPr lang="en-CA" altLang="zh-CN" sz="1800" b="1" dirty="0">
              <a:latin typeface="Songti SC" panose="02010600040101010101" pitchFamily="2" charset="-122"/>
              <a:ea typeface="Songti SC" panose="02010600040101010101" pitchFamily="2" charset="-122"/>
              <a:cs typeface="黑体" panose="02010609060101010101" charset="-122"/>
            </a:endParaRPr>
          </a:p>
          <a:p>
            <a:pPr lvl="1">
              <a:buFont typeface="Courier New" panose="02070309020205020404" pitchFamily="49" charset="0"/>
              <a:buChar char="o"/>
            </a:pPr>
            <a:r>
              <a:rPr lang="zh-CN" altLang="en-US" sz="1800" b="1" dirty="0">
                <a:latin typeface="Songti SC" panose="02010600040101010101" pitchFamily="2" charset="-122"/>
                <a:ea typeface="Songti SC" panose="02010600040101010101" pitchFamily="2" charset="-122"/>
                <a:cs typeface="黑体" panose="02010609060101010101" charset="-122"/>
              </a:rPr>
              <a:t>皈依戒是所有其他戒律的基础</a:t>
            </a:r>
            <a:endParaRPr lang="en-CA" altLang="zh-CN" sz="1800" b="1" dirty="0">
              <a:latin typeface="Songti SC" panose="02010600040101010101" pitchFamily="2" charset="-122"/>
              <a:ea typeface="Songti SC" panose="02010600040101010101" pitchFamily="2" charset="-122"/>
              <a:cs typeface="黑体" panose="02010609060101010101" charset="-122"/>
            </a:endParaRPr>
          </a:p>
          <a:p>
            <a:pPr lvl="1">
              <a:buFont typeface="Courier New" panose="02070309020205020404" pitchFamily="49" charset="0"/>
              <a:buChar char="o"/>
            </a:pPr>
            <a:r>
              <a:rPr lang="zh-CN" altLang="en-US" sz="1800" b="1" dirty="0">
                <a:latin typeface="Songti SC" panose="02010600040101010101" pitchFamily="2" charset="-122"/>
                <a:ea typeface="Songti SC" panose="02010600040101010101" pitchFamily="2" charset="-122"/>
                <a:cs typeface="黑体" panose="02010609060101010101" charset="-122"/>
              </a:rPr>
              <a:t>从无始以来所造的罪业都会减轻</a:t>
            </a:r>
            <a:endParaRPr lang="en-US" altLang="zh-CN" sz="1800" b="1" dirty="0">
              <a:latin typeface="Songti SC" panose="02010600040101010101" pitchFamily="2" charset="-122"/>
              <a:ea typeface="Songti SC" panose="02010600040101010101" pitchFamily="2" charset="-122"/>
              <a:cs typeface="黑体" panose="02010609060101010101" charset="-122"/>
            </a:endParaRPr>
          </a:p>
          <a:p>
            <a:pPr>
              <a:buFont typeface="Courier New" panose="02070309020205020404" pitchFamily="49" charset="0"/>
              <a:buChar char="o"/>
            </a:pPr>
            <a:r>
              <a:rPr lang="zh-CN" altLang="zh-CN" sz="2000" dirty="0">
                <a:latin typeface="Songti SC" panose="02010600040101010101" pitchFamily="2" charset="-122"/>
                <a:ea typeface="Songti SC" panose="02010600040101010101" pitchFamily="2" charset="-122"/>
              </a:rPr>
              <a:t>闻思佛法的功德远远超过烧香拜佛的功德，而修法的功德又远远超过闻思的功德</a:t>
            </a:r>
            <a:r>
              <a:rPr lang="zh-CN" altLang="en-US" sz="2000" dirty="0">
                <a:latin typeface="Songti SC" panose="02010600040101010101" pitchFamily="2" charset="-122"/>
                <a:ea typeface="Songti SC" panose="02010600040101010101" pitchFamily="2" charset="-122"/>
              </a:rPr>
              <a:t>。</a:t>
            </a:r>
            <a:endParaRPr lang="en-US" altLang="zh-CN" sz="2000" dirty="0">
              <a:latin typeface="Songti SC" panose="02010600040101010101" pitchFamily="2" charset="-122"/>
              <a:ea typeface="Songti SC" panose="02010600040101010101" pitchFamily="2" charset="-122"/>
            </a:endParaRPr>
          </a:p>
          <a:p>
            <a:pPr>
              <a:buFont typeface="Courier New" panose="02070309020205020404" pitchFamily="49" charset="0"/>
              <a:buChar char="o"/>
            </a:pPr>
            <a:endParaRPr lang="en-US" altLang="zh-CN" sz="2000" dirty="0">
              <a:latin typeface="Songti SC" panose="02010600040101010101" pitchFamily="2" charset="-122"/>
              <a:ea typeface="Songti SC" panose="02010600040101010101" pitchFamily="2" charset="-122"/>
            </a:endParaRPr>
          </a:p>
          <a:p>
            <a:pPr>
              <a:buFont typeface="Courier New" panose="02070309020205020404" pitchFamily="49" charset="0"/>
              <a:buChar char="o"/>
            </a:pPr>
            <a:r>
              <a:rPr lang="zh-CN" altLang="en-US" sz="2000" b="1" dirty="0">
                <a:latin typeface="Songti SC" panose="02010600040101010101" pitchFamily="2" charset="-122"/>
                <a:ea typeface="Songti SC" panose="02010600040101010101" pitchFamily="2" charset="-122"/>
                <a:cs typeface="黑体" panose="02010609060101010101" charset="-122"/>
              </a:rPr>
              <a:t>为什么要修皈依</a:t>
            </a:r>
            <a:r>
              <a:rPr lang="zh-CN" altLang="en-US" sz="2000" b="1" dirty="0">
                <a:latin typeface="Songti SC" panose="02010600040101010101" pitchFamily="2" charset="-122"/>
                <a:ea typeface="Songti SC" panose="02010600040101010101" pitchFamily="2" charset="-122"/>
              </a:rPr>
              <a:t>？</a:t>
            </a:r>
            <a:endParaRPr lang="en-US" altLang="zh-CN" sz="2000" b="1" dirty="0">
              <a:latin typeface="Songti SC" panose="02010600040101010101" pitchFamily="2" charset="-122"/>
              <a:ea typeface="Songti SC" panose="02010600040101010101" pitchFamily="2" charset="-122"/>
            </a:endParaRPr>
          </a:p>
          <a:p>
            <a:pPr marL="274320" lvl="1" indent="0">
              <a:buNone/>
            </a:pPr>
            <a:r>
              <a:rPr lang="zh-CN" altLang="en-US" sz="1800" dirty="0">
                <a:latin typeface="Songti SC" panose="02010600040101010101" pitchFamily="2" charset="-122"/>
                <a:ea typeface="Songti SC" panose="02010600040101010101" pitchFamily="2" charset="-122"/>
              </a:rPr>
              <a:t>人们最初</a:t>
            </a:r>
            <a:r>
              <a:rPr lang="zh-CN" altLang="zh-CN" sz="1800" dirty="0">
                <a:latin typeface="Songti SC" panose="02010600040101010101" pitchFamily="2" charset="-122"/>
                <a:ea typeface="Songti SC" panose="02010600040101010101" pitchFamily="2" charset="-122"/>
              </a:rPr>
              <a:t>皈依</a:t>
            </a:r>
            <a:r>
              <a:rPr lang="zh-CN" altLang="en-US" sz="1800" dirty="0">
                <a:latin typeface="Songti SC" panose="02010600040101010101" pitchFamily="2" charset="-122"/>
                <a:ea typeface="Songti SC" panose="02010600040101010101" pitchFamily="2" charset="-122"/>
              </a:rPr>
              <a:t>的</a:t>
            </a:r>
            <a:r>
              <a:rPr lang="zh-CN" altLang="zh-CN" sz="1800" dirty="0">
                <a:latin typeface="Songti SC" panose="02010600040101010101" pitchFamily="2" charset="-122"/>
                <a:ea typeface="Songti SC" panose="02010600040101010101" pitchFamily="2" charset="-122"/>
              </a:rPr>
              <a:t>决心不够稳定</a:t>
            </a:r>
            <a:r>
              <a:rPr lang="zh-CN" altLang="en-US" sz="1800" dirty="0">
                <a:latin typeface="Songti SC" panose="02010600040101010101" pitchFamily="2" charset="-122"/>
                <a:ea typeface="Songti SC" panose="02010600040101010101" pitchFamily="2" charset="-122"/>
              </a:rPr>
              <a:t>、</a:t>
            </a:r>
            <a:r>
              <a:rPr lang="zh-CN" altLang="zh-CN" sz="1800" dirty="0">
                <a:latin typeface="Songti SC" panose="02010600040101010101" pitchFamily="2" charset="-122"/>
                <a:ea typeface="Songti SC" panose="02010600040101010101" pitchFamily="2" charset="-122"/>
              </a:rPr>
              <a:t>不</a:t>
            </a:r>
            <a:r>
              <a:rPr lang="zh-CN" altLang="en-US" sz="1800" dirty="0">
                <a:latin typeface="Songti SC" panose="02010600040101010101" pitchFamily="2" charset="-122"/>
                <a:ea typeface="Songti SC" panose="02010600040101010101" pitchFamily="2" charset="-122"/>
              </a:rPr>
              <a:t>够</a:t>
            </a:r>
            <a:r>
              <a:rPr lang="zh-CN" altLang="zh-CN" sz="1800" dirty="0">
                <a:latin typeface="Songti SC" panose="02010600040101010101" pitchFamily="2" charset="-122"/>
                <a:ea typeface="Songti SC" panose="02010600040101010101" pitchFamily="2" charset="-122"/>
              </a:rPr>
              <a:t>坚定不移，就需要反复训练，</a:t>
            </a:r>
            <a:r>
              <a:rPr lang="zh-CN" altLang="en-US" sz="1800" dirty="0">
                <a:latin typeface="Songti SC" panose="02010600040101010101" pitchFamily="2" charset="-122"/>
                <a:ea typeface="Songti SC" panose="02010600040101010101" pitchFamily="2" charset="-122"/>
              </a:rPr>
              <a:t>就要靠修来坚定皈依的决心</a:t>
            </a:r>
            <a:endParaRPr lang="en-US" altLang="zh-CN" sz="18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kumimoji="1" lang="zh-CN" altLang="en-US" sz="2000" b="1" dirty="0">
              <a:latin typeface="Songti SC" panose="02010600040101010101" pitchFamily="2" charset="-122"/>
              <a:ea typeface="Songti SC" panose="02010600040101010101" pitchFamily="2" charset="-122"/>
              <a:cs typeface="黑体" panose="0201060906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6692"/>
            <a:ext cx="10058400" cy="691978"/>
          </a:xfrm>
        </p:spPr>
        <p:txBody>
          <a:bodyPr/>
          <a:lstStyle/>
          <a:p>
            <a:r>
              <a:rPr lang="zh-CN" altLang="en-US" sz="4000" b="1" dirty="0">
                <a:latin typeface="Songti SC" panose="02010600040101010101" pitchFamily="2" charset="-122"/>
                <a:ea typeface="Songti SC" panose="02010600040101010101" pitchFamily="2" charset="-122"/>
                <a:cs typeface="黑体" panose="02010609060101010101" charset="-122"/>
              </a:rPr>
              <a:t>二、皈依的含义（</a:t>
            </a:r>
            <a:r>
              <a:rPr lang="zh-CN" altLang="zh-CN" sz="4000" b="1" dirty="0">
                <a:latin typeface="Songti SC" panose="02010600040101010101" pitchFamily="2" charset="-122"/>
                <a:ea typeface="Songti SC" panose="02010600040101010101" pitchFamily="2" charset="-122"/>
                <a:cs typeface="黑体" panose="02010609060101010101" charset="-122"/>
              </a:rPr>
              <a:t>依止、依靠、依赖</a:t>
            </a:r>
            <a:r>
              <a:rPr lang="en-US" altLang="zh-CN" sz="4000" b="1" dirty="0">
                <a:latin typeface="Songti SC" panose="02010600040101010101" pitchFamily="2" charset="-122"/>
                <a:ea typeface="Songti SC" panose="02010600040101010101" pitchFamily="2" charset="-122"/>
                <a:cs typeface="黑体" panose="02010609060101010101" charset="-122"/>
              </a:rPr>
              <a:t> </a:t>
            </a:r>
            <a:r>
              <a:rPr lang="zh-CN" altLang="en-US" sz="4000" b="1" dirty="0">
                <a:latin typeface="Songti SC" panose="02010600040101010101" pitchFamily="2" charset="-122"/>
                <a:ea typeface="Songti SC" panose="02010600040101010101" pitchFamily="2" charset="-122"/>
                <a:cs typeface="黑体" panose="02010609060101010101" charset="-122"/>
              </a:rPr>
              <a:t>）</a:t>
            </a:r>
            <a:r>
              <a:rPr lang="zh-CN" altLang="en-US" sz="4000" b="1" baseline="-25000" dirty="0">
                <a:latin typeface="Songti SC" panose="02010600040101010101" pitchFamily="2" charset="-122"/>
                <a:ea typeface="Songti SC" panose="02010600040101010101" pitchFamily="2" charset="-122"/>
                <a:cs typeface="黑体" panose="02010609060101010101" charset="-122"/>
              </a:rPr>
              <a:t>续</a:t>
            </a:r>
            <a:endParaRPr kumimoji="1" lang="zh-CN" altLang="en-US" sz="4000" b="1" baseline="-25000" dirty="0">
              <a:latin typeface="Songti SC" panose="02010600040101010101" pitchFamily="2" charset="-122"/>
              <a:ea typeface="Songti SC" panose="02010600040101010101" pitchFamily="2" charset="-122"/>
            </a:endParaRPr>
          </a:p>
        </p:txBody>
      </p:sp>
      <p:sp>
        <p:nvSpPr>
          <p:cNvPr id="3" name="内容占位符 2"/>
          <p:cNvSpPr>
            <a:spLocks noGrp="1"/>
          </p:cNvSpPr>
          <p:nvPr>
            <p:ph idx="1"/>
          </p:nvPr>
        </p:nvSpPr>
        <p:spPr>
          <a:xfrm>
            <a:off x="1066800" y="1680520"/>
            <a:ext cx="10058400" cy="4355156"/>
          </a:xfrm>
        </p:spPr>
        <p:txBody>
          <a:bodyPr/>
          <a:lstStyle/>
          <a:p>
            <a:pPr marL="0" indent="0">
              <a:buNone/>
            </a:pPr>
            <a:r>
              <a:rPr lang="zh-CN" altLang="zh-CN" sz="2400" dirty="0">
                <a:latin typeface="Songti SC" panose="02010600040101010101" pitchFamily="2" charset="-122"/>
                <a:ea typeface="Songti SC" panose="02010600040101010101" pitchFamily="2" charset="-122"/>
                <a:cs typeface="黑体" panose="02010609060101010101" charset="-122"/>
              </a:rPr>
              <a:t>皈依</a:t>
            </a:r>
            <a:r>
              <a:rPr lang="zh-CN" altLang="en-US" sz="2400" dirty="0">
                <a:latin typeface="Songti SC" panose="02010600040101010101" pitchFamily="2" charset="-122"/>
                <a:ea typeface="Songti SC" panose="02010600040101010101" pitchFamily="2" charset="-122"/>
                <a:cs typeface="黑体" panose="02010609060101010101" charset="-122"/>
              </a:rPr>
              <a:t>的</a:t>
            </a:r>
            <a:r>
              <a:rPr lang="zh-CN" altLang="zh-CN" sz="2400" dirty="0">
                <a:latin typeface="Songti SC" panose="02010600040101010101" pitchFamily="2" charset="-122"/>
                <a:ea typeface="Songti SC" panose="02010600040101010101" pitchFamily="2" charset="-122"/>
                <a:cs typeface="黑体" panose="02010609060101010101" charset="-122"/>
              </a:rPr>
              <a:t>对象</a:t>
            </a:r>
            <a:r>
              <a:rPr lang="zh-CN" altLang="zh-CN" sz="2000" dirty="0">
                <a:latin typeface="Songti SC" panose="02010600040101010101" pitchFamily="2" charset="-122"/>
                <a:ea typeface="Songti SC" panose="02010600040101010101" pitchFamily="2" charset="-122"/>
              </a:rPr>
              <a:t>：</a:t>
            </a:r>
            <a:r>
              <a:rPr lang="zh-CN" altLang="zh-CN" sz="2400" b="1" dirty="0">
                <a:latin typeface="Songti SC" panose="02010600040101010101" pitchFamily="2" charset="-122"/>
                <a:ea typeface="Songti SC" panose="02010600040101010101" pitchFamily="2" charset="-122"/>
                <a:cs typeface="黑体" panose="02010609060101010101" charset="-122"/>
              </a:rPr>
              <a:t>佛、法、僧</a:t>
            </a:r>
            <a:endParaRPr lang="en-US" altLang="zh-CN" sz="2400" b="1" dirty="0">
              <a:latin typeface="Songti SC" panose="02010600040101010101" pitchFamily="2" charset="-122"/>
              <a:ea typeface="Songti SC" panose="02010600040101010101" pitchFamily="2" charset="-122"/>
              <a:cs typeface="黑体" panose="02010609060101010101" charset="-122"/>
            </a:endParaRPr>
          </a:p>
          <a:p>
            <a:pPr marL="274320" lvl="1" indent="0">
              <a:buNone/>
            </a:pPr>
            <a:r>
              <a:rPr lang="zh-CN" altLang="zh-CN" sz="2000" dirty="0">
                <a:latin typeface="Songti SC" panose="02010600040101010101" pitchFamily="2" charset="-122"/>
                <a:ea typeface="Songti SC" panose="02010600040101010101" pitchFamily="2" charset="-122"/>
              </a:rPr>
              <a:t>为了消除自己和众生的痛苦皈依佛法僧，正如世间生病求医的治疗过程，需要医生、药</a:t>
            </a:r>
            <a:r>
              <a:rPr lang="zh-CN" altLang="en-US" sz="2000" dirty="0">
                <a:latin typeface="Songti SC" panose="02010600040101010101" pitchFamily="2" charset="-122"/>
                <a:ea typeface="Songti SC" panose="02010600040101010101" pitchFamily="2" charset="-122"/>
              </a:rPr>
              <a:t>物</a:t>
            </a:r>
            <a:r>
              <a:rPr lang="zh-CN" altLang="zh-CN" sz="2000" dirty="0">
                <a:latin typeface="Songti SC" panose="02010600040101010101" pitchFamily="2" charset="-122"/>
                <a:ea typeface="Songti SC" panose="02010600040101010101" pitchFamily="2" charset="-122"/>
              </a:rPr>
              <a:t>、完成治疗的护士。</a:t>
            </a:r>
            <a:endParaRPr lang="en-CA"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pPr marL="0" indent="0">
              <a:buNone/>
            </a:pPr>
            <a:r>
              <a:rPr lang="en-US" altLang="zh-CN" sz="2400" dirty="0">
                <a:latin typeface="Songti SC" panose="02010600040101010101" pitchFamily="2" charset="-122"/>
                <a:ea typeface="Songti SC" panose="02010600040101010101" pitchFamily="2" charset="-122"/>
                <a:cs typeface="黑体" panose="02010609060101010101" charset="-122"/>
              </a:rPr>
              <a:t>1</a:t>
            </a:r>
            <a:r>
              <a:rPr lang="zh-CN" altLang="zh-CN" sz="2400" dirty="0">
                <a:latin typeface="Songti SC" panose="02010600040101010101" pitchFamily="2" charset="-122"/>
                <a:ea typeface="Songti SC" panose="02010600040101010101" pitchFamily="2" charset="-122"/>
                <a:cs typeface="黑体" panose="02010609060101010101" charset="-122"/>
              </a:rPr>
              <a:t>、皈依佛</a:t>
            </a:r>
            <a:endParaRPr lang="en-US" altLang="zh-CN" sz="2400" dirty="0">
              <a:latin typeface="Songti SC" panose="02010600040101010101" pitchFamily="2" charset="-122"/>
              <a:ea typeface="Songti SC" panose="02010600040101010101" pitchFamily="2" charset="-122"/>
              <a:cs typeface="黑体" panose="02010609060101010101" charset="-122"/>
            </a:endParaRPr>
          </a:p>
          <a:p>
            <a:r>
              <a:rPr lang="zh-CN" altLang="zh-CN" sz="2000" dirty="0">
                <a:latin typeface="Songti SC" panose="02010600040101010101" pitchFamily="2" charset="-122"/>
                <a:ea typeface="Songti SC" panose="02010600040101010101" pitchFamily="2" charset="-122"/>
              </a:rPr>
              <a:t>密宗说的上师分两种：世俗谛</a:t>
            </a:r>
            <a:r>
              <a:rPr lang="zh-CN" altLang="en-US" sz="2000" dirty="0">
                <a:latin typeface="Songti SC" panose="02010600040101010101" pitchFamily="2" charset="-122"/>
                <a:ea typeface="Songti SC" panose="02010600040101010101" pitchFamily="2" charset="-122"/>
              </a:rPr>
              <a:t>的上师</a:t>
            </a:r>
            <a:r>
              <a:rPr lang="zh-CN" altLang="zh-CN" sz="2000" dirty="0">
                <a:latin typeface="Songti SC" panose="02010600040101010101" pitchFamily="2" charset="-122"/>
                <a:ea typeface="Songti SC" panose="02010600040101010101" pitchFamily="2" charset="-122"/>
              </a:rPr>
              <a:t>（</a:t>
            </a:r>
            <a:r>
              <a:rPr lang="zh-CN" altLang="en-US" sz="2000" dirty="0">
                <a:latin typeface="Songti SC" panose="02010600040101010101" pitchFamily="2" charset="-122"/>
                <a:ea typeface="Songti SC" panose="02010600040101010101" pitchFamily="2" charset="-122"/>
              </a:rPr>
              <a:t>给我们</a:t>
            </a:r>
            <a:r>
              <a:rPr lang="zh-CN" altLang="zh-CN" sz="2000" dirty="0">
                <a:latin typeface="Songti SC" panose="02010600040101010101" pitchFamily="2" charset="-122"/>
                <a:ea typeface="Songti SC" panose="02010600040101010101" pitchFamily="2" charset="-122"/>
              </a:rPr>
              <a:t>灌顶传法的上师）</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胜义谛</a:t>
            </a:r>
            <a:r>
              <a:rPr lang="zh-CN" altLang="en-US" sz="2000" dirty="0">
                <a:latin typeface="Songti SC" panose="02010600040101010101" pitchFamily="2" charset="-122"/>
                <a:ea typeface="Songti SC" panose="02010600040101010101" pitchFamily="2" charset="-122"/>
              </a:rPr>
              <a:t>的上师</a:t>
            </a:r>
            <a:r>
              <a:rPr lang="zh-CN" altLang="zh-CN" sz="2000" dirty="0">
                <a:latin typeface="Songti SC" panose="02010600040101010101" pitchFamily="2" charset="-122"/>
                <a:ea typeface="Songti SC" panose="02010600040101010101" pitchFamily="2" charset="-122"/>
              </a:rPr>
              <a:t>（我们自心的本性</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是真正的上师和佛）</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至高无上的慈悲和智慧就是佛。除了佛，其它任何器物</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众生包括大自然、鬼神都不能让我们得解脱，因为它们自己都没有解脱。所以我们佛教徒只拜佛像，即佛的代表和象征。</a:t>
            </a:r>
            <a:endParaRPr lang="en-US" altLang="zh-CN" sz="2000" dirty="0">
              <a:latin typeface="Songti SC" panose="02010600040101010101" pitchFamily="2" charset="-122"/>
              <a:ea typeface="Songti SC" panose="02010600040101010101" pitchFamily="2" charset="-122"/>
            </a:endParaRPr>
          </a:p>
          <a:p>
            <a:r>
              <a:rPr lang="zh-CN" altLang="zh-CN" sz="2000" dirty="0">
                <a:latin typeface="Songti SC" panose="02010600040101010101" pitchFamily="2" charset="-122"/>
                <a:ea typeface="Songti SC" panose="02010600040101010101" pitchFamily="2" charset="-122"/>
              </a:rPr>
              <a:t>不排除也不追求神通，凡不能给我们至高无上的慈悲心和智慧的</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我们都不崇拜追求。</a:t>
            </a:r>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kumimoji="1" lang="zh-CN" altLang="en-US" sz="2000" b="1" dirty="0">
              <a:latin typeface="Songti SC" panose="02010600040101010101" pitchFamily="2" charset="-122"/>
              <a:ea typeface="Songti SC" panose="02010600040101010101" pitchFamily="2" charset="-122"/>
              <a:cs typeface="黑体" panose="02010609060101010101"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716692"/>
            <a:ext cx="10058400" cy="691978"/>
          </a:xfrm>
        </p:spPr>
        <p:txBody>
          <a:bodyPr/>
          <a:lstStyle/>
          <a:p>
            <a:r>
              <a:rPr lang="zh-CN" altLang="en-US" sz="4000" b="1" dirty="0">
                <a:latin typeface="Songti SC" panose="02010600040101010101" pitchFamily="2" charset="-122"/>
                <a:ea typeface="Songti SC" panose="02010600040101010101" pitchFamily="2" charset="-122"/>
                <a:cs typeface="黑体" panose="02010609060101010101" charset="-122"/>
              </a:rPr>
              <a:t>二、皈依的含义（</a:t>
            </a:r>
            <a:r>
              <a:rPr lang="zh-CN" altLang="zh-CN" sz="4000" b="1" dirty="0">
                <a:latin typeface="Songti SC" panose="02010600040101010101" pitchFamily="2" charset="-122"/>
                <a:ea typeface="Songti SC" panose="02010600040101010101" pitchFamily="2" charset="-122"/>
                <a:cs typeface="黑体" panose="02010609060101010101" charset="-122"/>
              </a:rPr>
              <a:t>依止、依靠、依赖</a:t>
            </a:r>
            <a:r>
              <a:rPr lang="en-US" altLang="zh-CN" sz="4000" b="1" dirty="0">
                <a:latin typeface="Songti SC" panose="02010600040101010101" pitchFamily="2" charset="-122"/>
                <a:ea typeface="Songti SC" panose="02010600040101010101" pitchFamily="2" charset="-122"/>
                <a:cs typeface="黑体" panose="02010609060101010101" charset="-122"/>
              </a:rPr>
              <a:t> </a:t>
            </a:r>
            <a:r>
              <a:rPr lang="zh-CN" altLang="en-US" sz="4000" b="1" dirty="0">
                <a:latin typeface="Songti SC" panose="02010600040101010101" pitchFamily="2" charset="-122"/>
                <a:ea typeface="Songti SC" panose="02010600040101010101" pitchFamily="2" charset="-122"/>
                <a:cs typeface="黑体" panose="02010609060101010101" charset="-122"/>
              </a:rPr>
              <a:t>）</a:t>
            </a:r>
            <a:r>
              <a:rPr lang="zh-CN" altLang="en-US" sz="4000" b="1" baseline="-25000" dirty="0">
                <a:latin typeface="Songti SC" panose="02010600040101010101" pitchFamily="2" charset="-122"/>
                <a:ea typeface="Songti SC" panose="02010600040101010101" pitchFamily="2" charset="-122"/>
                <a:cs typeface="黑体" panose="02010609060101010101" charset="-122"/>
              </a:rPr>
              <a:t>续</a:t>
            </a:r>
            <a:endParaRPr kumimoji="1" lang="zh-CN" altLang="en-US" sz="4000" b="1" baseline="-25000" dirty="0">
              <a:latin typeface="Songti SC" panose="02010600040101010101" pitchFamily="2" charset="-122"/>
              <a:ea typeface="Songti SC" panose="02010600040101010101" pitchFamily="2" charset="-122"/>
            </a:endParaRPr>
          </a:p>
        </p:txBody>
      </p:sp>
      <p:sp>
        <p:nvSpPr>
          <p:cNvPr id="3" name="内容占位符 2"/>
          <p:cNvSpPr>
            <a:spLocks noGrp="1"/>
          </p:cNvSpPr>
          <p:nvPr>
            <p:ph idx="1"/>
          </p:nvPr>
        </p:nvSpPr>
        <p:spPr>
          <a:xfrm>
            <a:off x="1066800" y="1680520"/>
            <a:ext cx="10058400" cy="4355156"/>
          </a:xfrm>
        </p:spPr>
        <p:txBody>
          <a:bodyPr/>
          <a:lstStyle/>
          <a:p>
            <a:pPr marL="0" indent="0">
              <a:buNone/>
            </a:pPr>
            <a:r>
              <a:rPr lang="en-US" altLang="zh-CN" sz="2400" dirty="0">
                <a:latin typeface="Songti SC" panose="02010600040101010101" pitchFamily="2" charset="-122"/>
                <a:ea typeface="Songti SC" panose="02010600040101010101" pitchFamily="2" charset="-122"/>
                <a:cs typeface="黑体" panose="02010609060101010101" charset="-122"/>
              </a:rPr>
              <a:t>2</a:t>
            </a:r>
            <a:r>
              <a:rPr lang="zh-CN" altLang="zh-CN" sz="2400" dirty="0">
                <a:latin typeface="Songti SC" panose="02010600040101010101" pitchFamily="2" charset="-122"/>
                <a:ea typeface="Songti SC" panose="02010600040101010101" pitchFamily="2" charset="-122"/>
                <a:cs typeface="黑体" panose="02010609060101010101" charset="-122"/>
              </a:rPr>
              <a:t>、皈依法</a:t>
            </a:r>
            <a:endParaRPr lang="en-US" altLang="zh-CN" sz="2400" dirty="0">
              <a:latin typeface="Songti SC" panose="02010600040101010101" pitchFamily="2" charset="-122"/>
              <a:ea typeface="Songti SC" panose="02010600040101010101" pitchFamily="2" charset="-122"/>
              <a:cs typeface="黑体" panose="02010609060101010101" charset="-122"/>
            </a:endParaRPr>
          </a:p>
          <a:p>
            <a:pPr marL="274320" lvl="1" indent="0">
              <a:buNone/>
            </a:pPr>
            <a:r>
              <a:rPr lang="zh-CN" altLang="zh-CN" sz="2200" dirty="0">
                <a:latin typeface="Songti SC" panose="02010600040101010101" pitchFamily="2" charset="-122"/>
                <a:ea typeface="Songti SC" panose="02010600040101010101" pitchFamily="2" charset="-122"/>
              </a:rPr>
              <a:t>佛法</a:t>
            </a:r>
            <a:r>
              <a:rPr lang="zh-CN" altLang="en-US" sz="2200" dirty="0">
                <a:latin typeface="Songti SC" panose="02010600040101010101" pitchFamily="2" charset="-122"/>
                <a:ea typeface="Songti SC" panose="02010600040101010101" pitchFamily="2" charset="-122"/>
              </a:rPr>
              <a:t>包括教法和证法：</a:t>
            </a:r>
            <a:endParaRPr lang="en-US" altLang="zh-CN" sz="2200" dirty="0">
              <a:latin typeface="Songti SC" panose="02010600040101010101" pitchFamily="2" charset="-122"/>
              <a:ea typeface="Songti SC" panose="02010600040101010101" pitchFamily="2" charset="-122"/>
            </a:endParaRPr>
          </a:p>
          <a:p>
            <a:pPr marL="274320" lvl="1" indent="0">
              <a:buNone/>
            </a:pPr>
            <a:r>
              <a:rPr lang="zh-CN" altLang="zh-CN" sz="2200" b="1" dirty="0">
                <a:latin typeface="Songti SC" panose="02010600040101010101" pitchFamily="2" charset="-122"/>
                <a:ea typeface="Songti SC" panose="02010600040101010101" pitchFamily="2" charset="-122"/>
              </a:rPr>
              <a:t>a</a:t>
            </a:r>
            <a:r>
              <a:rPr lang="en-US" altLang="zh-CN" sz="2200" b="1" dirty="0">
                <a:latin typeface="Songti SC" panose="02010600040101010101" pitchFamily="2" charset="-122"/>
                <a:ea typeface="Songti SC" panose="02010600040101010101" pitchFamily="2" charset="-122"/>
              </a:rPr>
              <a:t>.</a:t>
            </a:r>
            <a:r>
              <a:rPr lang="zh-CN" altLang="en-US" sz="2200" b="1" dirty="0">
                <a:latin typeface="Songti SC" panose="02010600040101010101" pitchFamily="2" charset="-122"/>
                <a:ea typeface="Songti SC" panose="02010600040101010101" pitchFamily="2" charset="-122"/>
              </a:rPr>
              <a:t> </a:t>
            </a:r>
            <a:r>
              <a:rPr lang="zh-CN" altLang="zh-CN" sz="2200" dirty="0">
                <a:latin typeface="Songti SC" panose="02010600040101010101" pitchFamily="2" charset="-122"/>
                <a:ea typeface="Songti SC" panose="02010600040101010101" pitchFamily="2" charset="-122"/>
              </a:rPr>
              <a:t>教法</a:t>
            </a:r>
            <a:r>
              <a:rPr lang="zh-CN" altLang="en-US" sz="2200" dirty="0">
                <a:latin typeface="Songti SC" panose="02010600040101010101" pitchFamily="2" charset="-122"/>
                <a:ea typeface="Songti SC" panose="02010600040101010101" pitchFamily="2" charset="-122"/>
              </a:rPr>
              <a:t>：</a:t>
            </a:r>
            <a:r>
              <a:rPr lang="zh-CN" altLang="zh-CN" sz="2200" dirty="0">
                <a:latin typeface="Songti SC" panose="02010600040101010101" pitchFamily="2" charset="-122"/>
                <a:ea typeface="Songti SC" panose="02010600040101010101" pitchFamily="2" charset="-122"/>
              </a:rPr>
              <a:t>佛的经典和论</a:t>
            </a:r>
            <a:r>
              <a:rPr lang="zh-CN" altLang="en-US" sz="2200" dirty="0">
                <a:latin typeface="Songti SC" panose="02010600040101010101" pitchFamily="2" charset="-122"/>
                <a:ea typeface="Songti SC" panose="02010600040101010101" pitchFamily="2" charset="-122"/>
              </a:rPr>
              <a:t>典</a:t>
            </a:r>
            <a:endParaRPr lang="en-US" altLang="zh-CN" sz="2200" dirty="0">
              <a:latin typeface="Songti SC" panose="02010600040101010101" pitchFamily="2" charset="-122"/>
              <a:ea typeface="Songti SC" panose="02010600040101010101" pitchFamily="2" charset="-122"/>
            </a:endParaRPr>
          </a:p>
          <a:p>
            <a:pPr marL="274320" lvl="1" indent="0">
              <a:buNone/>
            </a:pPr>
            <a:r>
              <a:rPr lang="zh-CN" altLang="zh-CN" sz="2200" b="1" dirty="0">
                <a:latin typeface="Songti SC" panose="02010600040101010101" pitchFamily="2" charset="-122"/>
                <a:ea typeface="Songti SC" panose="02010600040101010101" pitchFamily="2" charset="-122"/>
              </a:rPr>
              <a:t>b</a:t>
            </a:r>
            <a:r>
              <a:rPr lang="en-US" altLang="zh-CN" sz="2200" b="1" dirty="0">
                <a:latin typeface="Songti SC" panose="02010600040101010101" pitchFamily="2" charset="-122"/>
                <a:ea typeface="Songti SC" panose="02010600040101010101" pitchFamily="2" charset="-122"/>
              </a:rPr>
              <a:t>.</a:t>
            </a:r>
            <a:r>
              <a:rPr lang="zh-CN" altLang="en-US" sz="2200" b="1" dirty="0">
                <a:latin typeface="Songti SC" panose="02010600040101010101" pitchFamily="2" charset="-122"/>
                <a:ea typeface="Songti SC" panose="02010600040101010101" pitchFamily="2" charset="-122"/>
              </a:rPr>
              <a:t> </a:t>
            </a:r>
            <a:r>
              <a:rPr lang="zh-CN" altLang="zh-CN" sz="2200" dirty="0">
                <a:latin typeface="Songti SC" panose="02010600040101010101" pitchFamily="2" charset="-122"/>
                <a:ea typeface="Songti SC" panose="02010600040101010101" pitchFamily="2" charset="-122"/>
              </a:rPr>
              <a:t>证法</a:t>
            </a:r>
            <a:r>
              <a:rPr lang="zh-CN" altLang="en-US" sz="2200" dirty="0">
                <a:latin typeface="Songti SC" panose="02010600040101010101" pitchFamily="2" charset="-122"/>
                <a:ea typeface="Songti SC" panose="02010600040101010101" pitchFamily="2" charset="-122"/>
              </a:rPr>
              <a:t>：</a:t>
            </a:r>
            <a:r>
              <a:rPr lang="zh-CN" altLang="zh-CN" sz="2200" dirty="0">
                <a:latin typeface="Songti SC" panose="02010600040101010101" pitchFamily="2" charset="-122"/>
                <a:ea typeface="Songti SC" panose="02010600040101010101" pitchFamily="2" charset="-122"/>
              </a:rPr>
              <a:t>我们自己所证悟的境界，还有戒定慧</a:t>
            </a:r>
            <a:r>
              <a:rPr lang="zh-CN" altLang="en-US" sz="2200" dirty="0">
                <a:latin typeface="Songti SC" panose="02010600040101010101" pitchFamily="2" charset="-122"/>
                <a:ea typeface="Songti SC" panose="02010600040101010101" pitchFamily="2" charset="-122"/>
              </a:rPr>
              <a:t>。</a:t>
            </a:r>
            <a:endParaRPr lang="en-CA" altLang="zh-CN" sz="2200" dirty="0">
              <a:latin typeface="Songti SC" panose="02010600040101010101" pitchFamily="2" charset="-122"/>
              <a:ea typeface="Songti SC" panose="02010600040101010101" pitchFamily="2" charset="-122"/>
            </a:endParaRPr>
          </a:p>
          <a:p>
            <a:pPr marL="274320" lvl="1" indent="0">
              <a:buNone/>
            </a:pPr>
            <a:r>
              <a:rPr lang="zh-CN" altLang="zh-CN" sz="2200" dirty="0">
                <a:latin typeface="Songti SC" panose="02010600040101010101" pitchFamily="2" charset="-122"/>
                <a:ea typeface="Songti SC" panose="02010600040101010101" pitchFamily="2" charset="-122"/>
              </a:rPr>
              <a:t>只有佛法能断除我们的烦恼</a:t>
            </a:r>
            <a:r>
              <a:rPr lang="zh-CN" altLang="en-US" sz="2200" dirty="0">
                <a:latin typeface="Songti SC" panose="02010600040101010101" pitchFamily="2" charset="-122"/>
                <a:ea typeface="Songti SC" panose="02010600040101010101" pitchFamily="2" charset="-122"/>
              </a:rPr>
              <a:t>，</a:t>
            </a:r>
            <a:r>
              <a:rPr lang="zh-CN" altLang="zh-CN" sz="2200" dirty="0">
                <a:latin typeface="Songti SC" panose="02010600040101010101" pitchFamily="2" charset="-122"/>
                <a:ea typeface="Songti SC" panose="02010600040101010101" pitchFamily="2" charset="-122"/>
              </a:rPr>
              <a:t>让我们成佛并有能力度众生。</a:t>
            </a:r>
            <a:endParaRPr lang="en-US" altLang="zh-CN" sz="2200" dirty="0">
              <a:latin typeface="Songti SC" panose="02010600040101010101" pitchFamily="2" charset="-122"/>
              <a:ea typeface="Songti SC" panose="02010600040101010101" pitchFamily="2" charset="-122"/>
            </a:endParaRPr>
          </a:p>
          <a:p>
            <a:pPr marL="0" indent="0">
              <a:buNone/>
            </a:pPr>
            <a:endParaRPr lang="en-US" altLang="zh-CN" sz="2400" dirty="0">
              <a:latin typeface="Songti SC" panose="02010600040101010101" pitchFamily="2" charset="-122"/>
              <a:ea typeface="Songti SC" panose="02010600040101010101" pitchFamily="2" charset="-122"/>
            </a:endParaRPr>
          </a:p>
          <a:p>
            <a:pPr marL="0" indent="0">
              <a:buNone/>
            </a:pPr>
            <a:r>
              <a:rPr lang="en-US" altLang="zh-CN" sz="2400" dirty="0">
                <a:latin typeface="Songti SC" panose="02010600040101010101" pitchFamily="2" charset="-122"/>
                <a:ea typeface="Songti SC" panose="02010600040101010101" pitchFamily="2" charset="-122"/>
                <a:cs typeface="黑体" panose="02010609060101010101" charset="-122"/>
              </a:rPr>
              <a:t>3</a:t>
            </a:r>
            <a:r>
              <a:rPr lang="zh-CN" altLang="en-US" sz="2400" dirty="0">
                <a:latin typeface="Songti SC" panose="02010600040101010101" pitchFamily="2" charset="-122"/>
                <a:ea typeface="Songti SC" panose="02010600040101010101" pitchFamily="2" charset="-122"/>
                <a:cs typeface="黑体" panose="02010609060101010101" charset="-122"/>
              </a:rPr>
              <a:t>、</a:t>
            </a:r>
            <a:r>
              <a:rPr lang="zh-CN" altLang="zh-CN" sz="2400" dirty="0">
                <a:latin typeface="Songti SC" panose="02010600040101010101" pitchFamily="2" charset="-122"/>
                <a:ea typeface="Songti SC" panose="02010600040101010101" pitchFamily="2" charset="-122"/>
                <a:cs typeface="黑体" panose="02010609060101010101" charset="-122"/>
              </a:rPr>
              <a:t>皈依僧 </a:t>
            </a:r>
            <a:endParaRPr lang="en-US" altLang="zh-CN" sz="2400" dirty="0">
              <a:latin typeface="Songti SC" panose="02010600040101010101" pitchFamily="2" charset="-122"/>
              <a:ea typeface="Songti SC" panose="02010600040101010101" pitchFamily="2" charset="-122"/>
              <a:cs typeface="黑体" panose="02010609060101010101" charset="-122"/>
            </a:endParaRPr>
          </a:p>
          <a:p>
            <a:pPr marL="274320" lvl="1" indent="0">
              <a:buNone/>
            </a:pPr>
            <a:r>
              <a:rPr lang="zh-CN" altLang="en-US" sz="2000" dirty="0">
                <a:latin typeface="Songti SC" panose="02010600040101010101" pitchFamily="2" charset="-122"/>
                <a:ea typeface="Songti SC" panose="02010600040101010101" pitchFamily="2" charset="-122"/>
              </a:rPr>
              <a:t>包括</a:t>
            </a:r>
            <a:r>
              <a:rPr lang="zh-CN" altLang="zh-CN" sz="2000" dirty="0">
                <a:latin typeface="Songti SC" panose="02010600040101010101" pitchFamily="2" charset="-122"/>
                <a:ea typeface="Songti SC" panose="02010600040101010101" pitchFamily="2" charset="-122"/>
              </a:rPr>
              <a:t>大乘和小乘的所有僧众</a:t>
            </a:r>
            <a:r>
              <a:rPr lang="zh-CN" altLang="en-US" sz="2000" dirty="0">
                <a:latin typeface="Songti SC" panose="02010600040101010101" pitchFamily="2" charset="-122"/>
                <a:ea typeface="Songti SC" panose="02010600040101010101" pitchFamily="2" charset="-122"/>
              </a:rPr>
              <a:t>。</a:t>
            </a:r>
            <a:r>
              <a:rPr lang="zh-CN" altLang="zh-CN" sz="2000" dirty="0">
                <a:latin typeface="Songti SC" panose="02010600040101010101" pitchFamily="2" charset="-122"/>
                <a:ea typeface="Songti SC" panose="02010600040101010101" pitchFamily="2" charset="-122"/>
              </a:rPr>
              <a:t>依赖观音菩萨等和小乘的僧团而得法，因为我们不能直接从释迦牟尼佛接法，必须通过僧众的帮助才能进入佛门。比如皈依仪式、听法等</a:t>
            </a:r>
            <a:r>
              <a:rPr lang="zh-CN" altLang="en-US" sz="2000" dirty="0">
                <a:latin typeface="Songti SC" panose="02010600040101010101" pitchFamily="2" charset="-122"/>
                <a:ea typeface="Songti SC" panose="02010600040101010101" pitchFamily="2" charset="-122"/>
              </a:rPr>
              <a:t>。</a:t>
            </a:r>
            <a:endParaRPr lang="en-US" altLang="zh-CN" sz="2000" dirty="0">
              <a:latin typeface="Songti SC" panose="02010600040101010101" pitchFamily="2" charset="-122"/>
              <a:ea typeface="Songti SC" panose="02010600040101010101" pitchFamily="2" charset="-122"/>
            </a:endParaRPr>
          </a:p>
          <a:p>
            <a:pPr marL="0" indent="0">
              <a:buNone/>
            </a:pPr>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lang="en-US" altLang="zh-CN" sz="2000" dirty="0">
              <a:latin typeface="Songti SC" panose="02010600040101010101" pitchFamily="2" charset="-122"/>
              <a:ea typeface="Songti SC" panose="02010600040101010101" pitchFamily="2" charset="-122"/>
            </a:endParaRPr>
          </a:p>
          <a:p>
            <a:endParaRPr kumimoji="1" lang="zh-CN" altLang="en-US" sz="2000" b="1" dirty="0">
              <a:latin typeface="Songti SC" panose="02010600040101010101" pitchFamily="2" charset="-122"/>
              <a:ea typeface="Songti SC" panose="02010600040101010101" pitchFamily="2" charset="-122"/>
              <a:cs typeface="黑体" panose="02010609060101010101" charset="-122"/>
            </a:endParaRPr>
          </a:p>
        </p:txBody>
      </p:sp>
    </p:spTree>
  </p:cSld>
  <p:clrMapOvr>
    <a:masterClrMapping/>
  </p:clrMapOvr>
</p:sld>
</file>

<file path=ppt/tags/tag1.xml><?xml version="1.0" encoding="utf-8"?>
<p:tagLst xmlns:p="http://schemas.openxmlformats.org/presentationml/2006/main">
  <p:tag name="KSO_WM_DOC_GUID" val="{478f277f-182d-41fb-a9e0-d39a2efbcf90}"/>
</p:tagLst>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5479</Words>
  <Application>WPS 演示</Application>
  <PresentationFormat>Widescreen</PresentationFormat>
  <Paragraphs>253</Paragraphs>
  <Slides>28</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28</vt:i4>
      </vt:variant>
    </vt:vector>
  </HeadingPairs>
  <TitlesOfParts>
    <vt:vector size="40" baseType="lpstr">
      <vt:lpstr>Arial</vt:lpstr>
      <vt:lpstr>宋体</vt:lpstr>
      <vt:lpstr>Wingdings</vt:lpstr>
      <vt:lpstr>Garamond</vt:lpstr>
      <vt:lpstr>Songti SC</vt:lpstr>
      <vt:lpstr>黑体</vt:lpstr>
      <vt:lpstr>Courier New</vt:lpstr>
      <vt:lpstr>微软雅黑</vt:lpstr>
      <vt:lpstr>Arial Unicode MS</vt:lpstr>
      <vt:lpstr>Calibri</vt:lpstr>
      <vt:lpstr>Songti SC Light</vt:lpstr>
      <vt:lpstr>Savon</vt:lpstr>
      <vt:lpstr>发心偈</vt:lpstr>
      <vt:lpstr>皈依（14）  ～索达吉堪布《前行广释》第90课 </vt:lpstr>
      <vt:lpstr>前课回顾</vt:lpstr>
      <vt:lpstr>主要内容分三：</vt:lpstr>
      <vt:lpstr>一、闻思修的重要性</vt:lpstr>
      <vt:lpstr>一、闻思修的重要性（续）</vt:lpstr>
      <vt:lpstr>二、皈依的含义（依止、依靠、依赖 ）</vt:lpstr>
      <vt:lpstr>二、皈依的含义（依止、依靠、依赖 ）续</vt:lpstr>
      <vt:lpstr>二、皈依的含义（依止、依靠、依赖 ）续</vt:lpstr>
      <vt:lpstr> 三、皈依的具体修法  </vt:lpstr>
      <vt:lpstr> 三、皈依的具体修法（续）  </vt:lpstr>
      <vt:lpstr> 三、皈依的具体修法（续）  </vt:lpstr>
      <vt:lpstr> 三、皈依的具体修法（续）  </vt:lpstr>
      <vt:lpstr>  索达吉堪布《前行广释》 第90课 </vt:lpstr>
      <vt:lpstr>本课要点：</vt:lpstr>
      <vt:lpstr>PowerPoint 演示文稿</vt:lpstr>
      <vt:lpstr>本课要点：</vt:lpstr>
      <vt:lpstr>皈依是斩断不善、遣除障碍的最好途径</vt:lpstr>
      <vt:lpstr>皈依是斩断不善、遣除障碍的最好途径（续）</vt:lpstr>
      <vt:lpstr>降伏法并非人人都能行持</vt:lpstr>
      <vt:lpstr>降伏法并非人人都能行持（补充）</vt:lpstr>
      <vt:lpstr>祈求平安的方法莫过于念修皈依</vt:lpstr>
      <vt:lpstr>皈依三宝者不为鬼魔所害</vt:lpstr>
      <vt:lpstr>皈依具有不可思议的功德</vt:lpstr>
      <vt:lpstr>PowerPoint 演示文稿</vt:lpstr>
      <vt:lpstr>思考讨论题</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赵娟</cp:lastModifiedBy>
  <cp:revision>6</cp:revision>
  <dcterms:created xsi:type="dcterms:W3CDTF">2019-03-08T16:13:00Z</dcterms:created>
  <dcterms:modified xsi:type="dcterms:W3CDTF">2019-03-09T04:00:41Z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2052-11.1.0.8527</vt:lpwstr>
  </property>
</Properties>
</file>