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sldIdLst>
    <p:sldId id="276" r:id="rId3"/>
    <p:sldId id="634" r:id="rId4"/>
    <p:sldId id="770" r:id="rId5"/>
    <p:sldId id="771" r:id="rId6"/>
    <p:sldId id="772" r:id="rId7"/>
    <p:sldId id="773" r:id="rId8"/>
    <p:sldId id="774" r:id="rId9"/>
    <p:sldId id="775" r:id="rId10"/>
    <p:sldId id="776" r:id="rId11"/>
    <p:sldId id="777" r:id="rId12"/>
    <p:sldId id="778" r:id="rId13"/>
    <p:sldId id="779" r:id="rId14"/>
    <p:sldId id="277" r:id="rId15"/>
    <p:sldId id="724" r:id="rId16"/>
    <p:sldId id="768" r:id="rId17"/>
    <p:sldId id="765" r:id="rId18"/>
    <p:sldId id="713" r:id="rId19"/>
    <p:sldId id="711" r:id="rId20"/>
    <p:sldId id="274" r:id="rId21"/>
  </p:sldIdLst>
  <p:sldSz cx="12192000" cy="6858000"/>
  <p:notesSz cx="6858000" cy="9144000"/>
  <p:custDataLst>
    <p:tags r:id="rId22"/>
  </p:custDataLst>
  <p:defaultTextStyle>
    <a:defPPr>
      <a:defRPr lang="en-US"/>
    </a:defPPr>
    <a:lvl1pPr marL="0" lvl="0" indent="0" algn="l" defTabSz="457200" rtl="0" eaLnBrk="1" fontAlgn="base" latinLnBrk="0" hangingPunct="1">
      <a:lnSpc>
        <a:spcPct val="100000"/>
      </a:lnSpc>
      <a:spcBef>
        <a:spcPct val="0"/>
      </a:spcBef>
      <a:spcAft>
        <a:spcPct val="0"/>
      </a:spcAft>
      <a:buFontTx/>
      <a:buNone/>
      <a:defRPr b="0" i="0" u="none" kern="1200" baseline="0">
        <a:solidFill>
          <a:schemeClr val="tx1"/>
        </a:solidFill>
        <a:latin typeface="Garamond" panose="02020404030301010803" pitchFamily="6" charset="0"/>
        <a:ea typeface="宋体" panose="02010600030101010101" pitchFamily="2" charset="-122"/>
        <a:cs typeface="+mn-cs"/>
      </a:defRPr>
    </a:lvl1pPr>
    <a:lvl2pPr marL="457200" lvl="1" indent="0" algn="l" defTabSz="457200" rtl="0" eaLnBrk="0" fontAlgn="base" latinLnBrk="0" hangingPunct="0">
      <a:lnSpc>
        <a:spcPct val="100000"/>
      </a:lnSpc>
      <a:spcBef>
        <a:spcPct val="0"/>
      </a:spcBef>
      <a:spcAft>
        <a:spcPct val="0"/>
      </a:spcAft>
      <a:buFontTx/>
      <a:buNone/>
      <a:defRPr b="0" i="0" u="none" kern="1200" baseline="0">
        <a:solidFill>
          <a:schemeClr val="tx1"/>
        </a:solidFill>
        <a:latin typeface="Garamond" panose="02020404030301010803" pitchFamily="6" charset="0"/>
        <a:ea typeface="宋体" panose="02010600030101010101" pitchFamily="2" charset="-122"/>
        <a:cs typeface="+mn-cs"/>
      </a:defRPr>
    </a:lvl2pPr>
    <a:lvl3pPr marL="914400" lvl="2" indent="0" algn="l" defTabSz="457200" rtl="0" eaLnBrk="0" fontAlgn="base" latinLnBrk="0" hangingPunct="0">
      <a:lnSpc>
        <a:spcPct val="100000"/>
      </a:lnSpc>
      <a:spcBef>
        <a:spcPct val="0"/>
      </a:spcBef>
      <a:spcAft>
        <a:spcPct val="0"/>
      </a:spcAft>
      <a:buFontTx/>
      <a:buNone/>
      <a:defRPr b="0" i="0" u="none" kern="1200" baseline="0">
        <a:solidFill>
          <a:schemeClr val="tx1"/>
        </a:solidFill>
        <a:latin typeface="Garamond" panose="02020404030301010803" pitchFamily="6" charset="0"/>
        <a:ea typeface="宋体" panose="02010600030101010101" pitchFamily="2" charset="-122"/>
        <a:cs typeface="+mn-cs"/>
      </a:defRPr>
    </a:lvl3pPr>
    <a:lvl4pPr marL="1371600" lvl="3" indent="0" algn="l" defTabSz="457200" rtl="0" eaLnBrk="0" fontAlgn="base" latinLnBrk="0" hangingPunct="0">
      <a:lnSpc>
        <a:spcPct val="100000"/>
      </a:lnSpc>
      <a:spcBef>
        <a:spcPct val="0"/>
      </a:spcBef>
      <a:spcAft>
        <a:spcPct val="0"/>
      </a:spcAft>
      <a:buFontTx/>
      <a:buNone/>
      <a:defRPr b="0" i="0" u="none" kern="1200" baseline="0">
        <a:solidFill>
          <a:schemeClr val="tx1"/>
        </a:solidFill>
        <a:latin typeface="Garamond" panose="02020404030301010803" pitchFamily="6" charset="0"/>
        <a:ea typeface="宋体" panose="02010600030101010101" pitchFamily="2" charset="-122"/>
        <a:cs typeface="+mn-cs"/>
      </a:defRPr>
    </a:lvl4pPr>
    <a:lvl5pPr marL="1828800" lvl="4" indent="0" algn="l" defTabSz="457200" rtl="0" eaLnBrk="0" fontAlgn="base" latinLnBrk="0" hangingPunct="0">
      <a:lnSpc>
        <a:spcPct val="100000"/>
      </a:lnSpc>
      <a:spcBef>
        <a:spcPct val="0"/>
      </a:spcBef>
      <a:spcAft>
        <a:spcPct val="0"/>
      </a:spcAft>
      <a:buFontTx/>
      <a:buNone/>
      <a:defRPr b="0" i="0" u="none" kern="1200" baseline="0">
        <a:solidFill>
          <a:schemeClr val="tx1"/>
        </a:solidFill>
        <a:latin typeface="Garamond" panose="02020404030301010803" pitchFamily="6" charset="0"/>
        <a:ea typeface="宋体" panose="02010600030101010101" pitchFamily="2" charset="-122"/>
        <a:cs typeface="+mn-cs"/>
      </a:defRPr>
    </a:lvl5pPr>
    <a:lvl6pPr marL="2286000" lvl="5" indent="0" algn="l" defTabSz="457200" rtl="0" eaLnBrk="0" fontAlgn="base" latinLnBrk="0" hangingPunct="0">
      <a:lnSpc>
        <a:spcPct val="100000"/>
      </a:lnSpc>
      <a:spcBef>
        <a:spcPct val="0"/>
      </a:spcBef>
      <a:spcAft>
        <a:spcPct val="0"/>
      </a:spcAft>
      <a:buFontTx/>
      <a:buNone/>
      <a:defRPr b="0" i="0" u="none" kern="1200" baseline="0">
        <a:solidFill>
          <a:schemeClr val="tx1"/>
        </a:solidFill>
        <a:latin typeface="Garamond" panose="02020404030301010803" pitchFamily="6" charset="0"/>
        <a:ea typeface="宋体" panose="02010600030101010101" pitchFamily="2" charset="-122"/>
        <a:cs typeface="+mn-cs"/>
      </a:defRPr>
    </a:lvl6pPr>
    <a:lvl7pPr marL="2743200" lvl="6" indent="0" algn="l" defTabSz="457200" rtl="0" eaLnBrk="0" fontAlgn="base" latinLnBrk="0" hangingPunct="0">
      <a:lnSpc>
        <a:spcPct val="100000"/>
      </a:lnSpc>
      <a:spcBef>
        <a:spcPct val="0"/>
      </a:spcBef>
      <a:spcAft>
        <a:spcPct val="0"/>
      </a:spcAft>
      <a:buFontTx/>
      <a:buNone/>
      <a:defRPr b="0" i="0" u="none" kern="1200" baseline="0">
        <a:solidFill>
          <a:schemeClr val="tx1"/>
        </a:solidFill>
        <a:latin typeface="Garamond" panose="02020404030301010803" pitchFamily="6" charset="0"/>
        <a:ea typeface="宋体" panose="02010600030101010101" pitchFamily="2" charset="-122"/>
        <a:cs typeface="+mn-cs"/>
      </a:defRPr>
    </a:lvl7pPr>
    <a:lvl8pPr marL="3200400" lvl="7" indent="0" algn="l" defTabSz="457200" rtl="0" eaLnBrk="0" fontAlgn="base" latinLnBrk="0" hangingPunct="0">
      <a:lnSpc>
        <a:spcPct val="100000"/>
      </a:lnSpc>
      <a:spcBef>
        <a:spcPct val="0"/>
      </a:spcBef>
      <a:spcAft>
        <a:spcPct val="0"/>
      </a:spcAft>
      <a:buFontTx/>
      <a:buNone/>
      <a:defRPr b="0" i="0" u="none" kern="1200" baseline="0">
        <a:solidFill>
          <a:schemeClr val="tx1"/>
        </a:solidFill>
        <a:latin typeface="Garamond" panose="02020404030301010803" pitchFamily="6" charset="0"/>
        <a:ea typeface="宋体" panose="02010600030101010101" pitchFamily="2" charset="-122"/>
        <a:cs typeface="+mn-cs"/>
      </a:defRPr>
    </a:lvl8pPr>
    <a:lvl9pPr marL="3657600" lvl="8" indent="0" algn="l" defTabSz="457200" rtl="0" eaLnBrk="0" fontAlgn="base" latinLnBrk="0" hangingPunct="0">
      <a:lnSpc>
        <a:spcPct val="100000"/>
      </a:lnSpc>
      <a:spcBef>
        <a:spcPct val="0"/>
      </a:spcBef>
      <a:spcAft>
        <a:spcPct val="0"/>
      </a:spcAft>
      <a:buFontTx/>
      <a:buNone/>
      <a:defRPr b="0" i="0" u="none" kern="1200" baseline="0">
        <a:solidFill>
          <a:schemeClr val="tx1"/>
        </a:solidFill>
        <a:latin typeface="Garamond" panose="02020404030301010803" pitchFamily="6"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88"/>
    <p:restoredTop sz="94624"/>
  </p:normalViewPr>
  <p:slideViewPr>
    <p:cSldViewPr snapToGrid="0" snapToObjects="1" showGuides="1">
      <p:cViewPr varScale="1">
        <p:scale>
          <a:sx n="110" d="100"/>
          <a:sy n="110" d="100"/>
        </p:scale>
        <p:origin x="-1080" y="-96"/>
      </p:cViewPr>
      <p:guideLst>
        <p:guide orient="horz" pos="2123"/>
        <p:guide pos="3840"/>
      </p:guideLst>
    </p:cSldViewPr>
  </p:slideViewPr>
  <p:outlineViewPr>
    <p:cViewPr>
      <p:scale>
        <a:sx n="33" d="100"/>
        <a:sy n="33" d="100"/>
      </p:scale>
      <p:origin x="0" y="-51128"/>
    </p:cViewPr>
  </p:outlineViewPr>
  <p:notesTextViewPr>
    <p:cViewPr>
      <p:scale>
        <a:sx n="1" d="1"/>
        <a:sy n="1" d="1"/>
      </p:scale>
      <p:origin x="0" y="0"/>
    </p:cViewPr>
  </p:notesTextViewPr>
  <p:gridSpacing cx="72005" cy="72005"/>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9"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60" y="126772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a:spLocks noChangeArrowheads="1"/>
          </p:cNvSpPr>
          <p:nvPr/>
        </p:nvSpPr>
        <p:spPr bwMode="auto">
          <a:xfrm>
            <a:off x="1447800" y="1411288"/>
            <a:ext cx="9296400" cy="4035425"/>
          </a:xfrm>
          <a:prstGeom prst="rect">
            <a:avLst/>
          </a:prstGeom>
          <a:noFill/>
          <a:ln w="6350" cap="sq">
            <a:solidFill>
              <a:srgbClr val="404040"/>
            </a:solidFill>
            <a:miter lim="800000"/>
          </a:ln>
        </p:spPr>
        <p:txBody>
          <a:bodyPr/>
          <a:lstStyle>
            <a:lvl1pPr>
              <a:defRPr kumimoji="1" sz="2400">
                <a:solidFill>
                  <a:schemeClr val="tx1"/>
                </a:solidFill>
                <a:latin typeface="Garamond" panose="02020404030301010803" pitchFamily="6" charset="0"/>
                <a:ea typeface="宋体" panose="02010600030101010101" pitchFamily="2" charset="-122"/>
              </a:defRPr>
            </a:lvl1pPr>
            <a:lvl2pPr marL="742950" indent="-285750">
              <a:defRPr kumimoji="1" sz="2400">
                <a:solidFill>
                  <a:schemeClr val="tx1"/>
                </a:solidFill>
                <a:latin typeface="Garamond" panose="02020404030301010803" pitchFamily="6" charset="0"/>
                <a:ea typeface="宋体" panose="02010600030101010101" pitchFamily="2" charset="-122"/>
              </a:defRPr>
            </a:lvl2pPr>
            <a:lvl3pPr marL="1143000" indent="-228600">
              <a:defRPr kumimoji="1" sz="2400">
                <a:solidFill>
                  <a:schemeClr val="tx1"/>
                </a:solidFill>
                <a:latin typeface="Garamond" panose="02020404030301010803" pitchFamily="6" charset="0"/>
                <a:ea typeface="宋体" panose="02010600030101010101" pitchFamily="2" charset="-122"/>
              </a:defRPr>
            </a:lvl3pPr>
            <a:lvl4pPr marL="1600200" indent="-228600">
              <a:defRPr kumimoji="1" sz="2400">
                <a:solidFill>
                  <a:schemeClr val="tx1"/>
                </a:solidFill>
                <a:latin typeface="Garamond" panose="02020404030301010803" pitchFamily="6" charset="0"/>
                <a:ea typeface="宋体" panose="02010600030101010101" pitchFamily="2" charset="-122"/>
              </a:defRPr>
            </a:lvl4pPr>
            <a:lvl5pPr marL="2057400" indent="-228600">
              <a:defRPr kumimoji="1" sz="2400">
                <a:solidFill>
                  <a:schemeClr val="tx1"/>
                </a:solidFill>
                <a:latin typeface="Garamond" panose="02020404030301010803" pitchFamily="6" charset="0"/>
                <a:ea typeface="宋体" panose="02010600030101010101" pitchFamily="2" charset="-122"/>
              </a:defRPr>
            </a:lvl5pPr>
            <a:lvl6pPr marL="25146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6pPr>
            <a:lvl7pPr marL="29718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7pPr>
            <a:lvl8pPr marL="34290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8pPr>
            <a:lvl9pPr marL="38862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800" b="0" i="0" u="none" strike="noStrike" kern="1200" cap="none" spc="0" normalizeH="0" baseline="0" noProof="0">
              <a:ln>
                <a:noFill/>
              </a:ln>
              <a:solidFill>
                <a:schemeClr val="tx1"/>
              </a:solidFill>
              <a:effectLst/>
              <a:uLnTx/>
              <a:uFillTx/>
              <a:latin typeface="Garamond" panose="02020404030301010803" pitchFamily="6" charset="0"/>
              <a:ea typeface="宋体" panose="02010600030101010101" pitchFamily="2" charset="-122"/>
              <a:cs typeface="+mn-cs"/>
            </a:endParaRPr>
          </a:p>
        </p:txBody>
      </p:sp>
      <p:sp>
        <p:nvSpPr>
          <p:cNvPr id="12" name="Rectangle 14"/>
          <p:cNvSpPr/>
          <p:nvPr/>
        </p:nvSpPr>
        <p:spPr>
          <a:xfrm>
            <a:off x="5135563" y="1268413"/>
            <a:ext cx="1920875" cy="7302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2054" name="Group 3"/>
          <p:cNvGrpSpPr/>
          <p:nvPr/>
        </p:nvGrpSpPr>
        <p:grpSpPr>
          <a:xfrm>
            <a:off x="5249863" y="1268413"/>
            <a:ext cx="1692275" cy="644525"/>
            <a:chOff x="5318306" y="1386268"/>
            <a:chExt cx="1567331" cy="645295"/>
          </a:xfrm>
        </p:grpSpPr>
        <p:cxnSp>
          <p:nvCxnSpPr>
            <p:cNvPr id="14" name="Straight Connector 16"/>
            <p:cNvCxnSpPr/>
            <p:nvPr/>
          </p:nvCxnSpPr>
          <p:spPr>
            <a:xfrm>
              <a:off x="5318306" y="1386268"/>
              <a:ext cx="0" cy="640526"/>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7"/>
            <p:cNvCxnSpPr/>
            <p:nvPr/>
          </p:nvCxnSpPr>
          <p:spPr>
            <a:xfrm>
              <a:off x="6885637" y="1386268"/>
              <a:ext cx="0" cy="640526"/>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pPr fontAlgn="base"/>
            <a:r>
              <a:rPr lang="en-US" strike="noStrike" noProof="1"/>
              <a:t>Click to edit Master title style</a:t>
            </a:r>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en-US" strike="noStrike" noProof="1"/>
              <a:t>Click to edit Master subtitle style</a:t>
            </a:r>
          </a:p>
        </p:txBody>
      </p:sp>
      <p:sp>
        <p:nvSpPr>
          <p:cNvPr id="17" name="Date Placeholder 19"/>
          <p:cNvSpPr>
            <a:spLocks noGrp="1"/>
          </p:cNvSpPr>
          <p:nvPr>
            <p:ph type="dt" sz="half" idx="2"/>
          </p:nvPr>
        </p:nvSpPr>
        <p:spPr>
          <a:xfrm>
            <a:off x="5318125" y="1341438"/>
            <a:ext cx="1555750" cy="527050"/>
          </a:xfrm>
          <a:prstGeom prst="rect">
            <a:avLst/>
          </a:prstGeom>
        </p:spPr>
        <p:txBody>
          <a:bodyPr vert="horz" wrap="square" lIns="91440" tIns="45720" rIns="91440" bIns="45720" numCol="1" anchor="b" anchorCtr="0" compatLnSpc="1"/>
          <a:lstStyle>
            <a:lvl1pPr algn="ctr">
              <a:defRPr sz="1300">
                <a:solidFill>
                  <a:srgbClr val="FFFFFF"/>
                </a:solidFill>
              </a:defRPr>
            </a:lvl1p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fld id="{5B49DC80-F243-8A44-B174-FB74E915C732}" type="datetime1">
              <a:rPr kumimoji="1" lang="en-US" altLang="zh-CN" sz="1300" b="0" i="0" u="none" strike="noStrike" kern="1200" cap="none" spc="0" normalizeH="0" baseline="0" noProof="0">
                <a:ln>
                  <a:noFill/>
                </a:ln>
                <a:solidFill>
                  <a:srgbClr val="FFFFFF"/>
                </a:solidFill>
                <a:effectLst/>
                <a:uLnTx/>
                <a:uFillTx/>
                <a:latin typeface="Garamond" panose="02020404030301010803" pitchFamily="6" charset="0"/>
                <a:ea typeface="宋体" panose="02010600030101010101" pitchFamily="2" charset="-122"/>
                <a:cs typeface="+mn-cs"/>
              </a:rPr>
              <a:t>7/21/2020</a:t>
            </a:fld>
            <a:endParaRPr kumimoji="1" lang="en-US" altLang="zh-CN" sz="1300" b="0" i="0" u="none" strike="noStrike" kern="1200" cap="none" spc="0" normalizeH="0" baseline="0" noProof="0">
              <a:ln>
                <a:noFill/>
              </a:ln>
              <a:solidFill>
                <a:srgbClr val="FFFFFF"/>
              </a:solidFill>
              <a:effectLst/>
              <a:uLnTx/>
              <a:uFillTx/>
              <a:latin typeface="Garamond" panose="02020404030301010803" pitchFamily="6" charset="0"/>
              <a:ea typeface="宋体" panose="02010600030101010101" pitchFamily="2" charset="-122"/>
              <a:cs typeface="+mn-cs"/>
            </a:endParaRPr>
          </a:p>
        </p:txBody>
      </p:sp>
      <p:sp>
        <p:nvSpPr>
          <p:cNvPr id="18" name="Footer Placeholder 20"/>
          <p:cNvSpPr>
            <a:spLocks noGrp="1"/>
          </p:cNvSpPr>
          <p:nvPr>
            <p:ph type="ftr" sz="quarter" idx="3"/>
          </p:nvPr>
        </p:nvSpPr>
        <p:spPr>
          <a:xfrm>
            <a:off x="1454150" y="5211763"/>
            <a:ext cx="5905500" cy="228600"/>
          </a:xfrm>
          <a:prstGeom prst="rect">
            <a:avLst/>
          </a:prstGeom>
        </p:spPr>
        <p:txBody>
          <a:bodyPr vert="horz" wrap="square" lIns="91440" tIns="45720" rIns="91440" bIns="45720" numCol="1" anchor="b" anchorCtr="0" compatLnSpc="1"/>
          <a:lstStyle>
            <a:lvl1pPr algn="l">
              <a:defRPr/>
            </a:lvl1p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19" name="Slide Number Placeholder 21"/>
          <p:cNvSpPr>
            <a:spLocks noGrp="1"/>
          </p:cNvSpPr>
          <p:nvPr>
            <p:ph type="sldNum" sz="quarter" idx="4"/>
          </p:nvPr>
        </p:nvSpPr>
        <p:spPr>
          <a:xfrm>
            <a:off x="8607425" y="5211763"/>
            <a:ext cx="2111375" cy="228600"/>
          </a:xfrm>
          <a:prstGeom prst="rect">
            <a:avLst/>
          </a:prstGeom>
        </p:spPr>
        <p:txBody>
          <a:bodyPr vert="horz" wrap="square" lIns="91440" tIns="45720" rIns="91440" bIns="45720" numCol="1" anchor="b" anchorCtr="0" compatLnSpc="1"/>
          <a:lstStyle>
            <a:lvl1pPr>
              <a:defRPr/>
            </a:lvl1p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78AE31F6-066B-F74E-BF6D-F33E80753412}"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日期占位符 3"/>
          <p:cNvSpPr>
            <a:spLocks noGrp="1"/>
          </p:cNvSpPr>
          <p:nvPr>
            <p:ph type="dt" sz="half" idx="10"/>
          </p:nvPr>
        </p:nvSpPr>
        <p:spPr/>
        <p:txBody>
          <a:body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1BC2854D-5CE2-4947-9F5E-CFE4413986B7}"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7/21/2020</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B8A289D-D21E-DA40-8098-A19BB6DF3CC1}"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838200" y="762000"/>
            <a:ext cx="8077200" cy="5257800"/>
          </a:xfrm>
        </p:spPr>
        <p:txBody>
          <a:bodyPr vert="eaVert"/>
          <a:lstStyle/>
          <a:p>
            <a:pPr lvl="0" fontAlgn="base"/>
            <a:r>
              <a:rPr lang="en-US" strike="noStrike" noProof="1"/>
              <a:t>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日期占位符 3"/>
          <p:cNvSpPr>
            <a:spLocks noGrp="1"/>
          </p:cNvSpPr>
          <p:nvPr>
            <p:ph type="dt" sz="half" idx="10"/>
          </p:nvPr>
        </p:nvSpPr>
        <p:spPr/>
        <p:txBody>
          <a:body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1BC2854D-5CE2-4947-9F5E-CFE4413986B7}"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7/21/2020</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B8A289D-D21E-DA40-8098-A19BB6DF3CC1}"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9"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62" y="1267722"/>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a:spLocks noChangeArrowheads="1"/>
          </p:cNvSpPr>
          <p:nvPr/>
        </p:nvSpPr>
        <p:spPr bwMode="auto">
          <a:xfrm>
            <a:off x="1447800" y="1411288"/>
            <a:ext cx="9296400" cy="4035425"/>
          </a:xfrm>
          <a:prstGeom prst="rect">
            <a:avLst/>
          </a:prstGeom>
          <a:noFill/>
          <a:ln w="6350" cap="sq">
            <a:solidFill>
              <a:srgbClr val="404040"/>
            </a:solidFill>
            <a:miter lim="800000"/>
          </a:ln>
        </p:spPr>
        <p:txBody>
          <a:bodyPr/>
          <a:lstStyle>
            <a:lvl1pPr>
              <a:defRPr kumimoji="1" sz="2400">
                <a:solidFill>
                  <a:schemeClr val="tx1"/>
                </a:solidFill>
                <a:latin typeface="Garamond" panose="02020404030301010803" pitchFamily="6" charset="0"/>
                <a:ea typeface="宋体" panose="02010600030101010101" pitchFamily="2" charset="-122"/>
              </a:defRPr>
            </a:lvl1pPr>
            <a:lvl2pPr marL="742950" indent="-285750">
              <a:defRPr kumimoji="1" sz="2400">
                <a:solidFill>
                  <a:schemeClr val="tx1"/>
                </a:solidFill>
                <a:latin typeface="Garamond" panose="02020404030301010803" pitchFamily="6" charset="0"/>
                <a:ea typeface="宋体" panose="02010600030101010101" pitchFamily="2" charset="-122"/>
              </a:defRPr>
            </a:lvl2pPr>
            <a:lvl3pPr marL="1143000" indent="-228600">
              <a:defRPr kumimoji="1" sz="2400">
                <a:solidFill>
                  <a:schemeClr val="tx1"/>
                </a:solidFill>
                <a:latin typeface="Garamond" panose="02020404030301010803" pitchFamily="6" charset="0"/>
                <a:ea typeface="宋体" panose="02010600030101010101" pitchFamily="2" charset="-122"/>
              </a:defRPr>
            </a:lvl3pPr>
            <a:lvl4pPr marL="1600200" indent="-228600">
              <a:defRPr kumimoji="1" sz="2400">
                <a:solidFill>
                  <a:schemeClr val="tx1"/>
                </a:solidFill>
                <a:latin typeface="Garamond" panose="02020404030301010803" pitchFamily="6" charset="0"/>
                <a:ea typeface="宋体" panose="02010600030101010101" pitchFamily="2" charset="-122"/>
              </a:defRPr>
            </a:lvl4pPr>
            <a:lvl5pPr marL="2057400" indent="-228600">
              <a:defRPr kumimoji="1" sz="2400">
                <a:solidFill>
                  <a:schemeClr val="tx1"/>
                </a:solidFill>
                <a:latin typeface="Garamond" panose="02020404030301010803" pitchFamily="6" charset="0"/>
                <a:ea typeface="宋体" panose="02010600030101010101" pitchFamily="2" charset="-122"/>
              </a:defRPr>
            </a:lvl5pPr>
            <a:lvl6pPr marL="25146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6pPr>
            <a:lvl7pPr marL="29718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7pPr>
            <a:lvl8pPr marL="34290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8pPr>
            <a:lvl9pPr marL="38862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9pPr>
          </a:lstStyle>
          <a:p>
            <a:pPr>
              <a:buFont typeface="Arial" panose="020B0604020202020204" pitchFamily="34" charset="0"/>
              <a:buNone/>
              <a:defRPr/>
            </a:pPr>
            <a:endParaRPr lang="en-US" altLang="zh-CN" sz="1800">
              <a:solidFill>
                <a:prstClr val="black"/>
              </a:solidFill>
            </a:endParaRPr>
          </a:p>
        </p:txBody>
      </p:sp>
      <p:sp>
        <p:nvSpPr>
          <p:cNvPr id="12" name="Rectangle 14"/>
          <p:cNvSpPr/>
          <p:nvPr/>
        </p:nvSpPr>
        <p:spPr>
          <a:xfrm>
            <a:off x="5135563" y="1268413"/>
            <a:ext cx="1920875" cy="7302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24586" name="Group 3"/>
          <p:cNvGrpSpPr/>
          <p:nvPr/>
        </p:nvGrpSpPr>
        <p:grpSpPr>
          <a:xfrm>
            <a:off x="5249863" y="1268413"/>
            <a:ext cx="1692275" cy="644525"/>
            <a:chOff x="5318306" y="1386268"/>
            <a:chExt cx="1567331" cy="645295"/>
          </a:xfrm>
        </p:grpSpPr>
        <p:cxnSp>
          <p:nvCxnSpPr>
            <p:cNvPr id="14" name="Straight Connector 16"/>
            <p:cNvCxnSpPr/>
            <p:nvPr/>
          </p:nvCxnSpPr>
          <p:spPr>
            <a:xfrm>
              <a:off x="5318306" y="1386268"/>
              <a:ext cx="0" cy="640526"/>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7"/>
            <p:cNvCxnSpPr/>
            <p:nvPr/>
          </p:nvCxnSpPr>
          <p:spPr>
            <a:xfrm>
              <a:off x="6885637" y="1386268"/>
              <a:ext cx="0" cy="640526"/>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noProof="1"/>
              <a:t>Click to edit Master title style</a:t>
            </a:r>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1"/>
              <a:t>Click to edit Master subtitle style</a:t>
            </a:r>
          </a:p>
        </p:txBody>
      </p:sp>
      <p:sp>
        <p:nvSpPr>
          <p:cNvPr id="17" name="Date Placeholder 19"/>
          <p:cNvSpPr>
            <a:spLocks noGrp="1"/>
          </p:cNvSpPr>
          <p:nvPr>
            <p:ph type="dt" sz="half" idx="2"/>
          </p:nvPr>
        </p:nvSpPr>
        <p:spPr>
          <a:xfrm>
            <a:off x="5318125" y="1341438"/>
            <a:ext cx="1555750" cy="527050"/>
          </a:xfrm>
          <a:prstGeom prst="rect">
            <a:avLst/>
          </a:prstGeom>
        </p:spPr>
        <p:txBody>
          <a:bodyPr vert="horz" wrap="square" lIns="91440" tIns="45720" rIns="91440" bIns="45720" numCol="1" anchor="b" anchorCtr="0" compatLnSpc="1"/>
          <a:lstStyle>
            <a:lvl1pPr algn="ctr">
              <a:defRPr sz="1300">
                <a:solidFill>
                  <a:srgbClr val="FFFFFF"/>
                </a:solidFill>
              </a:defRPr>
            </a:lvl1pPr>
          </a:lstStyle>
          <a:p>
            <a:pPr>
              <a:defRPr/>
            </a:pPr>
            <a:fld id="{5B49DC80-F243-8A44-B174-FB74E915C732}" type="datetime1">
              <a:rPr kumimoji="1" lang="en-US" altLang="zh-CN"/>
              <a:pPr>
                <a:defRPr/>
              </a:pPr>
              <a:t>7/21/2020</a:t>
            </a:fld>
            <a:endParaRPr kumimoji="1" lang="en-US" altLang="zh-CN"/>
          </a:p>
        </p:txBody>
      </p:sp>
      <p:sp>
        <p:nvSpPr>
          <p:cNvPr id="18" name="Footer Placeholder 20"/>
          <p:cNvSpPr>
            <a:spLocks noGrp="1"/>
          </p:cNvSpPr>
          <p:nvPr>
            <p:ph type="ftr" sz="quarter" idx="3"/>
          </p:nvPr>
        </p:nvSpPr>
        <p:spPr>
          <a:xfrm>
            <a:off x="1454150" y="5211763"/>
            <a:ext cx="5905500" cy="228600"/>
          </a:xfrm>
          <a:prstGeom prst="rect">
            <a:avLst/>
          </a:prstGeom>
        </p:spPr>
        <p:txBody>
          <a:bodyPr vert="horz" wrap="square" lIns="91440" tIns="45720" rIns="91440" bIns="45720" numCol="1" anchor="b" anchorCtr="0" compatLnSpc="1"/>
          <a:lstStyle>
            <a:lvl1pPr algn="l">
              <a:defRPr/>
            </a:lvl1pPr>
          </a:lstStyle>
          <a:p>
            <a:pPr>
              <a:defRPr/>
            </a:pPr>
            <a:endParaRPr kumimoji="1" lang="en-US" altLang="zh-CN"/>
          </a:p>
        </p:txBody>
      </p:sp>
      <p:sp>
        <p:nvSpPr>
          <p:cNvPr id="19" name="Slide Number Placeholder 21"/>
          <p:cNvSpPr>
            <a:spLocks noGrp="1"/>
          </p:cNvSpPr>
          <p:nvPr>
            <p:ph type="sldNum" sz="quarter" idx="4"/>
          </p:nvPr>
        </p:nvSpPr>
        <p:spPr>
          <a:xfrm>
            <a:off x="8607425" y="5211763"/>
            <a:ext cx="2111375" cy="228600"/>
          </a:xfrm>
          <a:prstGeom prst="rect">
            <a:avLst/>
          </a:prstGeom>
        </p:spPr>
        <p:txBody>
          <a:bodyPr vert="horz" wrap="square" lIns="91440" tIns="45720" rIns="91440" bIns="45720" numCol="1" anchor="b" anchorCtr="0" compatLnSpc="1"/>
          <a:lstStyle>
            <a:lvl1pPr>
              <a:defRPr/>
            </a:lvl1pPr>
          </a:lstStyle>
          <a:p>
            <a:pPr>
              <a:defRPr/>
            </a:pPr>
            <a:fld id="{78AE31F6-066B-F74E-BF6D-F33E80753412}" type="slidenum">
              <a:rPr kumimoji="1" lang="en-US" altLang="zh-CN"/>
              <a:pPr>
                <a:defRPr/>
              </a:pPr>
              <a:t>‹#›</a:t>
            </a:fld>
            <a:endParaRPr kumimoji="1" lang="en-US" altLang="zh-CN"/>
          </a:p>
        </p:txBody>
      </p:sp>
    </p:spTree>
    <p:extLst>
      <p:ext uri="{BB962C8B-B14F-4D97-AF65-F5344CB8AC3E}">
        <p14:creationId xmlns:p14="http://schemas.microsoft.com/office/powerpoint/2010/main" val="2911497767"/>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Content Placeholder 2"/>
          <p:cNvSpPr>
            <a:spLocks noGrp="1"/>
          </p:cNvSpPr>
          <p:nvPr>
            <p:ph idx="1"/>
          </p:nvPr>
        </p:nvSpPr>
        <p:spPr/>
        <p:txBody>
          <a:body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日期占位符 3"/>
          <p:cNvSpPr>
            <a:spLocks noGrp="1"/>
          </p:cNvSpPr>
          <p:nvPr>
            <p:ph type="dt" sz="half" idx="10"/>
          </p:nvPr>
        </p:nvSpPr>
        <p:spPr/>
        <p:txBody>
          <a:bodyPr/>
          <a:lstStyle/>
          <a:p>
            <a:pPr>
              <a:defRPr/>
            </a:pPr>
            <a:fld id="{1BC2854D-5CE2-4947-9F5E-CFE4413986B7}" type="datetime1">
              <a:rPr kumimoji="1" lang="en-US" altLang="zh-CN"/>
              <a:pPr>
                <a:defRPr/>
              </a:pPr>
              <a:t>7/21/2020</a:t>
            </a:fld>
            <a:endParaRPr kumimoji="1" lang="en-US" altLang="zh-CN"/>
          </a:p>
        </p:txBody>
      </p:sp>
      <p:sp>
        <p:nvSpPr>
          <p:cNvPr id="5" name="页脚占位符 4"/>
          <p:cNvSpPr>
            <a:spLocks noGrp="1"/>
          </p:cNvSpPr>
          <p:nvPr>
            <p:ph type="ftr" sz="quarter" idx="11"/>
          </p:nvPr>
        </p:nvSpPr>
        <p:spPr/>
        <p:txBody>
          <a:bodyPr/>
          <a:lstStyle/>
          <a:p>
            <a:pPr>
              <a:defRPr/>
            </a:pPr>
            <a:endParaRPr kumimoji="1" lang="en-US" altLang="zh-CN"/>
          </a:p>
        </p:txBody>
      </p:sp>
      <p:sp>
        <p:nvSpPr>
          <p:cNvPr id="6" name="灯片编号占位符 5"/>
          <p:cNvSpPr>
            <a:spLocks noGrp="1"/>
          </p:cNvSpPr>
          <p:nvPr>
            <p:ph type="sldNum" sz="quarter" idx="12"/>
          </p:nvPr>
        </p:nvSpPr>
        <p:spPr/>
        <p:txBody>
          <a:bodyPr/>
          <a:lstStyle/>
          <a:p>
            <a:pPr>
              <a:defRPr/>
            </a:pPr>
            <a:fld id="{5B8A289D-D21E-DA40-8098-A19BB6DF3CC1}" type="slidenum">
              <a:rPr kumimoji="1" lang="en-US" altLang="zh-CN"/>
              <a:pPr>
                <a:defRPr/>
              </a:pPr>
              <a:t>‹#›</a:t>
            </a:fld>
            <a:endParaRPr kumimoji="1" lang="en-US" altLang="zh-CN"/>
          </a:p>
        </p:txBody>
      </p:sp>
    </p:spTree>
    <p:extLst>
      <p:ext uri="{BB962C8B-B14F-4D97-AF65-F5344CB8AC3E}">
        <p14:creationId xmlns:p14="http://schemas.microsoft.com/office/powerpoint/2010/main" val="817709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9" name="Rectangle 15"/>
          <p:cNvSpPr/>
          <p:nvPr/>
        </p:nvSpPr>
        <p:spPr>
          <a:xfrm>
            <a:off x="11776"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22"/>
          <p:cNvSpPr/>
          <p:nvPr/>
        </p:nvSpPr>
        <p:spPr>
          <a:xfrm>
            <a:off x="1307862" y="1267722"/>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23"/>
          <p:cNvSpPr>
            <a:spLocks noChangeArrowheads="1"/>
          </p:cNvSpPr>
          <p:nvPr/>
        </p:nvSpPr>
        <p:spPr bwMode="auto">
          <a:xfrm>
            <a:off x="1447800" y="1411288"/>
            <a:ext cx="9296400" cy="4035425"/>
          </a:xfrm>
          <a:prstGeom prst="rect">
            <a:avLst/>
          </a:prstGeom>
          <a:noFill/>
          <a:ln w="6350" cap="sq">
            <a:solidFill>
              <a:srgbClr val="404040"/>
            </a:solidFill>
            <a:miter lim="800000"/>
          </a:ln>
        </p:spPr>
        <p:txBody>
          <a:bodyPr/>
          <a:lstStyle>
            <a:lvl1pPr>
              <a:defRPr kumimoji="1" sz="2400">
                <a:solidFill>
                  <a:schemeClr val="tx1"/>
                </a:solidFill>
                <a:latin typeface="Garamond" panose="02020404030301010803" pitchFamily="6" charset="0"/>
                <a:ea typeface="宋体" panose="02010600030101010101" pitchFamily="2" charset="-122"/>
              </a:defRPr>
            </a:lvl1pPr>
            <a:lvl2pPr marL="742950" indent="-285750">
              <a:defRPr kumimoji="1" sz="2400">
                <a:solidFill>
                  <a:schemeClr val="tx1"/>
                </a:solidFill>
                <a:latin typeface="Garamond" panose="02020404030301010803" pitchFamily="6" charset="0"/>
                <a:ea typeface="宋体" panose="02010600030101010101" pitchFamily="2" charset="-122"/>
              </a:defRPr>
            </a:lvl2pPr>
            <a:lvl3pPr marL="1143000" indent="-228600">
              <a:defRPr kumimoji="1" sz="2400">
                <a:solidFill>
                  <a:schemeClr val="tx1"/>
                </a:solidFill>
                <a:latin typeface="Garamond" panose="02020404030301010803" pitchFamily="6" charset="0"/>
                <a:ea typeface="宋体" panose="02010600030101010101" pitchFamily="2" charset="-122"/>
              </a:defRPr>
            </a:lvl3pPr>
            <a:lvl4pPr marL="1600200" indent="-228600">
              <a:defRPr kumimoji="1" sz="2400">
                <a:solidFill>
                  <a:schemeClr val="tx1"/>
                </a:solidFill>
                <a:latin typeface="Garamond" panose="02020404030301010803" pitchFamily="6" charset="0"/>
                <a:ea typeface="宋体" panose="02010600030101010101" pitchFamily="2" charset="-122"/>
              </a:defRPr>
            </a:lvl4pPr>
            <a:lvl5pPr marL="2057400" indent="-228600">
              <a:defRPr kumimoji="1" sz="2400">
                <a:solidFill>
                  <a:schemeClr val="tx1"/>
                </a:solidFill>
                <a:latin typeface="Garamond" panose="02020404030301010803" pitchFamily="6" charset="0"/>
                <a:ea typeface="宋体" panose="02010600030101010101" pitchFamily="2" charset="-122"/>
              </a:defRPr>
            </a:lvl5pPr>
            <a:lvl6pPr marL="25146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6pPr>
            <a:lvl7pPr marL="29718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7pPr>
            <a:lvl8pPr marL="34290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8pPr>
            <a:lvl9pPr marL="38862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9pPr>
          </a:lstStyle>
          <a:p>
            <a:pPr>
              <a:buFont typeface="Arial" panose="020B0604020202020204" pitchFamily="34" charset="0"/>
              <a:buNone/>
              <a:defRPr/>
            </a:pPr>
            <a:endParaRPr lang="en-US" altLang="zh-CN" sz="1800">
              <a:solidFill>
                <a:prstClr val="black"/>
              </a:solidFill>
            </a:endParaRPr>
          </a:p>
        </p:txBody>
      </p:sp>
      <p:sp>
        <p:nvSpPr>
          <p:cNvPr id="12" name="Rectangle 29"/>
          <p:cNvSpPr/>
          <p:nvPr/>
        </p:nvSpPr>
        <p:spPr>
          <a:xfrm>
            <a:off x="5135563" y="1268413"/>
            <a:ext cx="1920875" cy="730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25610" name="Group 30"/>
          <p:cNvGrpSpPr/>
          <p:nvPr/>
        </p:nvGrpSpPr>
        <p:grpSpPr>
          <a:xfrm>
            <a:off x="5249863" y="1268413"/>
            <a:ext cx="1692275" cy="644525"/>
            <a:chOff x="5318306" y="1386268"/>
            <a:chExt cx="1567331" cy="645295"/>
          </a:xfrm>
        </p:grpSpPr>
        <p:cxnSp>
          <p:nvCxnSpPr>
            <p:cNvPr id="14" name="Straight Connector 31"/>
            <p:cNvCxnSpPr/>
            <p:nvPr/>
          </p:nvCxnSpPr>
          <p:spPr>
            <a:xfrm>
              <a:off x="5318306" y="1386268"/>
              <a:ext cx="0" cy="640526"/>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32"/>
            <p:cNvCxnSpPr/>
            <p:nvPr/>
          </p:nvCxnSpPr>
          <p:spPr>
            <a:xfrm>
              <a:off x="6885637" y="1386268"/>
              <a:ext cx="0" cy="640526"/>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noProof="1"/>
              <a:t>Click to edit Master title style</a:t>
            </a:r>
          </a:p>
        </p:txBody>
      </p:sp>
      <p:sp>
        <p:nvSpPr>
          <p:cNvPr id="3" name="Text Placeholder 2"/>
          <p:cNvSpPr>
            <a:spLocks noGrp="1"/>
          </p:cNvSpPr>
          <p:nvPr>
            <p:ph type="body" idx="1"/>
          </p:nvPr>
        </p:nvSpPr>
        <p:spPr>
          <a:xfrm>
            <a:off x="1563624" y="4682062"/>
            <a:ext cx="9070848" cy="457200"/>
          </a:xfrm>
        </p:spPr>
        <p:txBody>
          <a:bodyPr>
            <a:normAutofit/>
          </a:bodyPr>
          <a:lstStyle>
            <a:lvl1pPr marL="0" indent="0" algn="ctr">
              <a:buNone/>
              <a:tabLst>
                <a:tab pos="2633345"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1"/>
              <a:t>Edit Master text styles</a:t>
            </a:r>
          </a:p>
        </p:txBody>
      </p:sp>
      <p:sp>
        <p:nvSpPr>
          <p:cNvPr id="17" name="Date Placeholder 3"/>
          <p:cNvSpPr>
            <a:spLocks noGrp="1"/>
          </p:cNvSpPr>
          <p:nvPr>
            <p:ph type="dt" sz="half" idx="2"/>
          </p:nvPr>
        </p:nvSpPr>
        <p:spPr>
          <a:xfrm>
            <a:off x="5321300" y="1344613"/>
            <a:ext cx="1555750" cy="530225"/>
          </a:xfrm>
          <a:prstGeom prst="rect">
            <a:avLst/>
          </a:prstGeom>
        </p:spPr>
        <p:txBody>
          <a:bodyPr vert="horz" wrap="square" lIns="91440" tIns="45720" rIns="91440" bIns="45720" numCol="1" anchor="b" anchorCtr="0" compatLnSpc="1"/>
          <a:lstStyle>
            <a:lvl1pPr algn="ctr">
              <a:defRPr sz="1300">
                <a:solidFill>
                  <a:srgbClr val="FFFFFF"/>
                </a:solidFill>
              </a:defRPr>
            </a:lvl1pPr>
          </a:lstStyle>
          <a:p>
            <a:pPr>
              <a:defRPr/>
            </a:pPr>
            <a:fld id="{A3819F31-7E94-1C4B-B062-C9DF61329137}" type="datetime1">
              <a:rPr kumimoji="1" lang="en-US" altLang="zh-CN"/>
              <a:pPr>
                <a:defRPr/>
              </a:pPr>
              <a:t>7/21/2020</a:t>
            </a:fld>
            <a:endParaRPr kumimoji="1" lang="en-US" altLang="zh-CN"/>
          </a:p>
        </p:txBody>
      </p:sp>
      <p:sp>
        <p:nvSpPr>
          <p:cNvPr id="18" name="Footer Placeholder 4"/>
          <p:cNvSpPr>
            <a:spLocks noGrp="1"/>
          </p:cNvSpPr>
          <p:nvPr>
            <p:ph type="ftr" sz="quarter" idx="3"/>
          </p:nvPr>
        </p:nvSpPr>
        <p:spPr>
          <a:xfrm>
            <a:off x="1454150" y="5211763"/>
            <a:ext cx="5907088" cy="228600"/>
          </a:xfrm>
          <a:prstGeom prst="rect">
            <a:avLst/>
          </a:prstGeom>
        </p:spPr>
        <p:txBody>
          <a:bodyPr vert="horz" wrap="square" lIns="91440" tIns="45720" rIns="91440" bIns="45720" numCol="1" anchor="b" anchorCtr="0" compatLnSpc="1"/>
          <a:lstStyle>
            <a:lvl1pPr algn="l">
              <a:defRPr/>
            </a:lvl1pPr>
          </a:lstStyle>
          <a:p>
            <a:pPr>
              <a:defRPr/>
            </a:pPr>
            <a:endParaRPr kumimoji="1" lang="en-US" altLang="zh-CN"/>
          </a:p>
        </p:txBody>
      </p:sp>
      <p:sp>
        <p:nvSpPr>
          <p:cNvPr id="19" name="Slide Number Placeholder 5"/>
          <p:cNvSpPr>
            <a:spLocks noGrp="1"/>
          </p:cNvSpPr>
          <p:nvPr>
            <p:ph type="sldNum" sz="quarter" idx="4"/>
          </p:nvPr>
        </p:nvSpPr>
        <p:spPr>
          <a:xfrm>
            <a:off x="8604250" y="5211763"/>
            <a:ext cx="2112963" cy="228600"/>
          </a:xfrm>
          <a:prstGeom prst="rect">
            <a:avLst/>
          </a:prstGeom>
        </p:spPr>
        <p:txBody>
          <a:bodyPr vert="horz" wrap="square" lIns="91440" tIns="45720" rIns="91440" bIns="45720" numCol="1" anchor="b" anchorCtr="0" compatLnSpc="1"/>
          <a:lstStyle>
            <a:lvl1pPr>
              <a:defRPr/>
            </a:lvl1pPr>
          </a:lstStyle>
          <a:p>
            <a:pPr>
              <a:defRPr/>
            </a:pPr>
            <a:fld id="{3D9FC258-38CB-A746-A1AC-4D5A155033E7}" type="slidenum">
              <a:rPr kumimoji="1" lang="en-US" altLang="zh-CN"/>
              <a:pPr>
                <a:defRPr/>
              </a:pPr>
              <a:t>‹#›</a:t>
            </a:fld>
            <a:endParaRPr kumimoji="1" lang="en-US" altLang="zh-CN"/>
          </a:p>
        </p:txBody>
      </p:sp>
    </p:spTree>
    <p:extLst>
      <p:ext uri="{BB962C8B-B14F-4D97-AF65-F5344CB8AC3E}">
        <p14:creationId xmlns:p14="http://schemas.microsoft.com/office/powerpoint/2010/main" val="1429922165"/>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noProof="1"/>
              <a:t>Click to edit Master title style</a:t>
            </a:r>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2" name="日期占位符 1"/>
          <p:cNvSpPr>
            <a:spLocks noGrp="1"/>
          </p:cNvSpPr>
          <p:nvPr>
            <p:ph type="dt" sz="half" idx="10"/>
          </p:nvPr>
        </p:nvSpPr>
        <p:spPr/>
        <p:txBody>
          <a:bodyPr/>
          <a:lstStyle/>
          <a:p>
            <a:pPr>
              <a:defRPr/>
            </a:pPr>
            <a:fld id="{1BC2854D-5CE2-4947-9F5E-CFE4413986B7}" type="datetime1">
              <a:rPr kumimoji="1" lang="en-US" altLang="zh-CN"/>
              <a:pPr>
                <a:defRPr/>
              </a:pPr>
              <a:t>7/21/2020</a:t>
            </a:fld>
            <a:endParaRPr kumimoji="1" lang="en-US" altLang="zh-CN"/>
          </a:p>
        </p:txBody>
      </p:sp>
      <p:sp>
        <p:nvSpPr>
          <p:cNvPr id="5" name="页脚占位符 4"/>
          <p:cNvSpPr>
            <a:spLocks noGrp="1"/>
          </p:cNvSpPr>
          <p:nvPr>
            <p:ph type="ftr" sz="quarter" idx="11"/>
          </p:nvPr>
        </p:nvSpPr>
        <p:spPr/>
        <p:txBody>
          <a:bodyPr/>
          <a:lstStyle/>
          <a:p>
            <a:pPr>
              <a:defRPr/>
            </a:pPr>
            <a:endParaRPr kumimoji="1" lang="en-US" altLang="zh-CN"/>
          </a:p>
        </p:txBody>
      </p:sp>
      <p:sp>
        <p:nvSpPr>
          <p:cNvPr id="6" name="灯片编号占位符 5"/>
          <p:cNvSpPr>
            <a:spLocks noGrp="1"/>
          </p:cNvSpPr>
          <p:nvPr>
            <p:ph type="sldNum" sz="quarter" idx="12"/>
          </p:nvPr>
        </p:nvSpPr>
        <p:spPr/>
        <p:txBody>
          <a:bodyPr/>
          <a:lstStyle/>
          <a:p>
            <a:pPr>
              <a:defRPr/>
            </a:pPr>
            <a:fld id="{5B8A289D-D21E-DA40-8098-A19BB6DF3CC1}" type="slidenum">
              <a:rPr kumimoji="1" lang="en-US" altLang="zh-CN"/>
              <a:pPr>
                <a:defRPr/>
              </a:pPr>
              <a:t>‹#›</a:t>
            </a:fld>
            <a:endParaRPr kumimoji="1" lang="en-US" altLang="zh-CN"/>
          </a:p>
        </p:txBody>
      </p:sp>
    </p:spTree>
    <p:extLst>
      <p:ext uri="{BB962C8B-B14F-4D97-AF65-F5344CB8AC3E}">
        <p14:creationId xmlns:p14="http://schemas.microsoft.com/office/powerpoint/2010/main" val="29846231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7" name="日期占位符 6"/>
          <p:cNvSpPr>
            <a:spLocks noGrp="1"/>
          </p:cNvSpPr>
          <p:nvPr>
            <p:ph type="dt" sz="half" idx="10"/>
          </p:nvPr>
        </p:nvSpPr>
        <p:spPr/>
        <p:txBody>
          <a:bodyPr/>
          <a:lstStyle/>
          <a:p>
            <a:pPr>
              <a:defRPr/>
            </a:pPr>
            <a:fld id="{1BC2854D-5CE2-4947-9F5E-CFE4413986B7}" type="datetime1">
              <a:rPr kumimoji="1" lang="en-US" altLang="zh-CN"/>
              <a:pPr>
                <a:defRPr/>
              </a:pPr>
              <a:t>7/21/2020</a:t>
            </a:fld>
            <a:endParaRPr kumimoji="1" lang="en-US" altLang="zh-CN"/>
          </a:p>
        </p:txBody>
      </p:sp>
      <p:sp>
        <p:nvSpPr>
          <p:cNvPr id="8" name="页脚占位符 7"/>
          <p:cNvSpPr>
            <a:spLocks noGrp="1"/>
          </p:cNvSpPr>
          <p:nvPr>
            <p:ph type="ftr" sz="quarter" idx="11"/>
          </p:nvPr>
        </p:nvSpPr>
        <p:spPr/>
        <p:txBody>
          <a:bodyPr/>
          <a:lstStyle/>
          <a:p>
            <a:pPr>
              <a:defRPr/>
            </a:pPr>
            <a:endParaRPr kumimoji="1" lang="en-US" altLang="zh-CN"/>
          </a:p>
        </p:txBody>
      </p:sp>
      <p:sp>
        <p:nvSpPr>
          <p:cNvPr id="9" name="灯片编号占位符 8"/>
          <p:cNvSpPr>
            <a:spLocks noGrp="1"/>
          </p:cNvSpPr>
          <p:nvPr>
            <p:ph type="sldNum" sz="quarter" idx="12"/>
          </p:nvPr>
        </p:nvSpPr>
        <p:spPr/>
        <p:txBody>
          <a:bodyPr/>
          <a:lstStyle/>
          <a:p>
            <a:pPr>
              <a:defRPr/>
            </a:pPr>
            <a:fld id="{5B8A289D-D21E-DA40-8098-A19BB6DF3CC1}" type="slidenum">
              <a:rPr kumimoji="1" lang="en-US" altLang="zh-CN"/>
              <a:pPr>
                <a:defRPr/>
              </a:pPr>
              <a:t>‹#›</a:t>
            </a:fld>
            <a:endParaRPr kumimoji="1" lang="en-US" altLang="zh-CN"/>
          </a:p>
        </p:txBody>
      </p:sp>
    </p:spTree>
    <p:extLst>
      <p:ext uri="{BB962C8B-B14F-4D97-AF65-F5344CB8AC3E}">
        <p14:creationId xmlns:p14="http://schemas.microsoft.com/office/powerpoint/2010/main" val="36911941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日期占位符 2"/>
          <p:cNvSpPr>
            <a:spLocks noGrp="1"/>
          </p:cNvSpPr>
          <p:nvPr>
            <p:ph type="dt" sz="half" idx="10"/>
          </p:nvPr>
        </p:nvSpPr>
        <p:spPr/>
        <p:txBody>
          <a:bodyPr/>
          <a:lstStyle/>
          <a:p>
            <a:pPr>
              <a:defRPr/>
            </a:pPr>
            <a:fld id="{1BC2854D-5CE2-4947-9F5E-CFE4413986B7}" type="datetime1">
              <a:rPr kumimoji="1" lang="en-US" altLang="zh-CN"/>
              <a:pPr>
                <a:defRPr/>
              </a:pPr>
              <a:t>7/21/2020</a:t>
            </a:fld>
            <a:endParaRPr kumimoji="1" lang="en-US" altLang="zh-CN"/>
          </a:p>
        </p:txBody>
      </p:sp>
      <p:sp>
        <p:nvSpPr>
          <p:cNvPr id="4" name="页脚占位符 3"/>
          <p:cNvSpPr>
            <a:spLocks noGrp="1"/>
          </p:cNvSpPr>
          <p:nvPr>
            <p:ph type="ftr" sz="quarter" idx="11"/>
          </p:nvPr>
        </p:nvSpPr>
        <p:spPr/>
        <p:txBody>
          <a:bodyPr/>
          <a:lstStyle/>
          <a:p>
            <a:pPr>
              <a:defRPr/>
            </a:pPr>
            <a:endParaRPr kumimoji="1" lang="en-US" altLang="zh-CN"/>
          </a:p>
        </p:txBody>
      </p:sp>
      <p:sp>
        <p:nvSpPr>
          <p:cNvPr id="5" name="灯片编号占位符 4"/>
          <p:cNvSpPr>
            <a:spLocks noGrp="1"/>
          </p:cNvSpPr>
          <p:nvPr>
            <p:ph type="sldNum" sz="quarter" idx="12"/>
          </p:nvPr>
        </p:nvSpPr>
        <p:spPr/>
        <p:txBody>
          <a:bodyPr/>
          <a:lstStyle/>
          <a:p>
            <a:pPr>
              <a:defRPr/>
            </a:pPr>
            <a:fld id="{5B8A289D-D21E-DA40-8098-A19BB6DF3CC1}" type="slidenum">
              <a:rPr kumimoji="1" lang="en-US" altLang="zh-CN"/>
              <a:pPr>
                <a:defRPr/>
              </a:pPr>
              <a:t>‹#›</a:t>
            </a:fld>
            <a:endParaRPr kumimoji="1" lang="en-US" altLang="zh-CN"/>
          </a:p>
        </p:txBody>
      </p:sp>
    </p:spTree>
    <p:extLst>
      <p:ext uri="{BB962C8B-B14F-4D97-AF65-F5344CB8AC3E}">
        <p14:creationId xmlns:p14="http://schemas.microsoft.com/office/powerpoint/2010/main" val="16325569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BC2854D-5CE2-4947-9F5E-CFE4413986B7}" type="datetime1">
              <a:rPr kumimoji="1" lang="en-US" altLang="zh-CN"/>
              <a:pPr>
                <a:defRPr/>
              </a:pPr>
              <a:t>7/21/2020</a:t>
            </a:fld>
            <a:endParaRPr kumimoji="1" lang="en-US" altLang="zh-CN"/>
          </a:p>
        </p:txBody>
      </p:sp>
      <p:sp>
        <p:nvSpPr>
          <p:cNvPr id="3" name="页脚占位符 2"/>
          <p:cNvSpPr>
            <a:spLocks noGrp="1"/>
          </p:cNvSpPr>
          <p:nvPr>
            <p:ph type="ftr" sz="quarter" idx="11"/>
          </p:nvPr>
        </p:nvSpPr>
        <p:spPr/>
        <p:txBody>
          <a:bodyPr/>
          <a:lstStyle/>
          <a:p>
            <a:pPr>
              <a:defRPr/>
            </a:pPr>
            <a:endParaRPr kumimoji="1" lang="en-US" altLang="zh-CN"/>
          </a:p>
        </p:txBody>
      </p:sp>
      <p:sp>
        <p:nvSpPr>
          <p:cNvPr id="4" name="灯片编号占位符 3"/>
          <p:cNvSpPr>
            <a:spLocks noGrp="1"/>
          </p:cNvSpPr>
          <p:nvPr>
            <p:ph type="sldNum" sz="quarter" idx="12"/>
          </p:nvPr>
        </p:nvSpPr>
        <p:spPr/>
        <p:txBody>
          <a:bodyPr/>
          <a:lstStyle/>
          <a:p>
            <a:pPr>
              <a:defRPr/>
            </a:pPr>
            <a:fld id="{5B8A289D-D21E-DA40-8098-A19BB6DF3CC1}" type="slidenum">
              <a:rPr kumimoji="1" lang="en-US" altLang="zh-CN"/>
              <a:pPr>
                <a:defRPr/>
              </a:pPr>
              <a:t>‹#›</a:t>
            </a:fld>
            <a:endParaRPr kumimoji="1" lang="en-US" altLang="zh-CN"/>
          </a:p>
        </p:txBody>
      </p:sp>
    </p:spTree>
    <p:extLst>
      <p:ext uri="{BB962C8B-B14F-4D97-AF65-F5344CB8AC3E}">
        <p14:creationId xmlns:p14="http://schemas.microsoft.com/office/powerpoint/2010/main" val="17014389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9" name="Rectangle 14"/>
          <p:cNvSpPr/>
          <p:nvPr/>
        </p:nvSpPr>
        <p:spPr>
          <a:xfrm>
            <a:off x="9020175" y="238125"/>
            <a:ext cx="2925763" cy="63817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11"/>
          <p:cNvSpPr/>
          <p:nvPr/>
        </p:nvSpPr>
        <p:spPr>
          <a:xfrm>
            <a:off x="9158288" y="374650"/>
            <a:ext cx="2651125" cy="610870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n-US" noProof="1"/>
              <a:t>Click to edit Master title style</a:t>
            </a:r>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a:t>Edit Master text styles</a:t>
            </a:r>
          </a:p>
        </p:txBody>
      </p:sp>
      <p:sp>
        <p:nvSpPr>
          <p:cNvPr id="11" name="Date Placeholder 7"/>
          <p:cNvSpPr>
            <a:spLocks noGrp="1"/>
          </p:cNvSpPr>
          <p:nvPr>
            <p:ph type="dt" sz="half" idx="12"/>
          </p:nvPr>
        </p:nvSpPr>
        <p:spPr>
          <a:xfrm>
            <a:off x="388938" y="6215063"/>
            <a:ext cx="2743200" cy="255588"/>
          </a:xfrm>
          <a:prstGeom prst="rect">
            <a:avLst/>
          </a:prstGeom>
        </p:spPr>
        <p:txBody>
          <a:bodyPr vert="horz" wrap="square" lIns="91440" tIns="45720" rIns="91440" bIns="45720" numCol="1" anchor="b" anchorCtr="0" compatLnSpc="1"/>
          <a:lstStyle>
            <a:lvl1pPr>
              <a:defRPr/>
            </a:lvl1pPr>
          </a:lstStyle>
          <a:p>
            <a:pPr>
              <a:defRPr/>
            </a:pPr>
            <a:fld id="{7E45E6C2-2EF3-A64C-88B0-574DA5E11786}" type="datetime1">
              <a:rPr kumimoji="1" lang="en-US" altLang="zh-CN"/>
              <a:pPr>
                <a:defRPr/>
              </a:pPr>
              <a:t>7/21/2020</a:t>
            </a:fld>
            <a:endParaRPr kumimoji="1" lang="en-US" altLang="zh-CN"/>
          </a:p>
        </p:txBody>
      </p:sp>
      <p:sp>
        <p:nvSpPr>
          <p:cNvPr id="12" name="Footer Placeholder 8"/>
          <p:cNvSpPr>
            <a:spLocks noGrp="1"/>
          </p:cNvSpPr>
          <p:nvPr>
            <p:ph type="ftr" sz="quarter" idx="3"/>
          </p:nvPr>
        </p:nvSpPr>
        <p:spPr>
          <a:xfrm>
            <a:off x="3489325" y="6215063"/>
            <a:ext cx="5213350" cy="255588"/>
          </a:xfrm>
          <a:prstGeom prst="rect">
            <a:avLst/>
          </a:prstGeom>
        </p:spPr>
        <p:txBody>
          <a:bodyPr vert="horz" wrap="square" lIns="91440" tIns="45720" rIns="91440" bIns="45720" numCol="1" anchor="b" anchorCtr="0" compatLnSpc="1"/>
          <a:lstStyle>
            <a:lvl1pPr algn="r">
              <a:defRPr/>
            </a:lvl1pPr>
          </a:lstStyle>
          <a:p>
            <a:pPr>
              <a:defRPr/>
            </a:pPr>
            <a:endParaRPr kumimoji="1" lang="en-US" altLang="zh-CN"/>
          </a:p>
        </p:txBody>
      </p:sp>
      <p:sp>
        <p:nvSpPr>
          <p:cNvPr id="13" name="Slide Number Placeholder 10"/>
          <p:cNvSpPr>
            <a:spLocks noGrp="1"/>
          </p:cNvSpPr>
          <p:nvPr>
            <p:ph type="sldNum" sz="quarter" idx="4"/>
          </p:nvPr>
        </p:nvSpPr>
        <p:spPr>
          <a:xfrm>
            <a:off x="10396538" y="6227763"/>
            <a:ext cx="1463675" cy="255588"/>
          </a:xfrm>
          <a:prstGeom prst="rect">
            <a:avLst/>
          </a:prstGeom>
        </p:spPr>
        <p:txBody>
          <a:bodyPr vert="horz" wrap="square" lIns="91440" tIns="45720" rIns="91440" bIns="45720" numCol="1" anchor="b" anchorCtr="0" compatLnSpc="1"/>
          <a:lstStyle>
            <a:lvl1pPr>
              <a:defRPr/>
            </a:lvl1pPr>
          </a:lstStyle>
          <a:p>
            <a:pPr>
              <a:defRPr/>
            </a:pPr>
            <a:fld id="{5D74AFF0-1CA2-F24D-972F-5F174968E3D0}" type="slidenum">
              <a:rPr kumimoji="1" lang="en-US" altLang="zh-CN"/>
              <a:pPr>
                <a:defRPr/>
              </a:pPr>
              <a:t>‹#›</a:t>
            </a:fld>
            <a:endParaRPr kumimoji="1" lang="en-US" altLang="zh-CN"/>
          </a:p>
        </p:txBody>
      </p:sp>
    </p:spTree>
    <p:extLst>
      <p:ext uri="{BB962C8B-B14F-4D97-AF65-F5344CB8AC3E}">
        <p14:creationId xmlns:p14="http://schemas.microsoft.com/office/powerpoint/2010/main" val="362203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idx="1"/>
          </p:nvPr>
        </p:nvSpPr>
        <p:spPr/>
        <p:txBody>
          <a:bodyPr/>
          <a:lstStyle/>
          <a:p>
            <a:pPr lvl="0" fontAlgn="base"/>
            <a:r>
              <a:rPr lang="en-US" strike="noStrike" noProof="1"/>
              <a:t>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日期占位符 3"/>
          <p:cNvSpPr>
            <a:spLocks noGrp="1"/>
          </p:cNvSpPr>
          <p:nvPr>
            <p:ph type="dt" sz="half" idx="10"/>
          </p:nvPr>
        </p:nvSpPr>
        <p:spPr/>
        <p:txBody>
          <a:body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1BC2854D-5CE2-4947-9F5E-CFE4413986B7}"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7/21/2020</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B8A289D-D21E-DA40-8098-A19BB6DF3CC1}"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9" name="Rectangle 13"/>
          <p:cNvSpPr/>
          <p:nvPr/>
        </p:nvSpPr>
        <p:spPr>
          <a:xfrm>
            <a:off x="9020175" y="238125"/>
            <a:ext cx="2925763" cy="63817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58288" y="374650"/>
            <a:ext cx="2651125" cy="610870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noProof="1"/>
              <a:t>Click to edit Master title style</a:t>
            </a:r>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ts val="900"/>
              </a:spcBef>
              <a:spcAft>
                <a:spcPct val="0"/>
              </a:spcAft>
              <a:buClr>
                <a:srgbClr val="262626"/>
              </a:buClr>
              <a:buSzTx/>
              <a:buFont typeface="Garamond" panose="02020404030301010803" pitchFamily="6" charset="0"/>
              <a:buNone/>
              <a:defRPr/>
            </a:pPr>
            <a:r>
              <a:rPr kumimoji="1" lang="en-US" sz="3200" b="0" i="0" u="none" strike="noStrike" kern="1200" cap="none" spc="0" normalizeH="0" baseline="0" noProof="1">
                <a:ln>
                  <a:noFill/>
                </a:ln>
                <a:solidFill>
                  <a:schemeClr val="tx1"/>
                </a:solidFill>
                <a:effectLst/>
                <a:uLnTx/>
                <a:uFillTx/>
                <a:latin typeface="+mn-lt"/>
                <a:ea typeface="宋体" panose="02010600030101010101" pitchFamily="2" charset="-122"/>
                <a:cs typeface="+mn-cs"/>
              </a:rPr>
              <a:t>Click icon to add picture</a:t>
            </a:r>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a:t>Edit Master text styles</a:t>
            </a:r>
          </a:p>
        </p:txBody>
      </p:sp>
      <p:sp>
        <p:nvSpPr>
          <p:cNvPr id="11" name="Date Placeholder 4"/>
          <p:cNvSpPr>
            <a:spLocks noGrp="1"/>
          </p:cNvSpPr>
          <p:nvPr>
            <p:ph type="dt" sz="half" idx="12"/>
          </p:nvPr>
        </p:nvSpPr>
        <p:spPr>
          <a:xfrm>
            <a:off x="388938" y="6215063"/>
            <a:ext cx="2743200" cy="255588"/>
          </a:xfrm>
          <a:prstGeom prst="rect">
            <a:avLst/>
          </a:prstGeom>
        </p:spPr>
        <p:txBody>
          <a:bodyPr vert="horz" wrap="square" lIns="91440" tIns="45720" rIns="91440" bIns="45720" numCol="1" anchor="b" anchorCtr="0" compatLnSpc="1"/>
          <a:lstStyle>
            <a:lvl1pPr>
              <a:defRPr>
                <a:solidFill>
                  <a:srgbClr val="FFFFFF"/>
                </a:solidFill>
                <a:effectLst>
                  <a:outerShdw blurRad="38100" dist="38100" dir="2700000" algn="tl">
                    <a:srgbClr val="C0C0C0"/>
                  </a:outerShdw>
                </a:effectLst>
              </a:defRPr>
            </a:lvl1pPr>
          </a:lstStyle>
          <a:p>
            <a:pPr>
              <a:defRPr/>
            </a:pPr>
            <a:fld id="{39658EB0-E6BA-BF4C-9EB6-F3CE2D435370}" type="datetime1">
              <a:rPr kumimoji="1" lang="en-US" altLang="zh-CN"/>
              <a:pPr>
                <a:defRPr/>
              </a:pPr>
              <a:t>7/21/2020</a:t>
            </a:fld>
            <a:endParaRPr kumimoji="1" lang="en-US" altLang="zh-CN"/>
          </a:p>
        </p:txBody>
      </p:sp>
      <p:sp>
        <p:nvSpPr>
          <p:cNvPr id="12" name="Footer Placeholder 5"/>
          <p:cNvSpPr>
            <a:spLocks noGrp="1"/>
          </p:cNvSpPr>
          <p:nvPr>
            <p:ph type="ftr" sz="quarter" idx="3"/>
          </p:nvPr>
        </p:nvSpPr>
        <p:spPr>
          <a:xfrm>
            <a:off x="3489325" y="6215063"/>
            <a:ext cx="5213350" cy="255588"/>
          </a:xfrm>
          <a:prstGeom prst="rect">
            <a:avLst/>
          </a:prstGeom>
        </p:spPr>
        <p:txBody>
          <a:bodyPr vert="horz" wrap="square" lIns="91440" tIns="45720" rIns="91440" bIns="45720" numCol="1" anchor="b" anchorCtr="0" compatLnSpc="1"/>
          <a:lstStyle>
            <a:lvl1pPr algn="r">
              <a:defRPr>
                <a:solidFill>
                  <a:srgbClr val="FFFFFF"/>
                </a:solidFill>
                <a:effectLst>
                  <a:outerShdw blurRad="38100" dist="38100" dir="2700000" algn="tl">
                    <a:srgbClr val="DDDDDD"/>
                  </a:outerShdw>
                </a:effectLst>
              </a:defRPr>
            </a:lvl1pPr>
          </a:lstStyle>
          <a:p>
            <a:pPr>
              <a:defRPr/>
            </a:pPr>
            <a:endParaRPr kumimoji="1" lang="en-US" altLang="zh-CN"/>
          </a:p>
        </p:txBody>
      </p:sp>
      <p:sp>
        <p:nvSpPr>
          <p:cNvPr id="13" name="Slide Number Placeholder 6"/>
          <p:cNvSpPr>
            <a:spLocks noGrp="1"/>
          </p:cNvSpPr>
          <p:nvPr>
            <p:ph type="sldNum" sz="quarter" idx="4"/>
          </p:nvPr>
        </p:nvSpPr>
        <p:spPr>
          <a:xfrm>
            <a:off x="10396538" y="6227763"/>
            <a:ext cx="1463675" cy="255588"/>
          </a:xfrm>
          <a:prstGeom prst="rect">
            <a:avLst/>
          </a:prstGeom>
        </p:spPr>
        <p:txBody>
          <a:bodyPr vert="horz" wrap="square" lIns="91440" tIns="45720" rIns="91440" bIns="45720" numCol="1" anchor="b" anchorCtr="0" compatLnSpc="1"/>
          <a:lstStyle>
            <a:lvl1pPr>
              <a:defRPr/>
            </a:lvl1pPr>
          </a:lstStyle>
          <a:p>
            <a:pPr>
              <a:defRPr/>
            </a:pPr>
            <a:fld id="{599AAD24-D78A-AF4A-A5E3-CF5EA4C3B783}" type="slidenum">
              <a:rPr kumimoji="1" lang="en-US" altLang="zh-CN"/>
              <a:pPr>
                <a:defRPr/>
              </a:pPr>
              <a:t>‹#›</a:t>
            </a:fld>
            <a:endParaRPr kumimoji="1" lang="en-US" altLang="zh-CN"/>
          </a:p>
        </p:txBody>
      </p:sp>
    </p:spTree>
    <p:extLst>
      <p:ext uri="{BB962C8B-B14F-4D97-AF65-F5344CB8AC3E}">
        <p14:creationId xmlns:p14="http://schemas.microsoft.com/office/powerpoint/2010/main" val="38781620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Vertical Text Placeholder 2"/>
          <p:cNvSpPr>
            <a:spLocks noGrp="1"/>
          </p:cNvSpPr>
          <p:nvPr>
            <p:ph type="body" orient="vert" idx="1"/>
          </p:nvPr>
        </p:nvSpPr>
        <p:spPr/>
        <p:txBody>
          <a:bodyPr vert="eaVert"/>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日期占位符 3"/>
          <p:cNvSpPr>
            <a:spLocks noGrp="1"/>
          </p:cNvSpPr>
          <p:nvPr>
            <p:ph type="dt" sz="half" idx="10"/>
          </p:nvPr>
        </p:nvSpPr>
        <p:spPr/>
        <p:txBody>
          <a:bodyPr/>
          <a:lstStyle/>
          <a:p>
            <a:pPr>
              <a:defRPr/>
            </a:pPr>
            <a:fld id="{1BC2854D-5CE2-4947-9F5E-CFE4413986B7}" type="datetime1">
              <a:rPr kumimoji="1" lang="en-US" altLang="zh-CN"/>
              <a:pPr>
                <a:defRPr/>
              </a:pPr>
              <a:t>7/21/2020</a:t>
            </a:fld>
            <a:endParaRPr kumimoji="1" lang="en-US" altLang="zh-CN"/>
          </a:p>
        </p:txBody>
      </p:sp>
      <p:sp>
        <p:nvSpPr>
          <p:cNvPr id="5" name="页脚占位符 4"/>
          <p:cNvSpPr>
            <a:spLocks noGrp="1"/>
          </p:cNvSpPr>
          <p:nvPr>
            <p:ph type="ftr" sz="quarter" idx="11"/>
          </p:nvPr>
        </p:nvSpPr>
        <p:spPr/>
        <p:txBody>
          <a:bodyPr/>
          <a:lstStyle/>
          <a:p>
            <a:pPr>
              <a:defRPr/>
            </a:pPr>
            <a:endParaRPr kumimoji="1" lang="en-US" altLang="zh-CN"/>
          </a:p>
        </p:txBody>
      </p:sp>
      <p:sp>
        <p:nvSpPr>
          <p:cNvPr id="6" name="灯片编号占位符 5"/>
          <p:cNvSpPr>
            <a:spLocks noGrp="1"/>
          </p:cNvSpPr>
          <p:nvPr>
            <p:ph type="sldNum" sz="quarter" idx="12"/>
          </p:nvPr>
        </p:nvSpPr>
        <p:spPr/>
        <p:txBody>
          <a:bodyPr/>
          <a:lstStyle/>
          <a:p>
            <a:pPr>
              <a:defRPr/>
            </a:pPr>
            <a:fld id="{5B8A289D-D21E-DA40-8098-A19BB6DF3CC1}" type="slidenum">
              <a:rPr kumimoji="1" lang="en-US" altLang="zh-CN"/>
              <a:pPr>
                <a:defRPr/>
              </a:pPr>
              <a:t>‹#›</a:t>
            </a:fld>
            <a:endParaRPr kumimoji="1" lang="en-US" altLang="zh-CN"/>
          </a:p>
        </p:txBody>
      </p:sp>
    </p:spTree>
    <p:extLst>
      <p:ext uri="{BB962C8B-B14F-4D97-AF65-F5344CB8AC3E}">
        <p14:creationId xmlns:p14="http://schemas.microsoft.com/office/powerpoint/2010/main" val="20820406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noProof="1"/>
              <a:t>Click to edit Master title style</a:t>
            </a:r>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日期占位符 3"/>
          <p:cNvSpPr>
            <a:spLocks noGrp="1"/>
          </p:cNvSpPr>
          <p:nvPr>
            <p:ph type="dt" sz="half" idx="10"/>
          </p:nvPr>
        </p:nvSpPr>
        <p:spPr/>
        <p:txBody>
          <a:bodyPr/>
          <a:lstStyle/>
          <a:p>
            <a:pPr>
              <a:defRPr/>
            </a:pPr>
            <a:fld id="{1BC2854D-5CE2-4947-9F5E-CFE4413986B7}" type="datetime1">
              <a:rPr kumimoji="1" lang="en-US" altLang="zh-CN"/>
              <a:pPr>
                <a:defRPr/>
              </a:pPr>
              <a:t>7/21/2020</a:t>
            </a:fld>
            <a:endParaRPr kumimoji="1" lang="en-US" altLang="zh-CN"/>
          </a:p>
        </p:txBody>
      </p:sp>
      <p:sp>
        <p:nvSpPr>
          <p:cNvPr id="5" name="页脚占位符 4"/>
          <p:cNvSpPr>
            <a:spLocks noGrp="1"/>
          </p:cNvSpPr>
          <p:nvPr>
            <p:ph type="ftr" sz="quarter" idx="11"/>
          </p:nvPr>
        </p:nvSpPr>
        <p:spPr/>
        <p:txBody>
          <a:bodyPr/>
          <a:lstStyle/>
          <a:p>
            <a:pPr>
              <a:defRPr/>
            </a:pPr>
            <a:endParaRPr kumimoji="1" lang="en-US" altLang="zh-CN"/>
          </a:p>
        </p:txBody>
      </p:sp>
      <p:sp>
        <p:nvSpPr>
          <p:cNvPr id="6" name="灯片编号占位符 5"/>
          <p:cNvSpPr>
            <a:spLocks noGrp="1"/>
          </p:cNvSpPr>
          <p:nvPr>
            <p:ph type="sldNum" sz="quarter" idx="12"/>
          </p:nvPr>
        </p:nvSpPr>
        <p:spPr/>
        <p:txBody>
          <a:bodyPr/>
          <a:lstStyle/>
          <a:p>
            <a:pPr>
              <a:defRPr/>
            </a:pPr>
            <a:fld id="{5B8A289D-D21E-DA40-8098-A19BB6DF3CC1}" type="slidenum">
              <a:rPr kumimoji="1" lang="en-US" altLang="zh-CN"/>
              <a:pPr>
                <a:defRPr/>
              </a:pPr>
              <a:t>‹#›</a:t>
            </a:fld>
            <a:endParaRPr kumimoji="1" lang="en-US" altLang="zh-CN"/>
          </a:p>
        </p:txBody>
      </p:sp>
    </p:spTree>
    <p:extLst>
      <p:ext uri="{BB962C8B-B14F-4D97-AF65-F5344CB8AC3E}">
        <p14:creationId xmlns:p14="http://schemas.microsoft.com/office/powerpoint/2010/main" val="1670909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9" name="Rectangle 15"/>
          <p:cNvSpPr/>
          <p:nvPr/>
        </p:nvSpPr>
        <p:spPr>
          <a:xfrm>
            <a:off x="1177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22"/>
          <p:cNvSpPr/>
          <p:nvPr/>
        </p:nvSpPr>
        <p:spPr>
          <a:xfrm>
            <a:off x="1307860" y="126772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23"/>
          <p:cNvSpPr>
            <a:spLocks noChangeArrowheads="1"/>
          </p:cNvSpPr>
          <p:nvPr/>
        </p:nvSpPr>
        <p:spPr bwMode="auto">
          <a:xfrm>
            <a:off x="1447800" y="1411288"/>
            <a:ext cx="9296400" cy="4035425"/>
          </a:xfrm>
          <a:prstGeom prst="rect">
            <a:avLst/>
          </a:prstGeom>
          <a:noFill/>
          <a:ln w="6350" cap="sq">
            <a:solidFill>
              <a:srgbClr val="404040"/>
            </a:solidFill>
            <a:miter lim="800000"/>
          </a:ln>
        </p:spPr>
        <p:txBody>
          <a:bodyPr/>
          <a:lstStyle>
            <a:lvl1pPr>
              <a:defRPr kumimoji="1" sz="2400">
                <a:solidFill>
                  <a:schemeClr val="tx1"/>
                </a:solidFill>
                <a:latin typeface="Garamond" panose="02020404030301010803" pitchFamily="6" charset="0"/>
                <a:ea typeface="宋体" panose="02010600030101010101" pitchFamily="2" charset="-122"/>
              </a:defRPr>
            </a:lvl1pPr>
            <a:lvl2pPr marL="742950" indent="-285750">
              <a:defRPr kumimoji="1" sz="2400">
                <a:solidFill>
                  <a:schemeClr val="tx1"/>
                </a:solidFill>
                <a:latin typeface="Garamond" panose="02020404030301010803" pitchFamily="6" charset="0"/>
                <a:ea typeface="宋体" panose="02010600030101010101" pitchFamily="2" charset="-122"/>
              </a:defRPr>
            </a:lvl2pPr>
            <a:lvl3pPr marL="1143000" indent="-228600">
              <a:defRPr kumimoji="1" sz="2400">
                <a:solidFill>
                  <a:schemeClr val="tx1"/>
                </a:solidFill>
                <a:latin typeface="Garamond" panose="02020404030301010803" pitchFamily="6" charset="0"/>
                <a:ea typeface="宋体" panose="02010600030101010101" pitchFamily="2" charset="-122"/>
              </a:defRPr>
            </a:lvl3pPr>
            <a:lvl4pPr marL="1600200" indent="-228600">
              <a:defRPr kumimoji="1" sz="2400">
                <a:solidFill>
                  <a:schemeClr val="tx1"/>
                </a:solidFill>
                <a:latin typeface="Garamond" panose="02020404030301010803" pitchFamily="6" charset="0"/>
                <a:ea typeface="宋体" panose="02010600030101010101" pitchFamily="2" charset="-122"/>
              </a:defRPr>
            </a:lvl4pPr>
            <a:lvl5pPr marL="2057400" indent="-228600">
              <a:defRPr kumimoji="1" sz="2400">
                <a:solidFill>
                  <a:schemeClr val="tx1"/>
                </a:solidFill>
                <a:latin typeface="Garamond" panose="02020404030301010803" pitchFamily="6" charset="0"/>
                <a:ea typeface="宋体" panose="02010600030101010101" pitchFamily="2" charset="-122"/>
              </a:defRPr>
            </a:lvl5pPr>
            <a:lvl6pPr marL="25146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6pPr>
            <a:lvl7pPr marL="29718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7pPr>
            <a:lvl8pPr marL="34290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8pPr>
            <a:lvl9pPr marL="38862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800" b="0" i="0" u="none" strike="noStrike" kern="1200" cap="none" spc="0" normalizeH="0" baseline="0" noProof="0">
              <a:ln>
                <a:noFill/>
              </a:ln>
              <a:solidFill>
                <a:schemeClr val="tx1"/>
              </a:solidFill>
              <a:effectLst/>
              <a:uLnTx/>
              <a:uFillTx/>
              <a:latin typeface="Garamond" panose="02020404030301010803" pitchFamily="6" charset="0"/>
              <a:ea typeface="宋体" panose="02010600030101010101" pitchFamily="2" charset="-122"/>
              <a:cs typeface="+mn-cs"/>
            </a:endParaRPr>
          </a:p>
        </p:txBody>
      </p:sp>
      <p:sp>
        <p:nvSpPr>
          <p:cNvPr id="12" name="Rectangle 29"/>
          <p:cNvSpPr/>
          <p:nvPr/>
        </p:nvSpPr>
        <p:spPr>
          <a:xfrm>
            <a:off x="5135563" y="1268413"/>
            <a:ext cx="1920875" cy="730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078" name="Group 30"/>
          <p:cNvGrpSpPr/>
          <p:nvPr/>
        </p:nvGrpSpPr>
        <p:grpSpPr>
          <a:xfrm>
            <a:off x="5249863" y="1268413"/>
            <a:ext cx="1692275" cy="644525"/>
            <a:chOff x="5318306" y="1386268"/>
            <a:chExt cx="1567331" cy="645295"/>
          </a:xfrm>
        </p:grpSpPr>
        <p:cxnSp>
          <p:nvCxnSpPr>
            <p:cNvPr id="14" name="Straight Connector 31"/>
            <p:cNvCxnSpPr/>
            <p:nvPr/>
          </p:nvCxnSpPr>
          <p:spPr>
            <a:xfrm>
              <a:off x="5318306" y="1386268"/>
              <a:ext cx="0" cy="640526"/>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32"/>
            <p:cNvCxnSpPr/>
            <p:nvPr/>
          </p:nvCxnSpPr>
          <p:spPr>
            <a:xfrm>
              <a:off x="6885637" y="1386268"/>
              <a:ext cx="0" cy="640526"/>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1563624" y="4682062"/>
            <a:ext cx="9070848" cy="457200"/>
          </a:xfrm>
        </p:spPr>
        <p:txBody>
          <a:bodyPr>
            <a:normAutofit/>
          </a:bodyPr>
          <a:lstStyle>
            <a:lvl1pPr marL="0" indent="0" algn="ctr">
              <a:buNone/>
              <a:tabLst>
                <a:tab pos="2633345"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en-US" strike="noStrike" noProof="1"/>
              <a:t>Edit Master text styles</a:t>
            </a:r>
          </a:p>
        </p:txBody>
      </p:sp>
      <p:sp>
        <p:nvSpPr>
          <p:cNvPr id="17" name="Date Placeholder 3"/>
          <p:cNvSpPr>
            <a:spLocks noGrp="1"/>
          </p:cNvSpPr>
          <p:nvPr>
            <p:ph type="dt" sz="half" idx="2"/>
          </p:nvPr>
        </p:nvSpPr>
        <p:spPr>
          <a:xfrm>
            <a:off x="5321300" y="1344613"/>
            <a:ext cx="1555750" cy="530225"/>
          </a:xfrm>
          <a:prstGeom prst="rect">
            <a:avLst/>
          </a:prstGeom>
        </p:spPr>
        <p:txBody>
          <a:bodyPr vert="horz" wrap="square" lIns="91440" tIns="45720" rIns="91440" bIns="45720" numCol="1" anchor="b" anchorCtr="0" compatLnSpc="1"/>
          <a:lstStyle>
            <a:lvl1pPr algn="ctr">
              <a:defRPr sz="1300">
                <a:solidFill>
                  <a:srgbClr val="FFFFFF"/>
                </a:solidFill>
              </a:defRPr>
            </a:lvl1p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fld id="{A3819F31-7E94-1C4B-B062-C9DF61329137}" type="datetime1">
              <a:rPr kumimoji="1" lang="en-US" altLang="zh-CN" sz="1300" b="0" i="0" u="none" strike="noStrike" kern="1200" cap="none" spc="0" normalizeH="0" baseline="0" noProof="0">
                <a:ln>
                  <a:noFill/>
                </a:ln>
                <a:solidFill>
                  <a:srgbClr val="FFFFFF"/>
                </a:solidFill>
                <a:effectLst/>
                <a:uLnTx/>
                <a:uFillTx/>
                <a:latin typeface="Garamond" panose="02020404030301010803" pitchFamily="6" charset="0"/>
                <a:ea typeface="宋体" panose="02010600030101010101" pitchFamily="2" charset="-122"/>
                <a:cs typeface="+mn-cs"/>
              </a:rPr>
              <a:t>7/21/2020</a:t>
            </a:fld>
            <a:endParaRPr kumimoji="1" lang="en-US" altLang="zh-CN" sz="1300" b="0" i="0" u="none" strike="noStrike" kern="1200" cap="none" spc="0" normalizeH="0" baseline="0" noProof="0">
              <a:ln>
                <a:noFill/>
              </a:ln>
              <a:solidFill>
                <a:srgbClr val="FFFFFF"/>
              </a:solidFill>
              <a:effectLst/>
              <a:uLnTx/>
              <a:uFillTx/>
              <a:latin typeface="Garamond" panose="02020404030301010803" pitchFamily="6" charset="0"/>
              <a:ea typeface="宋体" panose="02010600030101010101" pitchFamily="2" charset="-122"/>
              <a:cs typeface="+mn-cs"/>
            </a:endParaRPr>
          </a:p>
        </p:txBody>
      </p:sp>
      <p:sp>
        <p:nvSpPr>
          <p:cNvPr id="18" name="Footer Placeholder 4"/>
          <p:cNvSpPr>
            <a:spLocks noGrp="1"/>
          </p:cNvSpPr>
          <p:nvPr>
            <p:ph type="ftr" sz="quarter" idx="3"/>
          </p:nvPr>
        </p:nvSpPr>
        <p:spPr>
          <a:xfrm>
            <a:off x="1454150" y="5211763"/>
            <a:ext cx="5907088" cy="228600"/>
          </a:xfrm>
          <a:prstGeom prst="rect">
            <a:avLst/>
          </a:prstGeom>
        </p:spPr>
        <p:txBody>
          <a:bodyPr vert="horz" wrap="square" lIns="91440" tIns="45720" rIns="91440" bIns="45720" numCol="1" anchor="b" anchorCtr="0" compatLnSpc="1"/>
          <a:lstStyle>
            <a:lvl1pPr algn="l">
              <a:defRPr/>
            </a:lvl1p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19" name="Slide Number Placeholder 5"/>
          <p:cNvSpPr>
            <a:spLocks noGrp="1"/>
          </p:cNvSpPr>
          <p:nvPr>
            <p:ph type="sldNum" sz="quarter" idx="4"/>
          </p:nvPr>
        </p:nvSpPr>
        <p:spPr>
          <a:xfrm>
            <a:off x="8604250" y="5211763"/>
            <a:ext cx="2112963" cy="228600"/>
          </a:xfrm>
          <a:prstGeom prst="rect">
            <a:avLst/>
          </a:prstGeom>
        </p:spPr>
        <p:txBody>
          <a:bodyPr vert="horz" wrap="square" lIns="91440" tIns="45720" rIns="91440" bIns="45720" numCol="1" anchor="b" anchorCtr="0" compatLnSpc="1"/>
          <a:lstStyle>
            <a:lvl1pPr>
              <a:defRPr/>
            </a:lvl1p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3D9FC258-38CB-A746-A1AC-4D5A155033E7}"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fontAlgn="base"/>
            <a:r>
              <a:rPr lang="en-US" strike="noStrike" noProof="1"/>
              <a:t>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fontAlgn="base"/>
            <a:r>
              <a:rPr lang="en-US" strike="noStrike" noProof="1"/>
              <a:t>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2" name="日期占位符 1"/>
          <p:cNvSpPr>
            <a:spLocks noGrp="1"/>
          </p:cNvSpPr>
          <p:nvPr>
            <p:ph type="dt" sz="half" idx="10"/>
          </p:nvPr>
        </p:nvSpPr>
        <p:spPr/>
        <p:txBody>
          <a:body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1BC2854D-5CE2-4947-9F5E-CFE4413986B7}"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7/21/2020</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B8A289D-D21E-DA40-8098-A19BB6DF3CC1}"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fontAlgn="base"/>
            <a:r>
              <a:rPr lang="en-US" strike="noStrike" noProof="1"/>
              <a:t>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fontAlgn="base"/>
            <a:r>
              <a:rPr lang="en-US" strike="noStrike" noProof="1"/>
              <a:t>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7" name="日期占位符 6"/>
          <p:cNvSpPr>
            <a:spLocks noGrp="1"/>
          </p:cNvSpPr>
          <p:nvPr>
            <p:ph type="dt" sz="half" idx="10"/>
          </p:nvPr>
        </p:nvSpPr>
        <p:spPr/>
        <p:txBody>
          <a:body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1BC2854D-5CE2-4947-9F5E-CFE4413986B7}"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7/21/2020</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8" name="页脚占位符 7"/>
          <p:cNvSpPr>
            <a:spLocks noGrp="1"/>
          </p:cNvSpPr>
          <p:nvPr>
            <p:ph type="ftr" sz="quarter" idx="11"/>
          </p:nvPr>
        </p:nvSpPr>
        <p:spPr/>
        <p:txBody>
          <a:body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B8A289D-D21E-DA40-8098-A19BB6DF3CC1}"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日期占位符 2"/>
          <p:cNvSpPr>
            <a:spLocks noGrp="1"/>
          </p:cNvSpPr>
          <p:nvPr>
            <p:ph type="dt" sz="half" idx="10"/>
          </p:nvPr>
        </p:nvSpPr>
        <p:spPr/>
        <p:txBody>
          <a:body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1BC2854D-5CE2-4947-9F5E-CFE4413986B7}"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7/21/2020</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4" name="页脚占位符 3"/>
          <p:cNvSpPr>
            <a:spLocks noGrp="1"/>
          </p:cNvSpPr>
          <p:nvPr>
            <p:ph type="ftr" sz="quarter" idx="11"/>
          </p:nvPr>
        </p:nvSpPr>
        <p:spPr/>
        <p:txBody>
          <a:body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B8A289D-D21E-DA40-8098-A19BB6DF3CC1}"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1BC2854D-5CE2-4947-9F5E-CFE4413986B7}"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7/21/2020</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3" name="页脚占位符 2"/>
          <p:cNvSpPr>
            <a:spLocks noGrp="1"/>
          </p:cNvSpPr>
          <p:nvPr>
            <p:ph type="ftr" sz="quarter" idx="11"/>
          </p:nvPr>
        </p:nvSpPr>
        <p:spPr/>
        <p:txBody>
          <a:body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B8A289D-D21E-DA40-8098-A19BB6DF3CC1}"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9" name="Rectangle 14"/>
          <p:cNvSpPr/>
          <p:nvPr/>
        </p:nvSpPr>
        <p:spPr>
          <a:xfrm>
            <a:off x="9020175" y="238125"/>
            <a:ext cx="2925763" cy="63817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11"/>
          <p:cNvSpPr/>
          <p:nvPr/>
        </p:nvSpPr>
        <p:spPr>
          <a:xfrm>
            <a:off x="9158288" y="374650"/>
            <a:ext cx="2651125" cy="610870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pPr fontAlgn="base"/>
            <a:r>
              <a:rPr lang="en-US" strike="noStrike" noProof="1"/>
              <a:t>Click to edit Master title style</a:t>
            </a:r>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fontAlgn="base"/>
            <a:r>
              <a:rPr lang="en-US" strike="noStrike" noProof="1"/>
              <a:t>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Edit Master text styles</a:t>
            </a:r>
          </a:p>
        </p:txBody>
      </p:sp>
      <p:sp>
        <p:nvSpPr>
          <p:cNvPr id="11" name="Date Placeholder 7"/>
          <p:cNvSpPr>
            <a:spLocks noGrp="1"/>
          </p:cNvSpPr>
          <p:nvPr>
            <p:ph type="dt" sz="half" idx="12"/>
          </p:nvPr>
        </p:nvSpPr>
        <p:spPr>
          <a:xfrm>
            <a:off x="388938" y="6215063"/>
            <a:ext cx="2743200" cy="255588"/>
          </a:xfrm>
          <a:prstGeom prst="rect">
            <a:avLst/>
          </a:prstGeom>
        </p:spPr>
        <p:txBody>
          <a:bodyPr vert="horz" wrap="square" lIns="91440" tIns="45720" rIns="91440" bIns="45720" numCol="1" anchor="b" anchorCtr="0" compatLnSpc="1"/>
          <a:lstStyle>
            <a:lvl1pPr>
              <a:defRPr/>
            </a:lvl1p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7E45E6C2-2EF3-A64C-88B0-574DA5E11786}"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7/21/2020</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12" name="Footer Placeholder 8"/>
          <p:cNvSpPr>
            <a:spLocks noGrp="1"/>
          </p:cNvSpPr>
          <p:nvPr>
            <p:ph type="ftr" sz="quarter" idx="3"/>
          </p:nvPr>
        </p:nvSpPr>
        <p:spPr>
          <a:xfrm>
            <a:off x="3489325" y="6215063"/>
            <a:ext cx="5213350" cy="255588"/>
          </a:xfrm>
          <a:prstGeom prst="rect">
            <a:avLst/>
          </a:prstGeom>
        </p:spPr>
        <p:txBody>
          <a:bodyPr vert="horz" wrap="square" lIns="91440" tIns="45720" rIns="91440" bIns="45720" numCol="1" anchor="b" anchorCtr="0" compatLnSpc="1"/>
          <a:lstStyle>
            <a:lvl1pPr algn="r">
              <a:defRPr/>
            </a:lvl1p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13" name="Slide Number Placeholder 10"/>
          <p:cNvSpPr>
            <a:spLocks noGrp="1"/>
          </p:cNvSpPr>
          <p:nvPr>
            <p:ph type="sldNum" sz="quarter" idx="4"/>
          </p:nvPr>
        </p:nvSpPr>
        <p:spPr>
          <a:xfrm>
            <a:off x="10396538" y="6227763"/>
            <a:ext cx="1463675" cy="255588"/>
          </a:xfrm>
          <a:prstGeom prst="rect">
            <a:avLst/>
          </a:prstGeom>
        </p:spPr>
        <p:txBody>
          <a:bodyPr vert="horz" wrap="square" lIns="91440" tIns="45720" rIns="91440" bIns="45720" numCol="1" anchor="b" anchorCtr="0" compatLnSpc="1"/>
          <a:lstStyle>
            <a:lvl1pPr>
              <a:defRPr/>
            </a:lvl1p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D74AFF0-1CA2-F24D-972F-5F174968E3D0}"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9" name="Rectangle 13"/>
          <p:cNvSpPr/>
          <p:nvPr/>
        </p:nvSpPr>
        <p:spPr>
          <a:xfrm>
            <a:off x="9020175" y="238125"/>
            <a:ext cx="2925763" cy="63817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58288" y="374650"/>
            <a:ext cx="2651125" cy="610870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pPr fontAlgn="base"/>
            <a:r>
              <a:rPr lang="en-US" strike="noStrike" noProof="1"/>
              <a:t>Click to edit Master title style</a:t>
            </a:r>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ts val="900"/>
              </a:spcBef>
              <a:spcAft>
                <a:spcPct val="0"/>
              </a:spcAft>
              <a:buClr>
                <a:srgbClr val="262626"/>
              </a:buClr>
              <a:buSzTx/>
              <a:buFont typeface="Garamond" panose="02020404030301010803" pitchFamily="6" charset="0"/>
              <a:buNone/>
              <a:defRPr/>
            </a:pPr>
            <a:r>
              <a:rPr kumimoji="1" lang="en-US" sz="3200" b="0" i="0" u="none" strike="noStrike" kern="1200" cap="none" spc="0" normalizeH="0" baseline="0" noProof="1">
                <a:ln>
                  <a:noFill/>
                </a:ln>
                <a:solidFill>
                  <a:schemeClr val="tx1"/>
                </a:solidFill>
                <a:effectLst/>
                <a:uLnTx/>
                <a:uFillTx/>
                <a:latin typeface="+mn-lt"/>
                <a:ea typeface="宋体" panose="02010600030101010101" pitchFamily="2" charset="-122"/>
                <a:cs typeface="+mn-cs"/>
              </a:rPr>
              <a:t>Click icon to add picture</a:t>
            </a:r>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Edit Master text styles</a:t>
            </a:r>
          </a:p>
        </p:txBody>
      </p:sp>
      <p:sp>
        <p:nvSpPr>
          <p:cNvPr id="11" name="Date Placeholder 4"/>
          <p:cNvSpPr>
            <a:spLocks noGrp="1"/>
          </p:cNvSpPr>
          <p:nvPr>
            <p:ph type="dt" sz="half" idx="12"/>
          </p:nvPr>
        </p:nvSpPr>
        <p:spPr>
          <a:xfrm>
            <a:off x="388938" y="6215063"/>
            <a:ext cx="2743200" cy="255588"/>
          </a:xfrm>
          <a:prstGeom prst="rect">
            <a:avLst/>
          </a:prstGeom>
        </p:spPr>
        <p:txBody>
          <a:bodyPr vert="horz" wrap="square" lIns="91440" tIns="45720" rIns="91440" bIns="45720" numCol="1" anchor="b" anchorCtr="0" compatLnSpc="1"/>
          <a:lstStyle>
            <a:lvl1pPr>
              <a:defRPr>
                <a:solidFill>
                  <a:srgbClr val="FFFFFF"/>
                </a:solidFill>
                <a:effectLst>
                  <a:outerShdw blurRad="38100" dist="38100" dir="2700000" algn="tl">
                    <a:srgbClr val="C0C0C0"/>
                  </a:outerShdw>
                </a:effectLst>
              </a:defRPr>
            </a:lvl1p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39658EB0-E6BA-BF4C-9EB6-F3CE2D435370}" type="datetime1">
              <a:rPr kumimoji="1" lang="en-US" altLang="zh-CN" sz="1000" b="0" i="0" u="none" strike="noStrike" kern="1200" cap="none" spc="0" normalizeH="0" baseline="0" noProof="0">
                <a:ln>
                  <a:noFill/>
                </a:ln>
                <a:solidFill>
                  <a:srgbClr val="FFFFFF"/>
                </a:solidFill>
                <a:effectLst>
                  <a:outerShdw blurRad="38100" dist="38100" dir="2700000" algn="tl">
                    <a:srgbClr val="C0C0C0"/>
                  </a:outerShdw>
                </a:effectLst>
                <a:uLnTx/>
                <a:uFillTx/>
                <a:latin typeface="Garamond" panose="02020404030301010803" pitchFamily="6" charset="0"/>
                <a:ea typeface="宋体" panose="02010600030101010101" pitchFamily="2" charset="-122"/>
                <a:cs typeface="+mn-cs"/>
              </a:rPr>
              <a:t>7/21/2020</a:t>
            </a:fld>
            <a:endParaRPr kumimoji="1" lang="en-US" altLang="zh-CN" sz="1000" b="0" i="0" u="none" strike="noStrike" kern="1200" cap="none" spc="0" normalizeH="0" baseline="0" noProof="0">
              <a:ln>
                <a:noFill/>
              </a:ln>
              <a:solidFill>
                <a:srgbClr val="FFFFFF"/>
              </a:solidFill>
              <a:effectLst>
                <a:outerShdw blurRad="38100" dist="38100" dir="2700000" algn="tl">
                  <a:srgbClr val="C0C0C0"/>
                </a:outerShdw>
              </a:effectLst>
              <a:uLnTx/>
              <a:uFillTx/>
              <a:latin typeface="Garamond" panose="02020404030301010803" pitchFamily="6" charset="0"/>
              <a:ea typeface="宋体" panose="02010600030101010101" pitchFamily="2" charset="-122"/>
              <a:cs typeface="+mn-cs"/>
            </a:endParaRPr>
          </a:p>
        </p:txBody>
      </p:sp>
      <p:sp>
        <p:nvSpPr>
          <p:cNvPr id="12" name="Footer Placeholder 5"/>
          <p:cNvSpPr>
            <a:spLocks noGrp="1"/>
          </p:cNvSpPr>
          <p:nvPr>
            <p:ph type="ftr" sz="quarter" idx="3"/>
          </p:nvPr>
        </p:nvSpPr>
        <p:spPr>
          <a:xfrm>
            <a:off x="3489325" y="6215063"/>
            <a:ext cx="5213350" cy="255588"/>
          </a:xfrm>
          <a:prstGeom prst="rect">
            <a:avLst/>
          </a:prstGeom>
        </p:spPr>
        <p:txBody>
          <a:bodyPr vert="horz" wrap="square" lIns="91440" tIns="45720" rIns="91440" bIns="45720" numCol="1" anchor="b" anchorCtr="0" compatLnSpc="1"/>
          <a:lstStyle>
            <a:lvl1pPr algn="r">
              <a:defRPr>
                <a:solidFill>
                  <a:srgbClr val="FFFFFF"/>
                </a:solidFill>
                <a:effectLst>
                  <a:outerShdw blurRad="38100" dist="38100" dir="2700000" algn="tl">
                    <a:srgbClr val="DDDDDD"/>
                  </a:outerShdw>
                </a:effectLst>
              </a:defRPr>
            </a:lvl1p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FFFFFF"/>
              </a:solidFill>
              <a:effectLst>
                <a:outerShdw blurRad="38100" dist="38100" dir="2700000" algn="tl">
                  <a:srgbClr val="DDDDDD"/>
                </a:outerShdw>
              </a:effectLst>
              <a:uLnTx/>
              <a:uFillTx/>
              <a:latin typeface="Garamond" panose="02020404030301010803" pitchFamily="6" charset="0"/>
              <a:ea typeface="宋体" panose="02010600030101010101" pitchFamily="2" charset="-122"/>
              <a:cs typeface="+mn-cs"/>
            </a:endParaRPr>
          </a:p>
        </p:txBody>
      </p:sp>
      <p:sp>
        <p:nvSpPr>
          <p:cNvPr id="13" name="Slide Number Placeholder 6"/>
          <p:cNvSpPr>
            <a:spLocks noGrp="1"/>
          </p:cNvSpPr>
          <p:nvPr>
            <p:ph type="sldNum" sz="quarter" idx="4"/>
          </p:nvPr>
        </p:nvSpPr>
        <p:spPr>
          <a:xfrm>
            <a:off x="10396538" y="6227763"/>
            <a:ext cx="1463675" cy="255588"/>
          </a:xfrm>
          <a:prstGeom prst="rect">
            <a:avLst/>
          </a:prstGeom>
        </p:spPr>
        <p:txBody>
          <a:bodyPr vert="horz" wrap="square" lIns="91440" tIns="45720" rIns="91440" bIns="45720" numCol="1" anchor="b" anchorCtr="0" compatLnSpc="1"/>
          <a:lstStyle>
            <a:lvl1pPr>
              <a:defRPr/>
            </a:lvl1p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99AAD24-D78A-AF4A-A5E3-CF5EA4C3B783}"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027" name="Title Placeholder 1"/>
          <p:cNvSpPr>
            <a:spLocks noGrp="1"/>
          </p:cNvSpPr>
          <p:nvPr>
            <p:ph type="title"/>
          </p:nvPr>
        </p:nvSpPr>
        <p:spPr>
          <a:xfrm>
            <a:off x="1066800" y="642938"/>
            <a:ext cx="10058400" cy="1371600"/>
          </a:xfrm>
          <a:prstGeom prst="rect">
            <a:avLst/>
          </a:prstGeom>
          <a:noFill/>
          <a:ln w="9525">
            <a:noFill/>
          </a:ln>
        </p:spPr>
        <p:txBody>
          <a:bodyPr anchor="ctr"/>
          <a:lstStyle/>
          <a:p>
            <a:pPr lvl="0"/>
            <a:r>
              <a:rPr lang="en-US" altLang="zh-CN"/>
              <a:t>Click to edit Master title style</a:t>
            </a:r>
          </a:p>
        </p:txBody>
      </p:sp>
      <p:sp>
        <p:nvSpPr>
          <p:cNvPr id="1028" name="Text Placeholder 2"/>
          <p:cNvSpPr>
            <a:spLocks noGrp="1"/>
          </p:cNvSpPr>
          <p:nvPr>
            <p:ph type="body"/>
          </p:nvPr>
        </p:nvSpPr>
        <p:spPr>
          <a:xfrm>
            <a:off x="1066800" y="2103438"/>
            <a:ext cx="10058400" cy="3932237"/>
          </a:xfrm>
          <a:prstGeom prst="rect">
            <a:avLst/>
          </a:prstGeom>
          <a:noFill/>
          <a:ln w="9525">
            <a:noFill/>
          </a:ln>
        </p:spPr>
        <p:txBody>
          <a:bodyPr anchor="t"/>
          <a:lstStyle/>
          <a:p>
            <a:pPr lvl="0" indent="-182880"/>
            <a:r>
              <a:rPr lang="en-US" altLang="zh-CN"/>
              <a:t>Edit Master text styles</a:t>
            </a:r>
          </a:p>
          <a:p>
            <a:pPr lvl="1" indent="-182245"/>
            <a:r>
              <a:rPr lang="en-US" altLang="zh-CN"/>
              <a:t>Second level</a:t>
            </a:r>
          </a:p>
          <a:p>
            <a:pPr lvl="2" indent="-182880"/>
            <a:r>
              <a:rPr lang="en-US" altLang="zh-CN"/>
              <a:t>Third level</a:t>
            </a:r>
          </a:p>
          <a:p>
            <a:pPr lvl="3" indent="-184150"/>
            <a:r>
              <a:rPr lang="en-US" altLang="zh-CN"/>
              <a:t>Fourth level</a:t>
            </a:r>
          </a:p>
          <a:p>
            <a:pPr lvl="4" indent="-182245"/>
            <a:r>
              <a:rPr lang="en-US" altLang="zh-CN"/>
              <a:t>Fifth level</a:t>
            </a:r>
          </a:p>
        </p:txBody>
      </p:sp>
      <p:sp>
        <p:nvSpPr>
          <p:cNvPr id="4" name="Date Placeholder 3"/>
          <p:cNvSpPr>
            <a:spLocks noGrp="1"/>
          </p:cNvSpPr>
          <p:nvPr>
            <p:ph type="dt" sz="half" idx="2"/>
          </p:nvPr>
        </p:nvSpPr>
        <p:spPr>
          <a:xfrm>
            <a:off x="388938" y="6215063"/>
            <a:ext cx="2743200" cy="255588"/>
          </a:xfrm>
          <a:prstGeom prst="rect">
            <a:avLst/>
          </a:prstGeom>
        </p:spPr>
        <p:txBody>
          <a:bodyPr vert="horz" wrap="square" lIns="91440" tIns="45720" rIns="91440" bIns="45720" numCol="1" anchor="b" anchorCtr="0" compatLnSpc="1"/>
          <a:lstStyle>
            <a:lvl1pPr eaLnBrk="1" hangingPunct="1">
              <a:buFont typeface="Arial" panose="020B0604020202020204" pitchFamily="34" charset="0"/>
              <a:buNone/>
              <a:defRPr sz="1000">
                <a:solidFill>
                  <a:srgbClr val="404040"/>
                </a:solidFill>
              </a:defRPr>
            </a:lvl1p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1BC2854D-5CE2-4947-9F5E-CFE4413986B7}"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7/21/2020</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5" name="Footer Placeholder 4"/>
          <p:cNvSpPr>
            <a:spLocks noGrp="1"/>
          </p:cNvSpPr>
          <p:nvPr>
            <p:ph type="ftr" sz="quarter" idx="3"/>
          </p:nvPr>
        </p:nvSpPr>
        <p:spPr>
          <a:xfrm>
            <a:off x="3489325" y="6215063"/>
            <a:ext cx="5213350" cy="255588"/>
          </a:xfrm>
          <a:prstGeom prst="rect">
            <a:avLst/>
          </a:prstGeom>
        </p:spPr>
        <p:txBody>
          <a:bodyPr vert="horz" wrap="square" lIns="91440" tIns="45720" rIns="91440" bIns="45720" numCol="1" anchor="b" anchorCtr="0" compatLnSpc="1"/>
          <a:lstStyle>
            <a:lvl1pPr algn="ctr" eaLnBrk="1" hangingPunct="1">
              <a:buFont typeface="Arial" panose="020B0604020202020204" pitchFamily="34" charset="0"/>
              <a:buNone/>
              <a:defRPr sz="1000">
                <a:solidFill>
                  <a:srgbClr val="404040"/>
                </a:solidFill>
                <a:latin typeface="Garamond" panose="02020404030301010803" pitchFamily="6" charset="0"/>
                <a:ea typeface="宋体" panose="02010600030101010101" pitchFamily="2" charset="-122"/>
              </a:defRPr>
            </a:lvl1p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6" name="Slide Number Placeholder 5"/>
          <p:cNvSpPr>
            <a:spLocks noGrp="1"/>
          </p:cNvSpPr>
          <p:nvPr>
            <p:ph type="sldNum" sz="quarter" idx="4"/>
          </p:nvPr>
        </p:nvSpPr>
        <p:spPr>
          <a:xfrm>
            <a:off x="10348913" y="6215063"/>
            <a:ext cx="1462088" cy="255588"/>
          </a:xfrm>
          <a:prstGeom prst="rect">
            <a:avLst/>
          </a:prstGeom>
        </p:spPr>
        <p:txBody>
          <a:bodyPr vert="horz" wrap="square" lIns="91440" tIns="45720" rIns="91440" bIns="45720" numCol="1" anchor="b" anchorCtr="0" compatLnSpc="1"/>
          <a:lstStyle>
            <a:lvl1pPr algn="r" eaLnBrk="1" hangingPunct="1">
              <a:buFont typeface="Arial" panose="020B0604020202020204" pitchFamily="34" charset="0"/>
              <a:buNone/>
              <a:defRPr sz="1000">
                <a:solidFill>
                  <a:srgbClr val="404040"/>
                </a:solidFill>
              </a:defRPr>
            </a:lvl1p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B8A289D-D21E-DA40-8098-A19BB6DF3CC1}"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t>‹#›</a:t>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1034" name="Rectangle 7"/>
          <p:cNvSpPr>
            <a:spLocks noChangeArrowheads="1"/>
          </p:cNvSpPr>
          <p:nvPr/>
        </p:nvSpPr>
        <p:spPr bwMode="auto">
          <a:xfrm>
            <a:off x="371475" y="374650"/>
            <a:ext cx="11449050" cy="6108700"/>
          </a:xfrm>
          <a:prstGeom prst="rect">
            <a:avLst/>
          </a:prstGeom>
          <a:noFill/>
          <a:ln w="6350" cap="sq">
            <a:solidFill>
              <a:srgbClr val="404040"/>
            </a:solidFill>
            <a:miter lim="800000"/>
          </a:ln>
        </p:spPr>
        <p:txBody>
          <a:bodyPr/>
          <a:lstStyle>
            <a:lvl1pPr>
              <a:defRPr kumimoji="1" sz="2400">
                <a:solidFill>
                  <a:schemeClr val="tx1"/>
                </a:solidFill>
                <a:latin typeface="Garamond" panose="02020404030301010803" pitchFamily="6" charset="0"/>
                <a:ea typeface="宋体" panose="02010600030101010101" pitchFamily="2" charset="-122"/>
              </a:defRPr>
            </a:lvl1pPr>
            <a:lvl2pPr marL="742950" indent="-285750">
              <a:defRPr kumimoji="1" sz="2400">
                <a:solidFill>
                  <a:schemeClr val="tx1"/>
                </a:solidFill>
                <a:latin typeface="Garamond" panose="02020404030301010803" pitchFamily="6" charset="0"/>
                <a:ea typeface="宋体" panose="02010600030101010101" pitchFamily="2" charset="-122"/>
              </a:defRPr>
            </a:lvl2pPr>
            <a:lvl3pPr marL="1143000" indent="-228600">
              <a:defRPr kumimoji="1" sz="2400">
                <a:solidFill>
                  <a:schemeClr val="tx1"/>
                </a:solidFill>
                <a:latin typeface="Garamond" panose="02020404030301010803" pitchFamily="6" charset="0"/>
                <a:ea typeface="宋体" panose="02010600030101010101" pitchFamily="2" charset="-122"/>
              </a:defRPr>
            </a:lvl3pPr>
            <a:lvl4pPr marL="1600200" indent="-228600">
              <a:defRPr kumimoji="1" sz="2400">
                <a:solidFill>
                  <a:schemeClr val="tx1"/>
                </a:solidFill>
                <a:latin typeface="Garamond" panose="02020404030301010803" pitchFamily="6" charset="0"/>
                <a:ea typeface="宋体" panose="02010600030101010101" pitchFamily="2" charset="-122"/>
              </a:defRPr>
            </a:lvl4pPr>
            <a:lvl5pPr marL="2057400" indent="-228600">
              <a:defRPr kumimoji="1" sz="2400">
                <a:solidFill>
                  <a:schemeClr val="tx1"/>
                </a:solidFill>
                <a:latin typeface="Garamond" panose="02020404030301010803" pitchFamily="6" charset="0"/>
                <a:ea typeface="宋体" panose="02010600030101010101" pitchFamily="2" charset="-122"/>
              </a:defRPr>
            </a:lvl5pPr>
            <a:lvl6pPr marL="25146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6pPr>
            <a:lvl7pPr marL="29718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7pPr>
            <a:lvl8pPr marL="34290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8pPr>
            <a:lvl9pPr marL="38862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800" b="0" i="0" u="none" strike="noStrike" kern="1200" cap="none" spc="0" normalizeH="0" baseline="0" noProof="0">
              <a:ln>
                <a:noFill/>
              </a:ln>
              <a:solidFill>
                <a:schemeClr val="tx1"/>
              </a:solidFill>
              <a:effectLst/>
              <a:uLnTx/>
              <a:uFillTx/>
              <a:latin typeface="Garamond" panose="02020404030301010803" pitchFamily="6" charset="0"/>
              <a:ea typeface="宋体" panose="02010600030101010101" pitchFamily="2" charset="-122"/>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0" fontAlgn="base" hangingPunct="0">
        <a:lnSpc>
          <a:spcPct val="90000"/>
        </a:lnSpc>
        <a:spcBef>
          <a:spcPct val="0"/>
        </a:spcBef>
        <a:spcAft>
          <a:spcPct val="0"/>
        </a:spcAft>
        <a:defRPr kumimoji="1" lang="en-US" sz="4800" kern="1200" dirty="0">
          <a:solidFill>
            <a:srgbClr val="262626"/>
          </a:solidFill>
          <a:latin typeface="+mj-lt"/>
          <a:ea typeface="宋体" panose="02010600030101010101" pitchFamily="2" charset="-122"/>
          <a:cs typeface="+mn-cs"/>
        </a:defRPr>
      </a:lvl1pPr>
      <a:lvl2pPr algn="l" rtl="0" eaLnBrk="0" fontAlgn="base" hangingPunct="0">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2pPr>
      <a:lvl3pPr algn="l" rtl="0" eaLnBrk="0" fontAlgn="base" hangingPunct="0">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3pPr>
      <a:lvl4pPr algn="l" rtl="0" eaLnBrk="0" fontAlgn="base" hangingPunct="0">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4pPr>
      <a:lvl5pPr algn="l" rtl="0" eaLnBrk="0" fontAlgn="base" hangingPunct="0">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5pPr>
      <a:lvl6pPr marL="457200" algn="l" rtl="0" fontAlgn="base">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6pPr>
      <a:lvl7pPr marL="914400" algn="l" rtl="0" fontAlgn="base">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7pPr>
      <a:lvl8pPr marL="1371600" algn="l" rtl="0" fontAlgn="base">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8pPr>
      <a:lvl9pPr marL="1828800" algn="l" rtl="0" fontAlgn="base">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9pPr>
    </p:titleStyle>
    <p:bodyStyle>
      <a:lvl1pPr marL="182880" indent="-182880" algn="l" rtl="0" eaLnBrk="0" fontAlgn="base" hangingPunct="0">
        <a:spcBef>
          <a:spcPts val="900"/>
        </a:spcBef>
        <a:spcAft>
          <a:spcPct val="0"/>
        </a:spcAft>
        <a:buClr>
          <a:srgbClr val="262626"/>
        </a:buClr>
        <a:buFont typeface="Garamond" panose="02020404030301010803" pitchFamily="6" charset="0"/>
        <a:buChar char="◦"/>
        <a:defRPr kumimoji="1" sz="3200" kern="1200">
          <a:solidFill>
            <a:schemeClr val="tx1"/>
          </a:solidFill>
          <a:latin typeface="+mn-lt"/>
          <a:ea typeface="宋体" panose="02010600030101010101" pitchFamily="2" charset="-122"/>
          <a:cs typeface="+mn-cs"/>
        </a:defRPr>
      </a:lvl1pPr>
      <a:lvl2pPr marL="457200" indent="-182880" algn="l" rtl="0" eaLnBrk="0" fontAlgn="base" hangingPunct="0">
        <a:spcBef>
          <a:spcPts val="500"/>
        </a:spcBef>
        <a:spcAft>
          <a:spcPct val="0"/>
        </a:spcAft>
        <a:buClr>
          <a:srgbClr val="262626"/>
        </a:buClr>
        <a:buFont typeface="Garamond" panose="02020404030301010803" pitchFamily="6" charset="0"/>
        <a:buChar char="◦"/>
        <a:defRPr kumimoji="1" sz="1600" kern="1200">
          <a:solidFill>
            <a:schemeClr val="tx1"/>
          </a:solidFill>
          <a:latin typeface="+mn-lt"/>
          <a:ea typeface="宋体" panose="02010600030101010101" pitchFamily="2" charset="-122"/>
          <a:cs typeface="+mn-cs"/>
        </a:defRPr>
      </a:lvl2pPr>
      <a:lvl3pPr marL="732155" indent="-182880" algn="l" rtl="0" eaLnBrk="0" fontAlgn="base" hangingPunct="0">
        <a:spcBef>
          <a:spcPts val="500"/>
        </a:spcBef>
        <a:spcAft>
          <a:spcPct val="0"/>
        </a:spcAft>
        <a:buClr>
          <a:srgbClr val="262626"/>
        </a:buClr>
        <a:buFont typeface="Garamond" panose="02020404030301010803" pitchFamily="6" charset="0"/>
        <a:buChar char="◦"/>
        <a:defRPr kumimoji="1" sz="1400" kern="1200">
          <a:solidFill>
            <a:schemeClr val="tx1"/>
          </a:solidFill>
          <a:latin typeface="+mn-lt"/>
          <a:ea typeface="宋体" panose="02010600030101010101" pitchFamily="2" charset="-122"/>
          <a:cs typeface="+mn-cs"/>
        </a:defRPr>
      </a:lvl3pPr>
      <a:lvl4pPr marL="1006475" indent="-184150" algn="l" rtl="0" eaLnBrk="0" fontAlgn="base" hangingPunct="0">
        <a:spcBef>
          <a:spcPts val="500"/>
        </a:spcBef>
        <a:spcAft>
          <a:spcPct val="0"/>
        </a:spcAft>
        <a:buClr>
          <a:srgbClr val="262626"/>
        </a:buClr>
        <a:buFont typeface="Garamond" panose="02020404030301010803" pitchFamily="6" charset="0"/>
        <a:buChar char="◦"/>
        <a:defRPr kumimoji="1" sz="1400" kern="1200">
          <a:solidFill>
            <a:schemeClr val="tx1"/>
          </a:solidFill>
          <a:latin typeface="+mn-lt"/>
          <a:ea typeface="宋体" panose="02010600030101010101" pitchFamily="2" charset="-122"/>
          <a:cs typeface="+mn-cs"/>
        </a:defRPr>
      </a:lvl4pPr>
      <a:lvl5pPr marL="1279525" indent="-182880" algn="l" rtl="0" eaLnBrk="0" fontAlgn="base" hangingPunct="0">
        <a:spcBef>
          <a:spcPts val="500"/>
        </a:spcBef>
        <a:spcAft>
          <a:spcPct val="0"/>
        </a:spcAft>
        <a:buClr>
          <a:srgbClr val="262626"/>
        </a:buClr>
        <a:buFont typeface="Garamond" panose="02020404030301010803" pitchFamily="6" charset="0"/>
        <a:buChar char="◦"/>
        <a:defRPr kumimoji="1" sz="1400" kern="1200">
          <a:solidFill>
            <a:schemeClr val="tx1"/>
          </a:solidFill>
          <a:latin typeface="+mn-lt"/>
          <a:ea typeface="宋体" panose="02010600030101010101" pitchFamily="2" charset="-122"/>
          <a:cs typeface="+mn-cs"/>
        </a:defRPr>
      </a:lvl5pPr>
      <a:lvl6pPr marL="1600200" indent="-228600" algn="l" defTabSz="914400" rtl="0" eaLnBrk="1" latinLnBrk="0" hangingPunct="1">
        <a:lnSpc>
          <a:spcPct val="100000"/>
        </a:lnSpc>
        <a:spcBef>
          <a:spcPts val="500"/>
        </a:spcBef>
        <a:buClr>
          <a:schemeClr val="tx1">
            <a:lumMod val="85000"/>
            <a:lumOff val="15000"/>
          </a:schemeClr>
        </a:buClr>
        <a:buFont typeface="Garamond" panose="02020404030301010803" pitchFamily="6" charset="0"/>
        <a:buChar char="◦"/>
        <a:defRPr sz="1400" kern="1200">
          <a:solidFill>
            <a:schemeClr val="tx1"/>
          </a:solidFill>
          <a:latin typeface="+mn-lt"/>
          <a:ea typeface="+mn-ea"/>
          <a:cs typeface="+mn-cs"/>
        </a:defRPr>
      </a:lvl6pPr>
      <a:lvl7pPr marL="1899920" indent="-228600" algn="l" defTabSz="914400" rtl="0" eaLnBrk="1" latinLnBrk="0" hangingPunct="1">
        <a:lnSpc>
          <a:spcPct val="100000"/>
        </a:lnSpc>
        <a:spcBef>
          <a:spcPts val="500"/>
        </a:spcBef>
        <a:buClr>
          <a:schemeClr val="tx1">
            <a:lumMod val="85000"/>
            <a:lumOff val="15000"/>
          </a:schemeClr>
        </a:buClr>
        <a:buFont typeface="Garamond" panose="02020404030301010803" pitchFamily="6" charset="0"/>
        <a:buChar char="◦"/>
        <a:defRPr sz="1400" kern="1200">
          <a:solidFill>
            <a:schemeClr val="tx1"/>
          </a:solidFill>
          <a:latin typeface="+mn-lt"/>
          <a:ea typeface="+mn-ea"/>
          <a:cs typeface="+mn-cs"/>
        </a:defRPr>
      </a:lvl7pPr>
      <a:lvl8pPr marL="2200275" indent="-228600" algn="l" defTabSz="914400" rtl="0" eaLnBrk="1" latinLnBrk="0" hangingPunct="1">
        <a:lnSpc>
          <a:spcPct val="100000"/>
        </a:lnSpc>
        <a:spcBef>
          <a:spcPts val="500"/>
        </a:spcBef>
        <a:buClr>
          <a:schemeClr val="tx1">
            <a:lumMod val="85000"/>
            <a:lumOff val="15000"/>
          </a:schemeClr>
        </a:buClr>
        <a:buFont typeface="Garamond" panose="02020404030301010803" pitchFamily="6" charset="0"/>
        <a:buChar char="◦"/>
        <a:defRPr sz="1400" kern="1200">
          <a:solidFill>
            <a:schemeClr val="tx1"/>
          </a:solidFill>
          <a:latin typeface="+mn-lt"/>
          <a:ea typeface="+mn-ea"/>
          <a:cs typeface="+mn-cs"/>
        </a:defRPr>
      </a:lvl8pPr>
      <a:lvl9pPr marL="2499995" indent="-228600" algn="l" defTabSz="914400" rtl="0" eaLnBrk="1" latinLnBrk="0" hangingPunct="1">
        <a:lnSpc>
          <a:spcPct val="100000"/>
        </a:lnSpc>
        <a:spcBef>
          <a:spcPts val="500"/>
        </a:spcBef>
        <a:buClr>
          <a:schemeClr val="tx1">
            <a:lumMod val="85000"/>
            <a:lumOff val="15000"/>
          </a:schemeClr>
        </a:buClr>
        <a:buFont typeface="Garamond" panose="02020404030301010803" pitchFamily="6"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029" name="Title Placeholder 1"/>
          <p:cNvSpPr>
            <a:spLocks noGrp="1"/>
          </p:cNvSpPr>
          <p:nvPr>
            <p:ph type="title"/>
          </p:nvPr>
        </p:nvSpPr>
        <p:spPr>
          <a:xfrm>
            <a:off x="1066800" y="642938"/>
            <a:ext cx="10058400" cy="1371600"/>
          </a:xfrm>
          <a:prstGeom prst="rect">
            <a:avLst/>
          </a:prstGeom>
          <a:noFill/>
          <a:ln w="9525">
            <a:noFill/>
          </a:ln>
        </p:spPr>
        <p:txBody>
          <a:bodyPr anchor="ctr"/>
          <a:lstStyle/>
          <a:p>
            <a:pPr lvl="0"/>
            <a:r>
              <a:rPr lang="en-US" altLang="zh-CN"/>
              <a:t>Click to edit Master title style</a:t>
            </a:r>
          </a:p>
        </p:txBody>
      </p:sp>
      <p:sp>
        <p:nvSpPr>
          <p:cNvPr id="1030" name="Text Placeholder 2"/>
          <p:cNvSpPr>
            <a:spLocks noGrp="1"/>
          </p:cNvSpPr>
          <p:nvPr>
            <p:ph type="body"/>
          </p:nvPr>
        </p:nvSpPr>
        <p:spPr>
          <a:xfrm>
            <a:off x="1066800" y="2103438"/>
            <a:ext cx="10058400" cy="3932237"/>
          </a:xfrm>
          <a:prstGeom prst="rect">
            <a:avLst/>
          </a:prstGeom>
          <a:noFill/>
          <a:ln w="9525">
            <a:noFill/>
          </a:ln>
        </p:spPr>
        <p:txBody>
          <a:bodyPr/>
          <a:lstStyle/>
          <a:p>
            <a:pPr lvl="0"/>
            <a:r>
              <a:rPr lang="en-US" altLang="zh-CN"/>
              <a:t>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4" name="Date Placeholder 3"/>
          <p:cNvSpPr>
            <a:spLocks noGrp="1"/>
          </p:cNvSpPr>
          <p:nvPr>
            <p:ph type="dt" sz="half" idx="2"/>
          </p:nvPr>
        </p:nvSpPr>
        <p:spPr>
          <a:xfrm>
            <a:off x="388938" y="6215063"/>
            <a:ext cx="2743200" cy="255588"/>
          </a:xfrm>
          <a:prstGeom prst="rect">
            <a:avLst/>
          </a:prstGeom>
        </p:spPr>
        <p:txBody>
          <a:bodyPr vert="horz" wrap="square" lIns="91440" tIns="45720" rIns="91440" bIns="45720" numCol="1" anchor="b" anchorCtr="0" compatLnSpc="1"/>
          <a:lstStyle>
            <a:lvl1pPr eaLnBrk="1" hangingPunct="1">
              <a:buFont typeface="Arial" panose="020B0604020202020204" pitchFamily="34" charset="0"/>
              <a:buNone/>
              <a:defRPr sz="1000">
                <a:solidFill>
                  <a:srgbClr val="404040"/>
                </a:solidFill>
              </a:defRPr>
            </a:lvl1pPr>
          </a:lstStyle>
          <a:p>
            <a:pPr>
              <a:defRPr/>
            </a:pPr>
            <a:fld id="{1BC2854D-5CE2-4947-9F5E-CFE4413986B7}" type="datetime1">
              <a:rPr kumimoji="1" lang="en-US" altLang="zh-CN"/>
              <a:pPr>
                <a:defRPr/>
              </a:pPr>
              <a:t>7/21/2020</a:t>
            </a:fld>
            <a:endParaRPr kumimoji="1" lang="en-US" altLang="zh-CN"/>
          </a:p>
        </p:txBody>
      </p:sp>
      <p:sp>
        <p:nvSpPr>
          <p:cNvPr id="5" name="Footer Placeholder 4"/>
          <p:cNvSpPr>
            <a:spLocks noGrp="1"/>
          </p:cNvSpPr>
          <p:nvPr>
            <p:ph type="ftr" sz="quarter" idx="3"/>
          </p:nvPr>
        </p:nvSpPr>
        <p:spPr>
          <a:xfrm>
            <a:off x="3489325" y="6215063"/>
            <a:ext cx="5213350" cy="255588"/>
          </a:xfrm>
          <a:prstGeom prst="rect">
            <a:avLst/>
          </a:prstGeom>
        </p:spPr>
        <p:txBody>
          <a:bodyPr vert="horz" wrap="square" lIns="91440" tIns="45720" rIns="91440" bIns="45720" numCol="1" anchor="b" anchorCtr="0" compatLnSpc="1"/>
          <a:lstStyle>
            <a:lvl1pPr algn="ctr" eaLnBrk="1" hangingPunct="1">
              <a:buFont typeface="Arial" panose="020B0604020202020204" pitchFamily="34" charset="0"/>
              <a:buNone/>
              <a:defRPr sz="1000">
                <a:solidFill>
                  <a:srgbClr val="404040"/>
                </a:solidFill>
                <a:latin typeface="Garamond" panose="02020404030301010803" pitchFamily="6" charset="0"/>
                <a:ea typeface="宋体" panose="02010600030101010101" pitchFamily="2" charset="-122"/>
              </a:defRPr>
            </a:lvl1pPr>
          </a:lstStyle>
          <a:p>
            <a:pPr>
              <a:defRPr/>
            </a:pPr>
            <a:endParaRPr kumimoji="1" lang="en-US" altLang="zh-CN"/>
          </a:p>
        </p:txBody>
      </p:sp>
      <p:sp>
        <p:nvSpPr>
          <p:cNvPr id="6" name="Slide Number Placeholder 5"/>
          <p:cNvSpPr>
            <a:spLocks noGrp="1"/>
          </p:cNvSpPr>
          <p:nvPr>
            <p:ph type="sldNum" sz="quarter" idx="4"/>
          </p:nvPr>
        </p:nvSpPr>
        <p:spPr>
          <a:xfrm>
            <a:off x="10348913" y="6215063"/>
            <a:ext cx="1462088" cy="255588"/>
          </a:xfrm>
          <a:prstGeom prst="rect">
            <a:avLst/>
          </a:prstGeom>
        </p:spPr>
        <p:txBody>
          <a:bodyPr vert="horz" wrap="square" lIns="91440" tIns="45720" rIns="91440" bIns="45720" numCol="1" anchor="b" anchorCtr="0" compatLnSpc="1"/>
          <a:lstStyle>
            <a:lvl1pPr algn="r" eaLnBrk="1" hangingPunct="1">
              <a:buFont typeface="Arial" panose="020B0604020202020204" pitchFamily="34" charset="0"/>
              <a:buNone/>
              <a:defRPr sz="1000">
                <a:solidFill>
                  <a:srgbClr val="404040"/>
                </a:solidFill>
              </a:defRPr>
            </a:lvl1pPr>
          </a:lstStyle>
          <a:p>
            <a:pPr>
              <a:defRPr/>
            </a:pPr>
            <a:fld id="{5B8A289D-D21E-DA40-8098-A19BB6DF3CC1}" type="slidenum">
              <a:rPr kumimoji="1" lang="en-US" altLang="zh-CN"/>
              <a:pPr>
                <a:defRPr/>
              </a:pPr>
              <a:t>‹#›</a:t>
            </a:fld>
            <a:endParaRPr kumimoji="1" lang="en-US" altLang="zh-CN"/>
          </a:p>
        </p:txBody>
      </p:sp>
      <p:sp>
        <p:nvSpPr>
          <p:cNvPr id="1034" name="Rectangle 7"/>
          <p:cNvSpPr>
            <a:spLocks noChangeArrowheads="1"/>
          </p:cNvSpPr>
          <p:nvPr/>
        </p:nvSpPr>
        <p:spPr bwMode="auto">
          <a:xfrm>
            <a:off x="371475" y="374650"/>
            <a:ext cx="11449050" cy="6108700"/>
          </a:xfrm>
          <a:prstGeom prst="rect">
            <a:avLst/>
          </a:prstGeom>
          <a:noFill/>
          <a:ln w="6350" cap="sq">
            <a:solidFill>
              <a:srgbClr val="404040"/>
            </a:solidFill>
            <a:miter lim="800000"/>
          </a:ln>
        </p:spPr>
        <p:txBody>
          <a:bodyPr/>
          <a:lstStyle>
            <a:lvl1pPr>
              <a:defRPr kumimoji="1" sz="2400">
                <a:solidFill>
                  <a:schemeClr val="tx1"/>
                </a:solidFill>
                <a:latin typeface="Garamond" panose="02020404030301010803" pitchFamily="6" charset="0"/>
                <a:ea typeface="宋体" panose="02010600030101010101" pitchFamily="2" charset="-122"/>
              </a:defRPr>
            </a:lvl1pPr>
            <a:lvl2pPr marL="742950" indent="-285750">
              <a:defRPr kumimoji="1" sz="2400">
                <a:solidFill>
                  <a:schemeClr val="tx1"/>
                </a:solidFill>
                <a:latin typeface="Garamond" panose="02020404030301010803" pitchFamily="6" charset="0"/>
                <a:ea typeface="宋体" panose="02010600030101010101" pitchFamily="2" charset="-122"/>
              </a:defRPr>
            </a:lvl2pPr>
            <a:lvl3pPr marL="1143000" indent="-228600">
              <a:defRPr kumimoji="1" sz="2400">
                <a:solidFill>
                  <a:schemeClr val="tx1"/>
                </a:solidFill>
                <a:latin typeface="Garamond" panose="02020404030301010803" pitchFamily="6" charset="0"/>
                <a:ea typeface="宋体" panose="02010600030101010101" pitchFamily="2" charset="-122"/>
              </a:defRPr>
            </a:lvl3pPr>
            <a:lvl4pPr marL="1600200" indent="-228600">
              <a:defRPr kumimoji="1" sz="2400">
                <a:solidFill>
                  <a:schemeClr val="tx1"/>
                </a:solidFill>
                <a:latin typeface="Garamond" panose="02020404030301010803" pitchFamily="6" charset="0"/>
                <a:ea typeface="宋体" panose="02010600030101010101" pitchFamily="2" charset="-122"/>
              </a:defRPr>
            </a:lvl4pPr>
            <a:lvl5pPr marL="2057400" indent="-228600">
              <a:defRPr kumimoji="1" sz="2400">
                <a:solidFill>
                  <a:schemeClr val="tx1"/>
                </a:solidFill>
                <a:latin typeface="Garamond" panose="02020404030301010803" pitchFamily="6" charset="0"/>
                <a:ea typeface="宋体" panose="02010600030101010101" pitchFamily="2" charset="-122"/>
              </a:defRPr>
            </a:lvl5pPr>
            <a:lvl6pPr marL="25146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6pPr>
            <a:lvl7pPr marL="29718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7pPr>
            <a:lvl8pPr marL="34290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8pPr>
            <a:lvl9pPr marL="38862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9pPr>
          </a:lstStyle>
          <a:p>
            <a:pPr>
              <a:buFont typeface="Arial" panose="020B0604020202020204" pitchFamily="34" charset="0"/>
              <a:buNone/>
              <a:defRPr/>
            </a:pPr>
            <a:endParaRPr lang="en-US" altLang="zh-CN" sz="1800">
              <a:solidFill>
                <a:prstClr val="black"/>
              </a:solidFill>
            </a:endParaRPr>
          </a:p>
        </p:txBody>
      </p:sp>
    </p:spTree>
    <p:extLst>
      <p:ext uri="{BB962C8B-B14F-4D97-AF65-F5344CB8AC3E}">
        <p14:creationId xmlns:p14="http://schemas.microsoft.com/office/powerpoint/2010/main" val="9216136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eaLnBrk="0" fontAlgn="base" hangingPunct="0">
        <a:lnSpc>
          <a:spcPct val="90000"/>
        </a:lnSpc>
        <a:spcBef>
          <a:spcPct val="0"/>
        </a:spcBef>
        <a:spcAft>
          <a:spcPct val="0"/>
        </a:spcAft>
        <a:defRPr kumimoji="1" lang="en-US" sz="4800" kern="1200" dirty="0">
          <a:solidFill>
            <a:srgbClr val="262626"/>
          </a:solidFill>
          <a:latin typeface="+mj-lt"/>
          <a:ea typeface="宋体" panose="02010600030101010101" pitchFamily="2" charset="-122"/>
          <a:cs typeface="+mn-cs"/>
        </a:defRPr>
      </a:lvl1pPr>
      <a:lvl2pPr algn="l" rtl="0" eaLnBrk="0" fontAlgn="base" hangingPunct="0">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2pPr>
      <a:lvl3pPr algn="l" rtl="0" eaLnBrk="0" fontAlgn="base" hangingPunct="0">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3pPr>
      <a:lvl4pPr algn="l" rtl="0" eaLnBrk="0" fontAlgn="base" hangingPunct="0">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4pPr>
      <a:lvl5pPr algn="l" rtl="0" eaLnBrk="0" fontAlgn="base" hangingPunct="0">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5pPr>
      <a:lvl6pPr marL="457200" algn="l" rtl="0" fontAlgn="base">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6pPr>
      <a:lvl7pPr marL="914400" algn="l" rtl="0" fontAlgn="base">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7pPr>
      <a:lvl8pPr marL="1371600" algn="l" rtl="0" fontAlgn="base">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8pPr>
      <a:lvl9pPr marL="1828800" algn="l" rtl="0" fontAlgn="base">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9pPr>
    </p:titleStyle>
    <p:bodyStyle>
      <a:lvl1pPr marL="182880" indent="-182880" algn="l" rtl="0" eaLnBrk="0" fontAlgn="base" hangingPunct="0">
        <a:spcBef>
          <a:spcPts val="900"/>
        </a:spcBef>
        <a:spcAft>
          <a:spcPct val="0"/>
        </a:spcAft>
        <a:buClr>
          <a:srgbClr val="262626"/>
        </a:buClr>
        <a:buFont typeface="Garamond" panose="02020404030301010803" pitchFamily="6" charset="0"/>
        <a:buChar char="◦"/>
        <a:defRPr kumimoji="1" kern="1200">
          <a:solidFill>
            <a:schemeClr val="tx1"/>
          </a:solidFill>
          <a:latin typeface="+mn-lt"/>
          <a:ea typeface="宋体" panose="02010600030101010101" pitchFamily="2" charset="-122"/>
          <a:cs typeface="+mn-cs"/>
        </a:defRPr>
      </a:lvl1pPr>
      <a:lvl2pPr marL="457200" indent="-182880" algn="l" rtl="0" eaLnBrk="0" fontAlgn="base" hangingPunct="0">
        <a:spcBef>
          <a:spcPts val="500"/>
        </a:spcBef>
        <a:spcAft>
          <a:spcPct val="0"/>
        </a:spcAft>
        <a:buClr>
          <a:srgbClr val="262626"/>
        </a:buClr>
        <a:buFont typeface="Garamond" panose="02020404030301010803" pitchFamily="6" charset="0"/>
        <a:buChar char="◦"/>
        <a:defRPr kumimoji="1" sz="1600" kern="1200">
          <a:solidFill>
            <a:schemeClr val="tx1"/>
          </a:solidFill>
          <a:latin typeface="+mn-lt"/>
          <a:ea typeface="宋体" panose="02010600030101010101" pitchFamily="2" charset="-122"/>
          <a:cs typeface="+mn-cs"/>
        </a:defRPr>
      </a:lvl2pPr>
      <a:lvl3pPr marL="732155" indent="-182880" algn="l" rtl="0" eaLnBrk="0" fontAlgn="base" hangingPunct="0">
        <a:spcBef>
          <a:spcPts val="500"/>
        </a:spcBef>
        <a:spcAft>
          <a:spcPct val="0"/>
        </a:spcAft>
        <a:buClr>
          <a:srgbClr val="262626"/>
        </a:buClr>
        <a:buFont typeface="Garamond" panose="02020404030301010803" pitchFamily="6" charset="0"/>
        <a:buChar char="◦"/>
        <a:defRPr kumimoji="1" sz="1400" kern="1200">
          <a:solidFill>
            <a:schemeClr val="tx1"/>
          </a:solidFill>
          <a:latin typeface="+mn-lt"/>
          <a:ea typeface="宋体" panose="02010600030101010101" pitchFamily="2" charset="-122"/>
          <a:cs typeface="+mn-cs"/>
        </a:defRPr>
      </a:lvl3pPr>
      <a:lvl4pPr marL="1006475" indent="-184150" algn="l" rtl="0" eaLnBrk="0" fontAlgn="base" hangingPunct="0">
        <a:spcBef>
          <a:spcPts val="500"/>
        </a:spcBef>
        <a:spcAft>
          <a:spcPct val="0"/>
        </a:spcAft>
        <a:buClr>
          <a:srgbClr val="262626"/>
        </a:buClr>
        <a:buFont typeface="Garamond" panose="02020404030301010803" pitchFamily="6" charset="0"/>
        <a:buChar char="◦"/>
        <a:defRPr kumimoji="1" sz="1400" kern="1200">
          <a:solidFill>
            <a:schemeClr val="tx1"/>
          </a:solidFill>
          <a:latin typeface="+mn-lt"/>
          <a:ea typeface="宋体" panose="02010600030101010101" pitchFamily="2" charset="-122"/>
          <a:cs typeface="+mn-cs"/>
        </a:defRPr>
      </a:lvl4pPr>
      <a:lvl5pPr marL="1279525" indent="-182880" algn="l" rtl="0" eaLnBrk="0" fontAlgn="base" hangingPunct="0">
        <a:spcBef>
          <a:spcPts val="500"/>
        </a:spcBef>
        <a:spcAft>
          <a:spcPct val="0"/>
        </a:spcAft>
        <a:buClr>
          <a:srgbClr val="262626"/>
        </a:buClr>
        <a:buFont typeface="Garamond" panose="02020404030301010803" pitchFamily="6" charset="0"/>
        <a:buChar char="◦"/>
        <a:defRPr kumimoji="1" sz="1400" kern="1200">
          <a:solidFill>
            <a:schemeClr val="tx1"/>
          </a:solidFill>
          <a:latin typeface="+mn-lt"/>
          <a:ea typeface="宋体" panose="02010600030101010101" pitchFamily="2" charset="-122"/>
          <a:cs typeface="+mn-cs"/>
        </a:defRPr>
      </a:lvl5pPr>
      <a:lvl6pPr marL="1600200" indent="-228600" algn="l" defTabSz="914400" rtl="0" eaLnBrk="1" latinLnBrk="0" hangingPunct="1">
        <a:lnSpc>
          <a:spcPct val="100000"/>
        </a:lnSpc>
        <a:spcBef>
          <a:spcPts val="500"/>
        </a:spcBef>
        <a:buClr>
          <a:schemeClr val="tx1">
            <a:lumMod val="85000"/>
            <a:lumOff val="15000"/>
          </a:schemeClr>
        </a:buClr>
        <a:buFont typeface="Garamond" panose="02020404030301010803" pitchFamily="6" charset="0"/>
        <a:buChar char="◦"/>
        <a:defRPr sz="1400" kern="1200">
          <a:solidFill>
            <a:schemeClr val="tx1"/>
          </a:solidFill>
          <a:latin typeface="+mn-lt"/>
          <a:ea typeface="+mn-ea"/>
          <a:cs typeface="+mn-cs"/>
        </a:defRPr>
      </a:lvl6pPr>
      <a:lvl7pPr marL="1899920" indent="-228600" algn="l" defTabSz="914400" rtl="0" eaLnBrk="1" latinLnBrk="0" hangingPunct="1">
        <a:lnSpc>
          <a:spcPct val="100000"/>
        </a:lnSpc>
        <a:spcBef>
          <a:spcPts val="500"/>
        </a:spcBef>
        <a:buClr>
          <a:schemeClr val="tx1">
            <a:lumMod val="85000"/>
            <a:lumOff val="15000"/>
          </a:schemeClr>
        </a:buClr>
        <a:buFont typeface="Garamond" panose="02020404030301010803" pitchFamily="6" charset="0"/>
        <a:buChar char="◦"/>
        <a:defRPr sz="1400" kern="1200">
          <a:solidFill>
            <a:schemeClr val="tx1"/>
          </a:solidFill>
          <a:latin typeface="+mn-lt"/>
          <a:ea typeface="+mn-ea"/>
          <a:cs typeface="+mn-cs"/>
        </a:defRPr>
      </a:lvl7pPr>
      <a:lvl8pPr marL="2200275" indent="-228600" algn="l" defTabSz="914400" rtl="0" eaLnBrk="1" latinLnBrk="0" hangingPunct="1">
        <a:lnSpc>
          <a:spcPct val="100000"/>
        </a:lnSpc>
        <a:spcBef>
          <a:spcPts val="500"/>
        </a:spcBef>
        <a:buClr>
          <a:schemeClr val="tx1">
            <a:lumMod val="85000"/>
            <a:lumOff val="15000"/>
          </a:schemeClr>
        </a:buClr>
        <a:buFont typeface="Garamond" panose="02020404030301010803" pitchFamily="6" charset="0"/>
        <a:buChar char="◦"/>
        <a:defRPr sz="1400" kern="1200">
          <a:solidFill>
            <a:schemeClr val="tx1"/>
          </a:solidFill>
          <a:latin typeface="+mn-lt"/>
          <a:ea typeface="+mn-ea"/>
          <a:cs typeface="+mn-cs"/>
        </a:defRPr>
      </a:lvl8pPr>
      <a:lvl9pPr marL="2499995" indent="-228600" algn="l" defTabSz="914400" rtl="0" eaLnBrk="1" latinLnBrk="0" hangingPunct="1">
        <a:lnSpc>
          <a:spcPct val="100000"/>
        </a:lnSpc>
        <a:spcBef>
          <a:spcPts val="500"/>
        </a:spcBef>
        <a:buClr>
          <a:schemeClr val="tx1">
            <a:lumMod val="85000"/>
            <a:lumOff val="15000"/>
          </a:schemeClr>
        </a:buClr>
        <a:buFont typeface="Garamond" panose="02020404030301010803" pitchFamily="6"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NUL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NUL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3"/>
          <p:cNvSpPr>
            <a:spLocks noGrp="1"/>
          </p:cNvSpPr>
          <p:nvPr>
            <p:ph type="title"/>
          </p:nvPr>
        </p:nvSpPr>
        <p:spPr>
          <a:xfrm>
            <a:off x="6610350" y="693738"/>
            <a:ext cx="4257675" cy="660400"/>
          </a:xfrm>
          <a:ln/>
        </p:spPr>
        <p:txBody>
          <a:bodyPr vert="horz" wrap="square" lIns="91440" tIns="45720" rIns="91440" bIns="45720" anchor="ctr"/>
          <a:lstStyle/>
          <a:p>
            <a:pPr algn="ctr" eaLnBrk="1" hangingPunct="1"/>
            <a:r>
              <a:rPr lang="zh-CN" altLang="en-US" sz="4000"/>
              <a:t>发心偈</a:t>
            </a:r>
          </a:p>
        </p:txBody>
      </p:sp>
      <p:sp>
        <p:nvSpPr>
          <p:cNvPr id="6146" name="文本占位符 5"/>
          <p:cNvSpPr>
            <a:spLocks noGrp="1"/>
          </p:cNvSpPr>
          <p:nvPr>
            <p:ph type="body" sz="half"/>
          </p:nvPr>
        </p:nvSpPr>
        <p:spPr>
          <a:xfrm>
            <a:off x="6486525" y="1531938"/>
            <a:ext cx="4816475" cy="4632325"/>
          </a:xfrm>
          <a:ln/>
        </p:spPr>
        <p:txBody>
          <a:bodyPr vert="horz" wrap="square" lIns="91440" tIns="45720" rIns="91440" bIns="45720" anchor="t"/>
          <a:lstStyle>
            <a:lvl1pPr lvl="0">
              <a:buClr>
                <a:srgbClr val="262626"/>
              </a:buClr>
              <a:buSzTx/>
              <a:buFont typeface="Garamond" panose="02020404030301010803" pitchFamily="6" charset="0"/>
              <a:defRPr sz="2800"/>
            </a:lvl1pPr>
            <a:lvl2pPr lvl="1">
              <a:buClr>
                <a:srgbClr val="262626"/>
              </a:buClr>
              <a:buSzTx/>
              <a:buFont typeface="Garamond" panose="02020404030301010803" pitchFamily="6" charset="0"/>
              <a:defRPr sz="2400"/>
            </a:lvl2pPr>
            <a:lvl3pPr lvl="2">
              <a:buClr>
                <a:srgbClr val="262626"/>
              </a:buClr>
              <a:buSzTx/>
              <a:buFont typeface="Garamond" panose="02020404030301010803" pitchFamily="6" charset="0"/>
              <a:defRPr sz="2000"/>
            </a:lvl3pPr>
            <a:lvl4pPr lvl="3">
              <a:buClr>
                <a:srgbClr val="262626"/>
              </a:buClr>
              <a:buSzTx/>
              <a:buFont typeface="Garamond" panose="02020404030301010803" pitchFamily="6" charset="0"/>
              <a:defRPr sz="1800"/>
            </a:lvl4pPr>
            <a:lvl5pPr lvl="4">
              <a:buClr>
                <a:srgbClr val="262626"/>
              </a:buClr>
              <a:buSzTx/>
              <a:buFont typeface="Garamond" panose="02020404030301010803" pitchFamily="6" charset="0"/>
              <a:defRPr sz="1800"/>
            </a:lvl5pPr>
          </a:lstStyle>
          <a:p>
            <a:pPr marL="0" lvl="0" indent="0" algn="ctr" eaLnBrk="1" hangingPunct="1">
              <a:buNone/>
            </a:pPr>
            <a:r>
              <a:rPr lang="zh-CN" altLang="en-US" sz="2300">
                <a:latin typeface="宋体" panose="02010600030101010101" pitchFamily="2" charset="-122"/>
              </a:rPr>
              <a:t>顶礼本师释迦牟尼佛！</a:t>
            </a:r>
            <a:endParaRPr lang="en-US" altLang="zh-CN" sz="2300">
              <a:latin typeface="宋体" panose="02010600030101010101" pitchFamily="2" charset="-122"/>
            </a:endParaRPr>
          </a:p>
          <a:p>
            <a:pPr marL="0" lvl="0" indent="0" algn="ctr" eaLnBrk="1" hangingPunct="1">
              <a:buNone/>
            </a:pPr>
            <a:r>
              <a:rPr lang="zh-CN" altLang="en-US" sz="2300">
                <a:latin typeface="宋体" panose="02010600030101010101" pitchFamily="2" charset="-122"/>
              </a:rPr>
              <a:t>顶礼文殊智慧勇识！</a:t>
            </a:r>
            <a:endParaRPr lang="en-US" altLang="zh-CN" sz="2300">
              <a:latin typeface="宋体" panose="02010600030101010101" pitchFamily="2" charset="-122"/>
            </a:endParaRPr>
          </a:p>
          <a:p>
            <a:pPr marL="0" lvl="0" indent="0" algn="ctr" eaLnBrk="1" hangingPunct="1">
              <a:buNone/>
            </a:pPr>
            <a:r>
              <a:rPr lang="zh-CN" altLang="en-US" sz="2300">
                <a:latin typeface="宋体" panose="02010600030101010101" pitchFamily="2" charset="-122"/>
              </a:rPr>
              <a:t>顶礼传承大恩上师！</a:t>
            </a:r>
            <a:endParaRPr lang="en-US" altLang="zh-CN" sz="2300">
              <a:latin typeface="宋体" panose="02010600030101010101" pitchFamily="2" charset="-122"/>
            </a:endParaRPr>
          </a:p>
          <a:p>
            <a:pPr marL="0" lvl="0" indent="0" algn="ctr" eaLnBrk="1" hangingPunct="1">
              <a:buNone/>
            </a:pPr>
            <a:r>
              <a:rPr lang="zh-CN" altLang="en-US" sz="2300">
                <a:latin typeface="宋体" panose="02010600030101010101" pitchFamily="2" charset="-122"/>
              </a:rPr>
              <a:t>无上甚深微妙法</a:t>
            </a:r>
            <a:endParaRPr lang="en-US" altLang="zh-CN" sz="2300">
              <a:latin typeface="宋体" panose="02010600030101010101" pitchFamily="2" charset="-122"/>
            </a:endParaRPr>
          </a:p>
          <a:p>
            <a:pPr marL="0" lvl="0" indent="0" algn="ctr" eaLnBrk="1" hangingPunct="1">
              <a:buNone/>
            </a:pPr>
            <a:r>
              <a:rPr lang="zh-CN" altLang="en-US" sz="2300">
                <a:latin typeface="宋体" panose="02010600030101010101" pitchFamily="2" charset="-122"/>
              </a:rPr>
              <a:t>百千万劫难遭遇</a:t>
            </a:r>
            <a:endParaRPr lang="en-US" altLang="zh-CN" sz="2300">
              <a:latin typeface="宋体" panose="02010600030101010101" pitchFamily="2" charset="-122"/>
            </a:endParaRPr>
          </a:p>
          <a:p>
            <a:pPr marL="0" lvl="0" indent="0" algn="ctr" eaLnBrk="1" hangingPunct="1">
              <a:buNone/>
            </a:pPr>
            <a:r>
              <a:rPr lang="zh-CN" altLang="en-US" sz="2300">
                <a:latin typeface="宋体" panose="02010600030101010101" pitchFamily="2" charset="-122"/>
              </a:rPr>
              <a:t>我今见闻得受持</a:t>
            </a:r>
            <a:endParaRPr lang="en-US" altLang="zh-CN" sz="2300">
              <a:latin typeface="宋体" panose="02010600030101010101" pitchFamily="2" charset="-122"/>
            </a:endParaRPr>
          </a:p>
          <a:p>
            <a:pPr marL="0" lvl="0" indent="0" algn="ctr" eaLnBrk="1" hangingPunct="1">
              <a:buNone/>
            </a:pPr>
            <a:r>
              <a:rPr lang="zh-CN" altLang="en-US" sz="2300">
                <a:latin typeface="宋体" panose="02010600030101010101" pitchFamily="2" charset="-122"/>
              </a:rPr>
              <a:t>愿解如来真实义</a:t>
            </a:r>
            <a:endParaRPr lang="en-US" altLang="zh-CN" sz="2300">
              <a:latin typeface="宋体" panose="02010600030101010101" pitchFamily="2" charset="-122"/>
            </a:endParaRPr>
          </a:p>
          <a:p>
            <a:pPr marL="0" lvl="0" indent="0" algn="ctr" eaLnBrk="1" hangingPunct="1">
              <a:buNone/>
            </a:pPr>
            <a:endParaRPr lang="en-CA" altLang="zh-CN" sz="2300">
              <a:latin typeface="宋体" panose="02010600030101010101" pitchFamily="2" charset="-122"/>
            </a:endParaRPr>
          </a:p>
          <a:p>
            <a:pPr marL="0" lvl="0" indent="0" algn="ctr" eaLnBrk="1" hangingPunct="1">
              <a:buNone/>
            </a:pPr>
            <a:r>
              <a:rPr lang="zh-CN" altLang="en-US" sz="2300">
                <a:latin typeface="宋体" panose="02010600030101010101" pitchFamily="2" charset="-122"/>
              </a:rPr>
              <a:t>为度化一切众生，</a:t>
            </a:r>
            <a:endParaRPr lang="en-US" altLang="zh-CN" sz="2300">
              <a:latin typeface="宋体" panose="02010600030101010101" pitchFamily="2" charset="-122"/>
            </a:endParaRPr>
          </a:p>
          <a:p>
            <a:pPr marL="0" lvl="0" indent="0" algn="ctr" eaLnBrk="1" hangingPunct="1">
              <a:buNone/>
            </a:pPr>
            <a:r>
              <a:rPr lang="zh-CN" altLang="en-US" sz="2300">
                <a:latin typeface="宋体" panose="02010600030101010101" pitchFamily="2" charset="-122"/>
              </a:rPr>
              <a:t>请大家发无上殊胜的菩提心！</a:t>
            </a:r>
          </a:p>
        </p:txBody>
      </p:sp>
      <p:pic>
        <p:nvPicPr>
          <p:cNvPr id="5" name="Picture 4"/>
          <p:cNvPicPr>
            <a:picLocks noChangeAspect="1"/>
          </p:cNvPicPr>
          <p:nvPr/>
        </p:nvPicPr>
        <p:blipFill>
          <a:blip r:embed="rId2"/>
          <a:stretch>
            <a:fillRect/>
          </a:stretch>
        </p:blipFill>
        <p:spPr>
          <a:xfrm>
            <a:off x="889336" y="414327"/>
            <a:ext cx="4157225" cy="5998037"/>
          </a:xfrm>
          <a:prstGeom prst="rect">
            <a:avLst/>
          </a:prstGeom>
          <a:effectLst>
            <a:softEdge rad="317500"/>
          </a:effectLst>
        </p:spPr>
      </p:pic>
      <p:pic>
        <p:nvPicPr>
          <p:cNvPr id="3" name="Picture 2"/>
          <p:cNvPicPr>
            <a:picLocks noChangeAspect="1"/>
          </p:cNvPicPr>
          <p:nvPr/>
        </p:nvPicPr>
        <p:blipFill>
          <a:blip r:embed="rId3"/>
          <a:stretch>
            <a:fillRect/>
          </a:stretch>
        </p:blipFill>
        <p:spPr>
          <a:xfrm>
            <a:off x="1323474" y="414327"/>
            <a:ext cx="4572000" cy="5998037"/>
          </a:xfrm>
          <a:prstGeom prst="rect">
            <a:avLst/>
          </a:prstGeom>
          <a:ln>
            <a:noFill/>
          </a:ln>
          <a:effectLst>
            <a:softEdge rad="112500"/>
          </a:effectLst>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54908"/>
            <a:ext cx="10058400" cy="778476"/>
          </a:xfrm>
        </p:spPr>
        <p:txBody>
          <a:bodyPr/>
          <a:lstStyle/>
          <a:p>
            <a:r>
              <a:rPr lang="zh-CN" altLang="en-US" sz="4000" dirty="0"/>
              <a:t>皈依三宝者不为鬼魔所害</a:t>
            </a:r>
            <a:endParaRPr lang="en-US" sz="4000" dirty="0"/>
          </a:p>
        </p:txBody>
      </p:sp>
      <p:sp>
        <p:nvSpPr>
          <p:cNvPr id="3" name="Content Placeholder 2"/>
          <p:cNvSpPr>
            <a:spLocks noGrp="1"/>
          </p:cNvSpPr>
          <p:nvPr>
            <p:ph idx="1"/>
          </p:nvPr>
        </p:nvSpPr>
        <p:spPr>
          <a:xfrm>
            <a:off x="1066800" y="1519882"/>
            <a:ext cx="9930714" cy="4515794"/>
          </a:xfrm>
        </p:spPr>
        <p:txBody>
          <a:bodyPr/>
          <a:lstStyle/>
          <a:p>
            <a:pPr marL="0" indent="0">
              <a:buNone/>
            </a:pPr>
            <a:r>
              <a:rPr lang="zh-CN" altLang="en-US" sz="2000" dirty="0"/>
              <a:t>引用</a:t>
            </a:r>
            <a:r>
              <a:rPr lang="en-US" altLang="zh-CN" sz="2000" dirty="0"/>
              <a:t>《</a:t>
            </a:r>
            <a:r>
              <a:rPr lang="zh-CN" altLang="en-US" sz="2000" dirty="0"/>
              <a:t>大庄严论经</a:t>
            </a:r>
            <a:r>
              <a:rPr lang="en-US" altLang="zh-CN" sz="2000" dirty="0"/>
              <a:t>》</a:t>
            </a:r>
            <a:r>
              <a:rPr lang="zh-CN" altLang="en-US" sz="2000" dirty="0"/>
              <a:t>中比丘和盗贼的公案：比丘以善妙方便法，迫使盗贼随念皈依，令其避免了鬼魔的加害，后来盗贼也出家了。所以，就算在别人的逼迫下，自己口里念诵，或心中忆念皈依偈，也有这么大的功德，三宝的加持力确实非常殊胜。</a:t>
            </a:r>
            <a:endParaRPr lang="en-CA" altLang="zh-CN" sz="2000" dirty="0"/>
          </a:p>
          <a:p>
            <a:pPr>
              <a:buFont typeface="Wingdings" panose="05000000000000000000" pitchFamily="2" charset="2"/>
              <a:buChar char="Ø"/>
            </a:pPr>
            <a:r>
              <a:rPr lang="zh-CN" altLang="en-US" sz="2000" dirty="0"/>
              <a:t>有人引用这个公案反驳藏传佛教的四皈依，说“四皈依害死人”（</a:t>
            </a:r>
            <a:r>
              <a:rPr lang="zh-CN" altLang="en-CA" sz="2000" dirty="0"/>
              <a:t>公案中</a:t>
            </a:r>
            <a:r>
              <a:rPr lang="zh-CN" altLang="en-US" sz="2000" dirty="0"/>
              <a:t>盗贼说：“佛陀真是慈悲，多亏只讲了三个皈依，如果有四皈依的话，就把我给打死了。”）。这完全是一种可笑的谬论。</a:t>
            </a:r>
            <a:endParaRPr lang="en-CA" altLang="zh-CN" sz="2000" dirty="0"/>
          </a:p>
          <a:p>
            <a:pPr lvl="1">
              <a:buFont typeface="Wingdings" panose="05000000000000000000" pitchFamily="2" charset="2"/>
              <a:buChar char="§"/>
            </a:pPr>
            <a:r>
              <a:rPr lang="zh-CN" altLang="en-US" sz="2000" dirty="0"/>
              <a:t>盗贼所说的话，是此经中特定的故事情节，不能以此就说四皈依害死人。</a:t>
            </a:r>
            <a:endParaRPr lang="en-CA" altLang="zh-CN" sz="2000" dirty="0"/>
          </a:p>
          <a:p>
            <a:pPr lvl="1">
              <a:buFont typeface="Wingdings" panose="05000000000000000000" pitchFamily="2" charset="2"/>
              <a:buChar char="§"/>
            </a:pPr>
            <a:r>
              <a:rPr lang="zh-CN" altLang="en-US" sz="2000" dirty="0"/>
              <a:t>藏传大德在皈依三宝的基础上，加上皈依上师，并无任何不合理之处。不管是汉传佛教、藏传佛教中，上师都是值得皈依的对境。尽管皈依三宝非常重要，但若没有善知识，我们根本无从得到三宝的教义。</a:t>
            </a:r>
            <a:r>
              <a:rPr lang="en-US" altLang="zh-CN" sz="2000" dirty="0"/>
              <a:t>《</a:t>
            </a:r>
            <a:r>
              <a:rPr lang="zh-CN" altLang="en-US" sz="2000" dirty="0"/>
              <a:t>华严经</a:t>
            </a:r>
            <a:r>
              <a:rPr lang="en-US" altLang="zh-CN" sz="2000" dirty="0"/>
              <a:t>》</a:t>
            </a:r>
            <a:r>
              <a:rPr lang="zh-CN" altLang="en-US" sz="2000" dirty="0"/>
              <a:t>云；“尊重恭敬诸善知识。”因为善知识“满众生心，如如意宝”。可见，上师就是“宝”，我们皈依三宝和皈依四宝没什么差别。</a:t>
            </a:r>
            <a:endParaRPr lang="en-CA" sz="2000" dirty="0"/>
          </a:p>
        </p:txBody>
      </p:sp>
    </p:spTree>
    <p:extLst>
      <p:ext uri="{BB962C8B-B14F-4D97-AF65-F5344CB8AC3E}">
        <p14:creationId xmlns:p14="http://schemas.microsoft.com/office/powerpoint/2010/main" val="1896129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54908"/>
            <a:ext cx="10058400" cy="778476"/>
          </a:xfrm>
        </p:spPr>
        <p:txBody>
          <a:bodyPr/>
          <a:lstStyle/>
          <a:p>
            <a:r>
              <a:rPr lang="zh-CN" altLang="en-US" sz="4000" dirty="0"/>
              <a:t>皈依具有不可思议的功德</a:t>
            </a:r>
            <a:endParaRPr lang="en-US" sz="4000" dirty="0"/>
          </a:p>
        </p:txBody>
      </p:sp>
      <p:sp>
        <p:nvSpPr>
          <p:cNvPr id="3" name="Content Placeholder 2"/>
          <p:cNvSpPr>
            <a:spLocks noGrp="1"/>
          </p:cNvSpPr>
          <p:nvPr>
            <p:ph idx="1"/>
          </p:nvPr>
        </p:nvSpPr>
        <p:spPr>
          <a:xfrm>
            <a:off x="1066800" y="1519882"/>
            <a:ext cx="9930714" cy="4515794"/>
          </a:xfrm>
        </p:spPr>
        <p:txBody>
          <a:bodyPr/>
          <a:lstStyle/>
          <a:p>
            <a:pPr>
              <a:buFont typeface="Wingdings" panose="05000000000000000000" pitchFamily="2" charset="2"/>
              <a:buChar char="Ø"/>
            </a:pPr>
            <a:r>
              <a:rPr lang="zh-CN" altLang="en-CA" sz="2200" dirty="0"/>
              <a:t>如果</a:t>
            </a:r>
            <a:r>
              <a:rPr lang="zh-CN" altLang="en-US" sz="2200" dirty="0"/>
              <a:t>从内心诚挚皈依三宝，那么今生可遣除一切损害，后世将获得解脱和遍知的果位等有不可思议的功德。</a:t>
            </a:r>
            <a:r>
              <a:rPr lang="zh-CN" altLang="en-CA" sz="2200" dirty="0"/>
              <a:t>如</a:t>
            </a:r>
            <a:r>
              <a:rPr lang="en-US" altLang="zh-CN" sz="2200" dirty="0"/>
              <a:t>《</a:t>
            </a:r>
            <a:r>
              <a:rPr lang="zh-CN" altLang="en-US" sz="2200" dirty="0"/>
              <a:t>无垢经</a:t>
            </a:r>
            <a:r>
              <a:rPr lang="en-US" altLang="zh-CN" sz="2200" dirty="0"/>
              <a:t>》</a:t>
            </a:r>
            <a:r>
              <a:rPr lang="zh-CN" altLang="en-US" sz="2200" dirty="0"/>
              <a:t>中说：“皈依之福德，若其具色相，遍满</a:t>
            </a:r>
            <a:r>
              <a:rPr lang="zh-CN" altLang="en-CA" sz="2200" dirty="0"/>
              <a:t>虚空界</a:t>
            </a:r>
            <a:r>
              <a:rPr lang="zh-CN" altLang="en-US" sz="2200" dirty="0"/>
              <a:t>，彼将胜虚空。”</a:t>
            </a:r>
            <a:endParaRPr lang="en-CA" altLang="zh-CN" sz="2200" dirty="0"/>
          </a:p>
          <a:p>
            <a:pPr>
              <a:buFont typeface="Wingdings" panose="05000000000000000000" pitchFamily="2" charset="2"/>
              <a:buChar char="Ø"/>
            </a:pPr>
            <a:r>
              <a:rPr lang="en-US" altLang="zh-CN" sz="2200" dirty="0"/>
              <a:t>《</a:t>
            </a:r>
            <a:r>
              <a:rPr lang="zh-CN" altLang="en-US" sz="2200" dirty="0"/>
              <a:t>圣解脱经</a:t>
            </a:r>
            <a:r>
              <a:rPr lang="en-US" altLang="zh-CN" sz="2200" dirty="0"/>
              <a:t>》</a:t>
            </a:r>
            <a:r>
              <a:rPr lang="zh-CN" altLang="en-US" sz="2200" dirty="0"/>
              <a:t>中说，即使皈依三宝的声音在旁生耳边听到，它们也会不堕恶趣。因此，我们平时看见待宰的牦牛，或市场上的鱼类，没有能力放生的话，也应多给它们念皈依偈，念阿弥陀佛、释迦牟尼佛的名号。</a:t>
            </a:r>
            <a:endParaRPr lang="en-CA" altLang="zh-CN" sz="2200" dirty="0"/>
          </a:p>
          <a:p>
            <a:pPr>
              <a:buFont typeface="Wingdings" panose="05000000000000000000" pitchFamily="2" charset="2"/>
              <a:buChar char="Ø"/>
            </a:pPr>
            <a:r>
              <a:rPr lang="zh-CN" altLang="en-US" sz="2200" dirty="0"/>
              <a:t>我们一定要相信皈依具有无量的功德，因为这是佛陀所说。佛经云：“海水可枯竭，修罗宫可堕，日月可坠落，</a:t>
            </a:r>
            <a:r>
              <a:rPr lang="zh-CN" altLang="en-CA" sz="2200" dirty="0"/>
              <a:t>世尊</a:t>
            </a:r>
            <a:r>
              <a:rPr lang="zh-CN" altLang="en-US" sz="2200" dirty="0"/>
              <a:t>语叵异。”所以，我们理当坚信佛陀的语言，认认真真以欢喜心来念修一切正法之根本</a:t>
            </a:r>
            <a:r>
              <a:rPr lang="en-US" altLang="zh-CN" sz="2200" dirty="0"/>
              <a:t>—</a:t>
            </a:r>
            <a:r>
              <a:rPr lang="zh-CN" altLang="en-US" sz="2200" dirty="0"/>
              <a:t>皈依。</a:t>
            </a:r>
            <a:endParaRPr lang="en-CA" altLang="zh-CN" sz="2200" dirty="0"/>
          </a:p>
          <a:p>
            <a:pPr marL="0" indent="0">
              <a:buNone/>
            </a:pPr>
            <a:endParaRPr lang="en-CA" altLang="zh-CN" sz="2000" dirty="0"/>
          </a:p>
          <a:p>
            <a:pPr>
              <a:buFont typeface="Wingdings" panose="05000000000000000000" pitchFamily="2" charset="2"/>
              <a:buChar char="Ø"/>
            </a:pPr>
            <a:endParaRPr lang="en-CA" sz="2000" dirty="0"/>
          </a:p>
        </p:txBody>
      </p:sp>
    </p:spTree>
    <p:extLst>
      <p:ext uri="{BB962C8B-B14F-4D97-AF65-F5344CB8AC3E}">
        <p14:creationId xmlns:p14="http://schemas.microsoft.com/office/powerpoint/2010/main" val="2846250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26374" y="1594022"/>
            <a:ext cx="6340198" cy="1569660"/>
          </a:xfrm>
          <a:prstGeom prst="rect">
            <a:avLst/>
          </a:prstGeom>
          <a:noFill/>
        </p:spPr>
        <p:txBody>
          <a:bodyPr wrap="none" rtlCol="0">
            <a:spAutoFit/>
          </a:bodyPr>
          <a:lstStyle/>
          <a:p>
            <a:pPr algn="ctr" eaLnBrk="0" hangingPunct="0"/>
            <a:r>
              <a:rPr lang="zh-CN" altLang="en-US" sz="2400" dirty="0">
                <a:solidFill>
                  <a:prstClr val="black"/>
                </a:solidFill>
              </a:rPr>
              <a:t>虽已皈依然而诚信弱，虽受三学然仍舍持戒，</a:t>
            </a:r>
            <a:endParaRPr lang="en-CA" altLang="zh-CN" sz="2400" dirty="0">
              <a:solidFill>
                <a:prstClr val="black"/>
              </a:solidFill>
            </a:endParaRPr>
          </a:p>
          <a:p>
            <a:pPr algn="ctr" eaLnBrk="0" hangingPunct="0"/>
            <a:r>
              <a:rPr lang="zh-CN" altLang="en-US" sz="2400" dirty="0">
                <a:solidFill>
                  <a:prstClr val="black"/>
                </a:solidFill>
              </a:rPr>
              <a:t>我与如我无心诸有情，不退坚固信心祈加持。</a:t>
            </a:r>
            <a:endParaRPr lang="en-CA" altLang="zh-CN" sz="2400" dirty="0">
              <a:solidFill>
                <a:prstClr val="black"/>
              </a:solidFill>
            </a:endParaRPr>
          </a:p>
          <a:p>
            <a:pPr algn="ctr" eaLnBrk="0" hangingPunct="0"/>
            <a:endParaRPr lang="en-CA" sz="2400" dirty="0">
              <a:solidFill>
                <a:prstClr val="black"/>
              </a:solidFill>
            </a:endParaRPr>
          </a:p>
          <a:p>
            <a:pPr algn="ctr" eaLnBrk="0" hangingPunct="0"/>
            <a:r>
              <a:rPr lang="zh-CN" altLang="en-US" sz="2400" dirty="0">
                <a:solidFill>
                  <a:prstClr val="black"/>
                </a:solidFill>
              </a:rPr>
              <a:t>一切圣道之基石</a:t>
            </a:r>
            <a:r>
              <a:rPr lang="en-US" altLang="zh-CN" sz="2400" dirty="0">
                <a:solidFill>
                  <a:prstClr val="black"/>
                </a:solidFill>
              </a:rPr>
              <a:t>——</a:t>
            </a:r>
            <a:r>
              <a:rPr lang="zh-CN" altLang="en-US" sz="2400" dirty="0">
                <a:solidFill>
                  <a:prstClr val="black"/>
                </a:solidFill>
              </a:rPr>
              <a:t>皈依之引导终</a:t>
            </a:r>
            <a:endParaRPr lang="en-US" sz="2400" dirty="0">
              <a:solidFill>
                <a:prstClr val="black"/>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9550" y="3428999"/>
            <a:ext cx="4152900" cy="765629"/>
          </a:xfrm>
          <a:prstGeom prst="rect">
            <a:avLst/>
          </a:prstGeom>
        </p:spPr>
      </p:pic>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9550" y="3705726"/>
            <a:ext cx="4152900" cy="231274"/>
          </a:xfrm>
          <a:prstGeom prst="rect">
            <a:avLst/>
          </a:prstGeom>
        </p:spPr>
      </p:pic>
      <p:pic>
        <p:nvPicPr>
          <p:cNvPr id="14" name="Picture 13"/>
          <p:cNvPicPr>
            <a:picLocks noChangeAspect="1"/>
          </p:cNvPicPr>
          <p:nvPr/>
        </p:nvPicPr>
        <p:blipFill>
          <a:blip r:embed="rId3">
            <a:alphaModFix amt="85000"/>
            <a:extLst>
              <a:ext uri="{28A0092B-C50C-407E-A947-70E740481C1C}">
                <a14:useLocalDpi xmlns:a14="http://schemas.microsoft.com/office/drawing/2010/main" val="0"/>
              </a:ext>
            </a:extLst>
          </a:blip>
          <a:stretch>
            <a:fillRect/>
          </a:stretch>
        </p:blipFill>
        <p:spPr>
          <a:xfrm>
            <a:off x="4780547" y="3722626"/>
            <a:ext cx="2630906" cy="1569660"/>
          </a:xfrm>
          <a:prstGeom prst="ellipse">
            <a:avLst/>
          </a:prstGeom>
          <a:ln>
            <a:noFill/>
          </a:ln>
          <a:effectLst>
            <a:softEdge rad="112500"/>
          </a:effectLst>
        </p:spPr>
      </p:pic>
    </p:spTree>
    <p:extLst>
      <p:ext uri="{BB962C8B-B14F-4D97-AF65-F5344CB8AC3E}">
        <p14:creationId xmlns:p14="http://schemas.microsoft.com/office/powerpoint/2010/main" val="2225486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p:cNvSpPr>
            <a:spLocks noGrp="1" noChangeArrowheads="1"/>
          </p:cNvSpPr>
          <p:nvPr>
            <p:ph type="subTitle" idx="1"/>
          </p:nvPr>
        </p:nvSpPr>
        <p:spPr>
          <a:xfrm>
            <a:off x="1449388" y="4318000"/>
            <a:ext cx="9293225" cy="1122363"/>
          </a:xfrm>
        </p:spPr>
        <p:txBody>
          <a:bodyPr>
            <a:normAutofit fontScale="92500" lnSpcReduction="10000"/>
          </a:bodyPr>
          <a:lstStyle/>
          <a:p>
            <a:pPr eaLnBrk="1" fontAlgn="base" hangingPunct="1">
              <a:spcBef>
                <a:spcPct val="0"/>
              </a:spcBef>
              <a:buFont typeface="Garamond" panose="02020404030301010803" pitchFamily="6" charset="0"/>
              <a:buNone/>
              <a:defRPr/>
            </a:pPr>
            <a:endParaRPr lang="en-CA" strike="noStrike" noProof="1">
              <a:solidFill>
                <a:srgbClr val="564843"/>
              </a:solidFill>
            </a:endParaRPr>
          </a:p>
          <a:p>
            <a:pPr eaLnBrk="1" fontAlgn="base" hangingPunct="1">
              <a:spcBef>
                <a:spcPct val="0"/>
              </a:spcBef>
              <a:buFont typeface="Garamond" panose="02020404030301010803" pitchFamily="6" charset="0"/>
              <a:buNone/>
              <a:defRPr/>
            </a:pPr>
            <a:endParaRPr lang="en-US" sz="2200" strike="noStrike" noProof="1">
              <a:solidFill>
                <a:srgbClr val="564843"/>
              </a:solidFill>
            </a:endParaRPr>
          </a:p>
          <a:p>
            <a:pPr eaLnBrk="1" fontAlgn="base" hangingPunct="1">
              <a:spcBef>
                <a:spcPct val="0"/>
              </a:spcBef>
              <a:buFont typeface="Garamond" panose="02020404030301010803" pitchFamily="6" charset="0"/>
              <a:buNone/>
              <a:defRPr/>
            </a:pPr>
            <a:r>
              <a:rPr lang="en-US" sz="2200" strike="noStrike" noProof="1">
                <a:solidFill>
                  <a:srgbClr val="564843"/>
                </a:solidFill>
              </a:rPr>
              <a:t>慧灯禅修二班</a:t>
            </a:r>
            <a:endParaRPr lang="en-CA" sz="2200" strike="noStrike" noProof="1">
              <a:solidFill>
                <a:srgbClr val="564843"/>
              </a:solidFill>
            </a:endParaRPr>
          </a:p>
          <a:p>
            <a:pPr eaLnBrk="1" fontAlgn="base" hangingPunct="1">
              <a:spcBef>
                <a:spcPct val="0"/>
              </a:spcBef>
              <a:buFont typeface="Garamond" panose="02020404030301010803" pitchFamily="6" charset="0"/>
              <a:buNone/>
              <a:defRPr/>
            </a:pPr>
            <a:r>
              <a:rPr lang="en-US" sz="2200" strike="noStrike" noProof="1">
                <a:solidFill>
                  <a:srgbClr val="564843"/>
                </a:solidFill>
              </a:rPr>
              <a:t>2019-0</a:t>
            </a:r>
            <a:r>
              <a:rPr lang="en-US" altLang="zh-CN" sz="2200" strike="noStrike" noProof="1">
                <a:solidFill>
                  <a:srgbClr val="564843"/>
                </a:solidFill>
              </a:rPr>
              <a:t>3</a:t>
            </a:r>
            <a:r>
              <a:rPr lang="en-US" sz="2200" strike="noStrike" noProof="1">
                <a:solidFill>
                  <a:srgbClr val="564843"/>
                </a:solidFill>
              </a:rPr>
              <a:t>-15</a:t>
            </a:r>
            <a:endParaRPr lang="en-US" altLang="zh-CN" sz="2200" strike="noStrike" noProof="1">
              <a:solidFill>
                <a:srgbClr val="564843"/>
              </a:solidFill>
            </a:endParaRPr>
          </a:p>
        </p:txBody>
      </p:sp>
      <p:sp>
        <p:nvSpPr>
          <p:cNvPr id="4" name="Title 3"/>
          <p:cNvSpPr>
            <a:spLocks noGrp="1"/>
          </p:cNvSpPr>
          <p:nvPr>
            <p:ph type="ctrTitle"/>
          </p:nvPr>
        </p:nvSpPr>
        <p:spPr>
          <a:xfrm>
            <a:off x="1681163" y="3040063"/>
            <a:ext cx="8945563" cy="1277938"/>
          </a:xfrm>
        </p:spPr>
        <p:txBody>
          <a:bodyPr>
            <a:noAutofit/>
          </a:bodyPr>
          <a:lstStyle/>
          <a:p>
            <a:pPr fontAlgn="base">
              <a:defRPr/>
            </a:pPr>
            <a:r>
              <a:rPr lang="zh-CN" altLang="en-US" sz="6000" strike="noStrike" noProof="1"/>
              <a:t>皈依（</a:t>
            </a:r>
            <a:r>
              <a:rPr lang="en-US" altLang="zh-CN" sz="6000" strike="noStrike" noProof="1"/>
              <a:t>15</a:t>
            </a:r>
            <a:r>
              <a:rPr lang="zh-CN" altLang="en-US" sz="6000" strike="noStrike" noProof="1"/>
              <a:t>）</a:t>
            </a:r>
            <a:r>
              <a:rPr lang="en-CA" altLang="zh-CN" sz="3600" dirty="0"/>
              <a:t/>
            </a:r>
            <a:br>
              <a:rPr lang="en-CA" altLang="zh-CN" sz="3600" dirty="0"/>
            </a:br>
            <a:r>
              <a:rPr lang="en-CA" altLang="zh-CN" sz="3600" dirty="0"/>
              <a:t/>
            </a:r>
            <a:br>
              <a:rPr lang="en-CA" altLang="zh-CN" sz="3600" dirty="0"/>
            </a:br>
            <a:r>
              <a:rPr lang="zh-CN" altLang="en-US" sz="3200" strike="noStrike" noProof="1">
                <a:sym typeface="+mn-ea"/>
              </a:rPr>
              <a:t>慈诚罗珠</a:t>
            </a:r>
            <a:r>
              <a:rPr lang="zh-CN" altLang="en-US" sz="3200" strike="noStrike" noProof="1">
                <a:ea typeface="宋体" panose="02010600030101010101" pitchFamily="2" charset="-122"/>
                <a:sym typeface="+mn-ea"/>
              </a:rPr>
              <a:t>堪布</a:t>
            </a:r>
            <a:r>
              <a:rPr altLang="zh-CN" sz="3200" strike="noStrike" noProof="1">
                <a:ea typeface="宋体" panose="02010600030101010101" pitchFamily="2" charset="-122"/>
                <a:sym typeface="+mn-ea"/>
              </a:rPr>
              <a:t>《</a:t>
            </a:r>
            <a:r>
              <a:rPr lang="zh-CN" altLang="en-US" sz="3200" strike="noStrike" noProof="1">
                <a:sym typeface="+mn-ea"/>
              </a:rPr>
              <a:t>佛法见修</a:t>
            </a:r>
            <a:r>
              <a:rPr altLang="zh-CN" sz="3200" strike="noStrike" noProof="1">
                <a:ea typeface="宋体" panose="02010600030101010101" pitchFamily="2" charset="-122"/>
                <a:sym typeface="+mn-ea"/>
              </a:rPr>
              <a:t>》</a:t>
            </a:r>
            <a:r>
              <a:rPr lang="zh-CN" altLang="en-US" sz="3200" strike="noStrike" noProof="1">
                <a:sym typeface="+mn-ea"/>
              </a:rPr>
              <a:t>皈依修法</a:t>
            </a:r>
            <a:r>
              <a:rPr altLang="zh-CN" sz="3200" strike="noStrike" noProof="1">
                <a:sym typeface="+mn-ea"/>
              </a:rPr>
              <a:t>4</a:t>
            </a:r>
            <a:r>
              <a:rPr lang="en-US" altLang="en-US" sz="3200" dirty="0">
                <a:ea typeface="宋体" panose="02010600030101010101" pitchFamily="2" charset="-122"/>
              </a:rPr>
              <a:t/>
            </a:r>
            <a:br>
              <a:rPr lang="en-US" altLang="en-US" sz="3200" dirty="0">
                <a:ea typeface="宋体" panose="02010600030101010101" pitchFamily="2" charset="-122"/>
              </a:rPr>
            </a:br>
            <a:r>
              <a:rPr lang="en-CA" altLang="zh-CN" sz="4000" dirty="0"/>
              <a:t/>
            </a:r>
            <a:br>
              <a:rPr lang="en-CA" altLang="zh-CN" sz="4000" dirty="0"/>
            </a:br>
            <a:endParaRPr sz="3600" strike="noStrike" noProof="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1066800" y="642938"/>
            <a:ext cx="10058400" cy="927100"/>
          </a:xfrm>
          <a:ln/>
        </p:spPr>
        <p:txBody>
          <a:bodyPr anchor="ctr"/>
          <a:lstStyle/>
          <a:p>
            <a:r>
              <a:rPr lang="zh-CN" altLang="en-US" sz="4000" dirty="0"/>
              <a:t>主要内容分五：</a:t>
            </a:r>
            <a:endParaRPr lang="en-US" altLang="zh-CN" sz="4000" dirty="0"/>
          </a:p>
        </p:txBody>
      </p:sp>
      <p:sp>
        <p:nvSpPr>
          <p:cNvPr id="18434" name="Content Placeholder 2"/>
          <p:cNvSpPr>
            <a:spLocks noGrp="1"/>
          </p:cNvSpPr>
          <p:nvPr>
            <p:ph idx="1"/>
          </p:nvPr>
        </p:nvSpPr>
        <p:spPr>
          <a:xfrm>
            <a:off x="760413" y="1835150"/>
            <a:ext cx="10210800" cy="4383088"/>
          </a:xfrm>
          <a:ln/>
        </p:spPr>
        <p:txBody>
          <a:bodyPr anchor="t"/>
          <a:lstStyle/>
          <a:p>
            <a:pPr marL="0" indent="0">
              <a:buNone/>
            </a:pPr>
            <a:r>
              <a:rPr lang="zh-CN" altLang="en-US" sz="2800" dirty="0"/>
              <a:t>一、皈依的分类</a:t>
            </a:r>
          </a:p>
          <a:p>
            <a:pPr marL="0" indent="0">
              <a:buNone/>
            </a:pPr>
            <a:r>
              <a:rPr lang="zh-CN" altLang="en-US" sz="2800" dirty="0"/>
              <a:t>二、皈依的含义</a:t>
            </a:r>
          </a:p>
          <a:p>
            <a:pPr marL="0" indent="0">
              <a:buNone/>
            </a:pPr>
            <a:r>
              <a:rPr lang="zh-CN" altLang="en-US" sz="2800" dirty="0"/>
              <a:t>三、皈依处分三种</a:t>
            </a:r>
            <a:endParaRPr lang="en-US" altLang="zh-CN" sz="2800" dirty="0"/>
          </a:p>
          <a:p>
            <a:pPr marL="0" indent="0">
              <a:buNone/>
            </a:pPr>
            <a:r>
              <a:rPr lang="en-US" altLang="zh-CN" sz="2800" b="1" dirty="0">
                <a:solidFill>
                  <a:srgbClr val="C00000"/>
                </a:solidFill>
              </a:rPr>
              <a:t>1. </a:t>
            </a:r>
            <a:r>
              <a:rPr lang="zh-CN" altLang="en-US" sz="2800" b="1" dirty="0">
                <a:solidFill>
                  <a:srgbClr val="C00000"/>
                </a:solidFill>
              </a:rPr>
              <a:t>显宗密宗共同的皈依处</a:t>
            </a:r>
            <a:r>
              <a:rPr lang="en-US" altLang="zh-CN" sz="2800" b="1" dirty="0">
                <a:solidFill>
                  <a:srgbClr val="C00000"/>
                </a:solidFill>
              </a:rPr>
              <a:t>—</a:t>
            </a:r>
            <a:r>
              <a:rPr lang="zh-CN" altLang="en-US" sz="2800" b="1" dirty="0">
                <a:solidFill>
                  <a:srgbClr val="C00000"/>
                </a:solidFill>
              </a:rPr>
              <a:t>佛、法、僧</a:t>
            </a:r>
            <a:endParaRPr lang="en-US" altLang="zh-CN" sz="2800" b="1" dirty="0">
              <a:solidFill>
                <a:srgbClr val="C00000"/>
              </a:solidFill>
            </a:endParaRPr>
          </a:p>
          <a:p>
            <a:pPr marL="0" indent="0">
              <a:buNone/>
            </a:pPr>
            <a:r>
              <a:rPr lang="en-US" altLang="zh-CN" sz="2800" b="1" dirty="0">
                <a:solidFill>
                  <a:srgbClr val="C00000"/>
                </a:solidFill>
              </a:rPr>
              <a:t>2. </a:t>
            </a:r>
            <a:r>
              <a:rPr lang="zh-CN" altLang="en-US" sz="2800" b="1" dirty="0">
                <a:solidFill>
                  <a:srgbClr val="C00000"/>
                </a:solidFill>
              </a:rPr>
              <a:t>普通密宗的皈依处</a:t>
            </a:r>
            <a:endParaRPr lang="en-US" altLang="zh-CN" sz="2800" b="1" dirty="0">
              <a:solidFill>
                <a:srgbClr val="C00000"/>
              </a:solidFill>
            </a:endParaRPr>
          </a:p>
          <a:p>
            <a:pPr marL="0" indent="0">
              <a:buNone/>
            </a:pPr>
            <a:r>
              <a:rPr lang="en-US" altLang="zh-CN" sz="2800" b="1" dirty="0">
                <a:solidFill>
                  <a:srgbClr val="C00000"/>
                </a:solidFill>
              </a:rPr>
              <a:t>3. </a:t>
            </a:r>
            <a:r>
              <a:rPr lang="zh-CN" altLang="en-US" sz="2800" b="1" dirty="0">
                <a:solidFill>
                  <a:srgbClr val="C00000"/>
                </a:solidFill>
              </a:rPr>
              <a:t>大圆满大手印、禅宗的皈依处</a:t>
            </a:r>
            <a:endParaRPr lang="en-US" altLang="zh-CN" sz="2800" b="1" dirty="0">
              <a:solidFill>
                <a:srgbClr val="C00000"/>
              </a:solidFill>
            </a:endParaRPr>
          </a:p>
          <a:p>
            <a:pPr marL="0" indent="0">
              <a:buNone/>
            </a:pPr>
            <a:r>
              <a:rPr lang="zh-CN" altLang="en-US" sz="2800" dirty="0"/>
              <a:t>四、为什么要皈依三宝？（学佛的三个条件）</a:t>
            </a:r>
            <a:endParaRPr lang="en-CA" altLang="zh-CN" sz="2800" dirty="0"/>
          </a:p>
          <a:p>
            <a:pPr marL="0" indent="0">
              <a:buNone/>
            </a:pPr>
            <a:r>
              <a:rPr lang="zh-CN" altLang="en-US" sz="2800" dirty="0"/>
              <a:t>五、皈依的具体修法</a:t>
            </a:r>
            <a:endParaRPr lang="en-US" altLang="zh-CN"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664845" y="421958"/>
            <a:ext cx="10201275" cy="892175"/>
          </a:xfrm>
          <a:ln/>
        </p:spPr>
        <p:txBody>
          <a:bodyPr anchor="ctr"/>
          <a:lstStyle/>
          <a:p>
            <a:r>
              <a:rPr lang="zh-CN" altLang="en-US" sz="3600" b="1"/>
              <a:t>一、皈依的分类</a:t>
            </a:r>
          </a:p>
        </p:txBody>
      </p:sp>
      <p:sp>
        <p:nvSpPr>
          <p:cNvPr id="19458" name="Content Placeholder 2"/>
          <p:cNvSpPr>
            <a:spLocks noGrp="1"/>
          </p:cNvSpPr>
          <p:nvPr>
            <p:ph idx="1"/>
          </p:nvPr>
        </p:nvSpPr>
        <p:spPr>
          <a:xfrm>
            <a:off x="923925" y="1314450"/>
            <a:ext cx="10201275" cy="1308100"/>
          </a:xfrm>
          <a:ln/>
        </p:spPr>
        <p:txBody>
          <a:bodyPr anchor="t"/>
          <a:lstStyle/>
          <a:p>
            <a:r>
              <a:rPr lang="zh-CN" altLang="en-US" sz="2000" b="1" dirty="0">
                <a:solidFill>
                  <a:srgbClr val="C00000"/>
                </a:solidFill>
              </a:rPr>
              <a:t>世间的皈依</a:t>
            </a:r>
            <a:endParaRPr lang="en-US" altLang="zh-CN" sz="2000" dirty="0"/>
          </a:p>
          <a:p>
            <a:r>
              <a:rPr lang="zh-CN" altLang="en-US" sz="2000" b="1" dirty="0">
                <a:solidFill>
                  <a:srgbClr val="C00000"/>
                </a:solidFill>
              </a:rPr>
              <a:t>小乘佛教的皈依</a:t>
            </a:r>
            <a:endParaRPr lang="en-US" altLang="zh-CN" sz="2000" dirty="0"/>
          </a:p>
          <a:p>
            <a:r>
              <a:rPr lang="zh-CN" altLang="en-US" sz="2000" b="1" dirty="0">
                <a:solidFill>
                  <a:srgbClr val="C00000"/>
                </a:solidFill>
              </a:rPr>
              <a:t>大乘佛教的皈依</a:t>
            </a:r>
            <a:endParaRPr lang="en-US" altLang="zh-CN" sz="2000" dirty="0"/>
          </a:p>
          <a:p>
            <a:endParaRPr lang="en-US" altLang="zh-CN" sz="2000" dirty="0"/>
          </a:p>
          <a:p>
            <a:pPr marL="0" indent="0">
              <a:buNone/>
            </a:pPr>
            <a:endParaRPr lang="en-CA" altLang="en-US" sz="2000" dirty="0"/>
          </a:p>
          <a:p>
            <a:endParaRPr lang="en-US" altLang="zh-CN" sz="2000"/>
          </a:p>
        </p:txBody>
      </p:sp>
      <p:sp>
        <p:nvSpPr>
          <p:cNvPr id="2" name="标题 1"/>
          <p:cNvSpPr>
            <a:spLocks noGrp="1"/>
          </p:cNvSpPr>
          <p:nvPr/>
        </p:nvSpPr>
        <p:spPr>
          <a:xfrm>
            <a:off x="807720" y="2622233"/>
            <a:ext cx="10058400" cy="692150"/>
          </a:xfrm>
          <a:prstGeom prst="rect">
            <a:avLst/>
          </a:prstGeom>
          <a:noFill/>
          <a:ln w="9525">
            <a:noFill/>
          </a:ln>
        </p:spPr>
        <p:txBody>
          <a:bodyPr anchor="ctr"/>
          <a:lstStyle>
            <a:lvl1pPr algn="l" rtl="0" eaLnBrk="0" fontAlgn="base" hangingPunct="0">
              <a:lnSpc>
                <a:spcPct val="90000"/>
              </a:lnSpc>
              <a:spcBef>
                <a:spcPct val="0"/>
              </a:spcBef>
              <a:spcAft>
                <a:spcPct val="0"/>
              </a:spcAft>
              <a:defRPr kumimoji="1" lang="en-US" sz="4800" kern="1200" dirty="0">
                <a:solidFill>
                  <a:srgbClr val="262626"/>
                </a:solidFill>
                <a:latin typeface="+mj-lt"/>
                <a:ea typeface="宋体" panose="02010600030101010101" pitchFamily="2" charset="-122"/>
                <a:cs typeface="+mn-cs"/>
              </a:defRPr>
            </a:lvl1pPr>
            <a:lvl2pPr algn="l" rtl="0" eaLnBrk="0" fontAlgn="base" hangingPunct="0">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2pPr>
            <a:lvl3pPr algn="l" rtl="0" eaLnBrk="0" fontAlgn="base" hangingPunct="0">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3pPr>
            <a:lvl4pPr algn="l" rtl="0" eaLnBrk="0" fontAlgn="base" hangingPunct="0">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4pPr>
            <a:lvl5pPr algn="l" rtl="0" eaLnBrk="0" fontAlgn="base" hangingPunct="0">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5pPr>
            <a:lvl6pPr marL="457200" algn="l" rtl="0" fontAlgn="base">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6pPr>
            <a:lvl7pPr marL="914400" algn="l" rtl="0" fontAlgn="base">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7pPr>
            <a:lvl8pPr marL="1371600" algn="l" rtl="0" fontAlgn="base">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8pPr>
            <a:lvl9pPr marL="1828800" algn="l" rtl="0" fontAlgn="base">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9pPr>
          </a:lstStyle>
          <a:p>
            <a:r>
              <a:rPr lang="zh-CN" altLang="en-US" sz="3600" b="1" dirty="0">
                <a:latin typeface="Songti SC" pitchFamily="2" charset="-122"/>
                <a:ea typeface="Songti SC" pitchFamily="2" charset="-122"/>
              </a:rPr>
              <a:t>二、</a:t>
            </a:r>
            <a:r>
              <a:rPr lang="en-US" altLang="zh-CN" sz="3600" b="1"/>
              <a:t>皈</a:t>
            </a:r>
            <a:r>
              <a:rPr lang="zh-CN" altLang="en-US" sz="3600" b="1"/>
              <a:t>依的含义</a:t>
            </a:r>
            <a:endParaRPr lang="zh-CN" altLang="en-US" sz="3600" b="1" dirty="0">
              <a:latin typeface="Songti SC" pitchFamily="2" charset="-122"/>
              <a:ea typeface="Songti SC" pitchFamily="2" charset="-122"/>
            </a:endParaRPr>
          </a:p>
        </p:txBody>
      </p:sp>
      <p:sp>
        <p:nvSpPr>
          <p:cNvPr id="4" name="内容占位符 2"/>
          <p:cNvSpPr>
            <a:spLocks noGrp="1"/>
          </p:cNvSpPr>
          <p:nvPr/>
        </p:nvSpPr>
        <p:spPr>
          <a:xfrm>
            <a:off x="995680" y="3314700"/>
            <a:ext cx="10058400" cy="2665095"/>
          </a:xfrm>
          <a:prstGeom prst="rect">
            <a:avLst/>
          </a:prstGeom>
          <a:noFill/>
          <a:ln w="9525">
            <a:noFill/>
          </a:ln>
        </p:spPr>
        <p:txBody>
          <a:bodyPr anchor="t"/>
          <a:lstStyle>
            <a:lvl1pPr marL="182880" indent="-182880" algn="l" rtl="0" eaLnBrk="0" fontAlgn="base" hangingPunct="0">
              <a:spcBef>
                <a:spcPts val="900"/>
              </a:spcBef>
              <a:spcAft>
                <a:spcPct val="0"/>
              </a:spcAft>
              <a:buClr>
                <a:srgbClr val="262626"/>
              </a:buClr>
              <a:buFont typeface="Garamond" panose="02020404030301010803" pitchFamily="6" charset="0"/>
              <a:buChar char="◦"/>
              <a:defRPr kumimoji="1" sz="3200" kern="1200">
                <a:solidFill>
                  <a:schemeClr val="tx1"/>
                </a:solidFill>
                <a:latin typeface="+mn-lt"/>
                <a:ea typeface="宋体" panose="02010600030101010101" pitchFamily="2" charset="-122"/>
                <a:cs typeface="+mn-cs"/>
              </a:defRPr>
            </a:lvl1pPr>
            <a:lvl2pPr marL="457200" indent="-182880" algn="l" rtl="0" eaLnBrk="0" fontAlgn="base" hangingPunct="0">
              <a:spcBef>
                <a:spcPts val="500"/>
              </a:spcBef>
              <a:spcAft>
                <a:spcPct val="0"/>
              </a:spcAft>
              <a:buClr>
                <a:srgbClr val="262626"/>
              </a:buClr>
              <a:buFont typeface="Garamond" panose="02020404030301010803" pitchFamily="6" charset="0"/>
              <a:buChar char="◦"/>
              <a:defRPr kumimoji="1" sz="1600" kern="1200">
                <a:solidFill>
                  <a:schemeClr val="tx1"/>
                </a:solidFill>
                <a:latin typeface="+mn-lt"/>
                <a:ea typeface="宋体" panose="02010600030101010101" pitchFamily="2" charset="-122"/>
                <a:cs typeface="+mn-cs"/>
              </a:defRPr>
            </a:lvl2pPr>
            <a:lvl3pPr marL="732155" indent="-182880" algn="l" rtl="0" eaLnBrk="0" fontAlgn="base" hangingPunct="0">
              <a:spcBef>
                <a:spcPts val="500"/>
              </a:spcBef>
              <a:spcAft>
                <a:spcPct val="0"/>
              </a:spcAft>
              <a:buClr>
                <a:srgbClr val="262626"/>
              </a:buClr>
              <a:buFont typeface="Garamond" panose="02020404030301010803" pitchFamily="6" charset="0"/>
              <a:buChar char="◦"/>
              <a:defRPr kumimoji="1" sz="1400" kern="1200">
                <a:solidFill>
                  <a:schemeClr val="tx1"/>
                </a:solidFill>
                <a:latin typeface="+mn-lt"/>
                <a:ea typeface="宋体" panose="02010600030101010101" pitchFamily="2" charset="-122"/>
                <a:cs typeface="+mn-cs"/>
              </a:defRPr>
            </a:lvl3pPr>
            <a:lvl4pPr marL="1006475" indent="-184150" algn="l" rtl="0" eaLnBrk="0" fontAlgn="base" hangingPunct="0">
              <a:spcBef>
                <a:spcPts val="500"/>
              </a:spcBef>
              <a:spcAft>
                <a:spcPct val="0"/>
              </a:spcAft>
              <a:buClr>
                <a:srgbClr val="262626"/>
              </a:buClr>
              <a:buFont typeface="Garamond" panose="02020404030301010803" pitchFamily="6" charset="0"/>
              <a:buChar char="◦"/>
              <a:defRPr kumimoji="1" sz="1400" kern="1200">
                <a:solidFill>
                  <a:schemeClr val="tx1"/>
                </a:solidFill>
                <a:latin typeface="+mn-lt"/>
                <a:ea typeface="宋体" panose="02010600030101010101" pitchFamily="2" charset="-122"/>
                <a:cs typeface="+mn-cs"/>
              </a:defRPr>
            </a:lvl4pPr>
            <a:lvl5pPr marL="1279525" indent="-182880" algn="l" rtl="0" eaLnBrk="0" fontAlgn="base" hangingPunct="0">
              <a:spcBef>
                <a:spcPts val="500"/>
              </a:spcBef>
              <a:spcAft>
                <a:spcPct val="0"/>
              </a:spcAft>
              <a:buClr>
                <a:srgbClr val="262626"/>
              </a:buClr>
              <a:buFont typeface="Garamond" panose="02020404030301010803" pitchFamily="6" charset="0"/>
              <a:buChar char="◦"/>
              <a:defRPr kumimoji="1" sz="1400" kern="1200">
                <a:solidFill>
                  <a:schemeClr val="tx1"/>
                </a:solidFill>
                <a:latin typeface="+mn-lt"/>
                <a:ea typeface="宋体" panose="02010600030101010101" pitchFamily="2" charset="-122"/>
                <a:cs typeface="+mn-cs"/>
              </a:defRPr>
            </a:lvl5pPr>
            <a:lvl6pPr marL="1600200" indent="-228600" algn="l" defTabSz="914400" rtl="0" eaLnBrk="1" latinLnBrk="0" hangingPunct="1">
              <a:lnSpc>
                <a:spcPct val="100000"/>
              </a:lnSpc>
              <a:spcBef>
                <a:spcPts val="500"/>
              </a:spcBef>
              <a:buClr>
                <a:schemeClr val="tx1">
                  <a:lumMod val="85000"/>
                  <a:lumOff val="15000"/>
                </a:schemeClr>
              </a:buClr>
              <a:buFont typeface="Garamond" panose="02020404030301010803" pitchFamily="6" charset="0"/>
              <a:buChar char="◦"/>
              <a:defRPr sz="1400" kern="1200">
                <a:solidFill>
                  <a:schemeClr val="tx1"/>
                </a:solidFill>
                <a:latin typeface="+mn-lt"/>
                <a:ea typeface="+mn-ea"/>
                <a:cs typeface="+mn-cs"/>
              </a:defRPr>
            </a:lvl6pPr>
            <a:lvl7pPr marL="1899920" indent="-228600" algn="l" defTabSz="914400" rtl="0" eaLnBrk="1" latinLnBrk="0" hangingPunct="1">
              <a:lnSpc>
                <a:spcPct val="100000"/>
              </a:lnSpc>
              <a:spcBef>
                <a:spcPts val="500"/>
              </a:spcBef>
              <a:buClr>
                <a:schemeClr val="tx1">
                  <a:lumMod val="85000"/>
                  <a:lumOff val="15000"/>
                </a:schemeClr>
              </a:buClr>
              <a:buFont typeface="Garamond" panose="02020404030301010803" pitchFamily="6" charset="0"/>
              <a:buChar char="◦"/>
              <a:defRPr sz="1400" kern="1200">
                <a:solidFill>
                  <a:schemeClr val="tx1"/>
                </a:solidFill>
                <a:latin typeface="+mn-lt"/>
                <a:ea typeface="+mn-ea"/>
                <a:cs typeface="+mn-cs"/>
              </a:defRPr>
            </a:lvl7pPr>
            <a:lvl8pPr marL="2200275" indent="-228600" algn="l" defTabSz="914400" rtl="0" eaLnBrk="1" latinLnBrk="0" hangingPunct="1">
              <a:lnSpc>
                <a:spcPct val="100000"/>
              </a:lnSpc>
              <a:spcBef>
                <a:spcPts val="500"/>
              </a:spcBef>
              <a:buClr>
                <a:schemeClr val="tx1">
                  <a:lumMod val="85000"/>
                  <a:lumOff val="15000"/>
                </a:schemeClr>
              </a:buClr>
              <a:buFont typeface="Garamond" panose="02020404030301010803" pitchFamily="6" charset="0"/>
              <a:buChar char="◦"/>
              <a:defRPr sz="1400" kern="1200">
                <a:solidFill>
                  <a:schemeClr val="tx1"/>
                </a:solidFill>
                <a:latin typeface="+mn-lt"/>
                <a:ea typeface="+mn-ea"/>
                <a:cs typeface="+mn-cs"/>
              </a:defRPr>
            </a:lvl8pPr>
            <a:lvl9pPr marL="2499995" indent="-228600" algn="l" defTabSz="914400" rtl="0" eaLnBrk="1" latinLnBrk="0" hangingPunct="1">
              <a:lnSpc>
                <a:spcPct val="100000"/>
              </a:lnSpc>
              <a:spcBef>
                <a:spcPts val="500"/>
              </a:spcBef>
              <a:buClr>
                <a:schemeClr val="tx1">
                  <a:lumMod val="85000"/>
                  <a:lumOff val="15000"/>
                </a:schemeClr>
              </a:buClr>
              <a:buFont typeface="Garamond" panose="02020404030301010803" pitchFamily="6" charset="0"/>
              <a:buChar char="◦"/>
              <a:defRPr sz="1400" kern="1200">
                <a:solidFill>
                  <a:schemeClr val="tx1"/>
                </a:solidFill>
                <a:latin typeface="+mn-lt"/>
                <a:ea typeface="+mn-ea"/>
                <a:cs typeface="+mn-cs"/>
              </a:defRPr>
            </a:lvl9pPr>
          </a:lstStyle>
          <a:p>
            <a:pPr fontAlgn="base">
              <a:buFont typeface="Courier New" panose="02070309020205020404" pitchFamily="49" charset="0"/>
              <a:buChar char="o"/>
            </a:pPr>
            <a:r>
              <a:rPr kumimoji="1" lang="zh-CN" altLang="en-US" sz="1800" b="1" strike="noStrike" noProof="1">
                <a:latin typeface="Songti SC" pitchFamily="2" charset="-122"/>
                <a:ea typeface="Songti SC" pitchFamily="2" charset="-122"/>
                <a:cs typeface="黑体" panose="02010609060101010101" charset="-122"/>
              </a:rPr>
              <a:t>皈依的含义就是</a:t>
            </a:r>
            <a:r>
              <a:rPr lang="zh-CN" altLang="zh-CN" sz="1800" b="1" strike="noStrike" noProof="1">
                <a:latin typeface="Songti SC" pitchFamily="2" charset="-122"/>
                <a:ea typeface="Songti SC" pitchFamily="2" charset="-122"/>
                <a:cs typeface="黑体" panose="02010609060101010101" charset="-122"/>
              </a:rPr>
              <a:t>依止、依靠、依赖</a:t>
            </a:r>
            <a:r>
              <a:rPr lang="zh-CN" altLang="en-US" sz="1800" b="1" strike="noStrike" noProof="1">
                <a:latin typeface="Songti SC" pitchFamily="2" charset="-122"/>
                <a:ea typeface="Songti SC" pitchFamily="2" charset="-122"/>
                <a:cs typeface="黑体" panose="02010609060101010101" charset="-122"/>
              </a:rPr>
              <a:t>佛法僧三宝。</a:t>
            </a:r>
            <a:r>
              <a:rPr lang="en-US" altLang="zh-CN" sz="1800" b="1" strike="noStrike" noProof="1">
                <a:solidFill>
                  <a:srgbClr val="C00000"/>
                </a:solidFill>
                <a:latin typeface="Songti SC" pitchFamily="2" charset="-122"/>
                <a:ea typeface="Songti SC" pitchFamily="2" charset="-122"/>
              </a:rPr>
              <a:t> </a:t>
            </a:r>
            <a:r>
              <a:rPr lang="zh-CN" altLang="zh-CN" sz="1800" b="1" strike="noStrike" noProof="1">
                <a:solidFill>
                  <a:srgbClr val="C00000"/>
                </a:solidFill>
                <a:latin typeface="Songti SC" pitchFamily="2" charset="-122"/>
                <a:ea typeface="Songti SC" pitchFamily="2" charset="-122"/>
              </a:rPr>
              <a:t>授皈依戒是进入佛门的仪式</a:t>
            </a:r>
            <a:r>
              <a:rPr lang="zh-CN" altLang="zh-CN" sz="1800" strike="noStrike" noProof="1">
                <a:latin typeface="Songti SC" pitchFamily="2" charset="-122"/>
                <a:ea typeface="Songti SC" pitchFamily="2" charset="-122"/>
              </a:rPr>
              <a:t>，从此以后，决心以释迦牟尼为导师、以佛法为修行的道，以僧众为修行的道友。</a:t>
            </a:r>
            <a:endParaRPr lang="en-US" altLang="zh-CN" sz="1800" strike="noStrike" noProof="1">
              <a:latin typeface="Songti SC" pitchFamily="2" charset="-122"/>
              <a:ea typeface="Songti SC" pitchFamily="2" charset="-122"/>
            </a:endParaRPr>
          </a:p>
          <a:p>
            <a:pPr fontAlgn="base">
              <a:buFont typeface="Courier New" panose="02070309020205020404" pitchFamily="49" charset="0"/>
              <a:buChar char="o"/>
            </a:pPr>
            <a:r>
              <a:rPr lang="zh-CN" altLang="zh-CN" sz="1800" b="1" strike="noStrike" noProof="1">
                <a:solidFill>
                  <a:srgbClr val="C00000"/>
                </a:solidFill>
                <a:latin typeface="Songti SC" pitchFamily="2" charset="-122"/>
                <a:ea typeface="Songti SC" pitchFamily="2" charset="-122"/>
                <a:cs typeface="黑体" panose="02010609060101010101" charset="-122"/>
              </a:rPr>
              <a:t>修皈依</a:t>
            </a:r>
            <a:r>
              <a:rPr lang="zh-CN" altLang="en-US" sz="1800" b="1" strike="noStrike" noProof="1">
                <a:solidFill>
                  <a:srgbClr val="C00000"/>
                </a:solidFill>
                <a:latin typeface="Songti SC" pitchFamily="2" charset="-122"/>
                <a:ea typeface="Songti SC" pitchFamily="2" charset="-122"/>
                <a:cs typeface="黑体" panose="02010609060101010101" charset="-122"/>
              </a:rPr>
              <a:t>的</a:t>
            </a:r>
            <a:r>
              <a:rPr lang="zh-CN" altLang="zh-CN" sz="1800" b="1" strike="noStrike" noProof="1">
                <a:solidFill>
                  <a:srgbClr val="C00000"/>
                </a:solidFill>
                <a:latin typeface="Songti SC" pitchFamily="2" charset="-122"/>
                <a:ea typeface="Songti SC" pitchFamily="2" charset="-122"/>
                <a:cs typeface="黑体" panose="02010609060101010101" charset="-122"/>
              </a:rPr>
              <a:t>功德</a:t>
            </a:r>
            <a:endParaRPr lang="en-CA" altLang="zh-CN" sz="1800" b="1" strike="noStrike" noProof="1">
              <a:latin typeface="Songti SC" pitchFamily="2" charset="-122"/>
              <a:ea typeface="Songti SC" pitchFamily="2" charset="-122"/>
              <a:cs typeface="黑体" panose="02010609060101010101" charset="-122"/>
            </a:endParaRPr>
          </a:p>
          <a:p>
            <a:pPr lvl="1" fontAlgn="base">
              <a:buFont typeface="Courier New" panose="02070309020205020404" pitchFamily="49" charset="0"/>
              <a:buChar char="o"/>
            </a:pPr>
            <a:r>
              <a:rPr lang="zh-CN" altLang="en-US" sz="1800" b="1" strike="noStrike" noProof="1">
                <a:latin typeface="Songti SC" pitchFamily="2" charset="-122"/>
                <a:ea typeface="Songti SC" pitchFamily="2" charset="-122"/>
                <a:cs typeface="黑体" panose="02010609060101010101" charset="-122"/>
              </a:rPr>
              <a:t>修了皈依，真正进入佛门，从此成为真正的佛教徒</a:t>
            </a:r>
            <a:endParaRPr lang="en-CA" altLang="zh-CN" sz="1800" b="1" strike="noStrike" noProof="1">
              <a:latin typeface="Songti SC" pitchFamily="2" charset="-122"/>
              <a:ea typeface="Songti SC" pitchFamily="2" charset="-122"/>
              <a:cs typeface="黑体" panose="02010609060101010101" charset="-122"/>
            </a:endParaRPr>
          </a:p>
          <a:p>
            <a:pPr lvl="1" fontAlgn="base">
              <a:buFont typeface="Courier New" panose="02070309020205020404" pitchFamily="49" charset="0"/>
              <a:buChar char="o"/>
            </a:pPr>
            <a:r>
              <a:rPr lang="zh-CN" altLang="en-US" sz="1800" b="1" strike="noStrike" noProof="1">
                <a:latin typeface="Songti SC" pitchFamily="2" charset="-122"/>
                <a:ea typeface="Songti SC" pitchFamily="2" charset="-122"/>
                <a:cs typeface="黑体" panose="02010609060101010101" charset="-122"/>
              </a:rPr>
              <a:t>皈依戒是所有其他戒律的基础</a:t>
            </a:r>
            <a:endParaRPr lang="en-CA" altLang="zh-CN" sz="1800" b="1" strike="noStrike" noProof="1">
              <a:latin typeface="Songti SC" pitchFamily="2" charset="-122"/>
              <a:ea typeface="Songti SC" pitchFamily="2" charset="-122"/>
              <a:cs typeface="黑体" panose="02010609060101010101" charset="-122"/>
            </a:endParaRPr>
          </a:p>
          <a:p>
            <a:pPr lvl="1" fontAlgn="base">
              <a:buFont typeface="Courier New" panose="02070309020205020404" pitchFamily="49" charset="0"/>
              <a:buChar char="o"/>
            </a:pPr>
            <a:r>
              <a:rPr lang="zh-CN" altLang="en-US" sz="1800" b="1" strike="noStrike" noProof="1">
                <a:latin typeface="Songti SC" pitchFamily="2" charset="-122"/>
                <a:ea typeface="Songti SC" pitchFamily="2" charset="-122"/>
                <a:cs typeface="黑体" panose="02010609060101010101" charset="-122"/>
              </a:rPr>
              <a:t>从无始以来所造的罪业都会减轻</a:t>
            </a:r>
            <a:endParaRPr lang="zh-CN" altLang="en-US" sz="1800" strike="noStrike" noProof="1">
              <a:latin typeface="Songti SC" pitchFamily="2" charset="-122"/>
              <a:ea typeface="Songti SC" pitchFamily="2" charset="-122"/>
            </a:endParaRPr>
          </a:p>
          <a:p>
            <a:pPr fontAlgn="base">
              <a:buFont typeface="Courier New" panose="02070309020205020404" pitchFamily="49" charset="0"/>
              <a:buChar char="o"/>
            </a:pPr>
            <a:r>
              <a:rPr lang="zh-CN" altLang="en-US" sz="1800" b="1" strike="noStrike" noProof="1">
                <a:latin typeface="Songti SC" pitchFamily="2" charset="-122"/>
                <a:ea typeface="Songti SC" pitchFamily="2" charset="-122"/>
                <a:cs typeface="黑体" panose="02010609060101010101" charset="-122"/>
              </a:rPr>
              <a:t>修皈依</a:t>
            </a:r>
            <a:r>
              <a:rPr lang="en-US" altLang="zh-CN" sz="1800" b="1" strike="noStrike" noProof="1">
                <a:latin typeface="Songti SC" pitchFamily="2" charset="-122"/>
                <a:ea typeface="Songti SC" pitchFamily="2" charset="-122"/>
                <a:cs typeface="黑体" panose="02010609060101010101" charset="-122"/>
              </a:rPr>
              <a:t>:</a:t>
            </a:r>
            <a:r>
              <a:rPr lang="zh-CN" altLang="en-US" sz="1800" strike="noStrike" noProof="1">
                <a:latin typeface="Songti SC" pitchFamily="2" charset="-122"/>
                <a:ea typeface="Songti SC" pitchFamily="2" charset="-122"/>
              </a:rPr>
              <a:t>最初</a:t>
            </a:r>
            <a:r>
              <a:rPr lang="zh-CN" altLang="zh-CN" sz="1800" strike="noStrike" noProof="1">
                <a:latin typeface="Songti SC" pitchFamily="2" charset="-122"/>
                <a:ea typeface="Songti SC" pitchFamily="2" charset="-122"/>
              </a:rPr>
              <a:t>皈依</a:t>
            </a:r>
            <a:r>
              <a:rPr lang="zh-CN" altLang="en-US" sz="1800" strike="noStrike" noProof="1">
                <a:latin typeface="Songti SC" pitchFamily="2" charset="-122"/>
                <a:ea typeface="Songti SC" pitchFamily="2" charset="-122"/>
              </a:rPr>
              <a:t>的</a:t>
            </a:r>
            <a:r>
              <a:rPr lang="zh-CN" altLang="zh-CN" sz="1800" strike="noStrike" noProof="1">
                <a:latin typeface="Songti SC" pitchFamily="2" charset="-122"/>
                <a:ea typeface="Songti SC" pitchFamily="2" charset="-122"/>
              </a:rPr>
              <a:t>决心不够稳定</a:t>
            </a:r>
            <a:r>
              <a:rPr lang="zh-CN" altLang="en-US" sz="1800" strike="noStrike" noProof="1">
                <a:latin typeface="Songti SC" pitchFamily="2" charset="-122"/>
                <a:ea typeface="Songti SC" pitchFamily="2" charset="-122"/>
              </a:rPr>
              <a:t>、</a:t>
            </a:r>
            <a:r>
              <a:rPr lang="zh-CN" altLang="zh-CN" sz="1800" strike="noStrike" noProof="1">
                <a:latin typeface="Songti SC" pitchFamily="2" charset="-122"/>
                <a:ea typeface="Songti SC" pitchFamily="2" charset="-122"/>
              </a:rPr>
              <a:t>不</a:t>
            </a:r>
            <a:r>
              <a:rPr lang="zh-CN" altLang="en-US" sz="1800" strike="noStrike" noProof="1">
                <a:latin typeface="Songti SC" pitchFamily="2" charset="-122"/>
                <a:ea typeface="Songti SC" pitchFamily="2" charset="-122"/>
              </a:rPr>
              <a:t>够</a:t>
            </a:r>
            <a:r>
              <a:rPr lang="zh-CN" altLang="zh-CN" sz="1800" strike="noStrike" noProof="1">
                <a:latin typeface="Songti SC" pitchFamily="2" charset="-122"/>
                <a:ea typeface="Songti SC" pitchFamily="2" charset="-122"/>
              </a:rPr>
              <a:t>坚定不移，就需要反复训练，</a:t>
            </a:r>
            <a:r>
              <a:rPr lang="zh-CN" altLang="en-US" sz="1800" strike="noStrike" noProof="1">
                <a:latin typeface="Songti SC" pitchFamily="2" charset="-122"/>
                <a:ea typeface="Songti SC" pitchFamily="2" charset="-122"/>
              </a:rPr>
              <a:t>就要靠修来坚定皈依的决心</a:t>
            </a:r>
          </a:p>
          <a:p>
            <a:pPr marL="274320" lvl="1" indent="0" fontAlgn="base">
              <a:buNone/>
            </a:pPr>
            <a:r>
              <a:rPr lang="zh-CN" altLang="zh-CN" sz="1800" b="1" strike="noStrike" noProof="1">
                <a:sym typeface="+mn-ea"/>
              </a:rPr>
              <a:t>一天保证</a:t>
            </a:r>
            <a:r>
              <a:rPr lang="en-US" altLang="zh-CN" sz="1800" b="1" strike="noStrike" noProof="1">
                <a:sym typeface="+mn-ea"/>
              </a:rPr>
              <a:t>1-2</a:t>
            </a:r>
            <a:r>
              <a:rPr lang="zh-CN" altLang="zh-CN" sz="1800" b="1" strike="noStrike" noProof="1">
                <a:sym typeface="+mn-ea"/>
              </a:rPr>
              <a:t>个小时修行，</a:t>
            </a:r>
            <a:r>
              <a:rPr lang="zh-CN" altLang="en-US" sz="1800" b="1" strike="noStrike" noProof="1">
                <a:sym typeface="+mn-ea"/>
              </a:rPr>
              <a:t>再</a:t>
            </a:r>
            <a:r>
              <a:rPr lang="zh-CN" altLang="zh-CN" sz="1800" b="1" strike="noStrike" noProof="1">
                <a:sym typeface="+mn-ea"/>
              </a:rPr>
              <a:t>忙也要保证，然后节假日短期闭关修</a:t>
            </a:r>
            <a:endParaRPr lang="en-US" altLang="zh-CN" sz="1800" strike="noStrike" noProof="1">
              <a:latin typeface="Songti SC" pitchFamily="2" charset="-122"/>
              <a:ea typeface="Songti SC" pitchFamily="2" charset="-122"/>
            </a:endParaRPr>
          </a:p>
          <a:p>
            <a:pPr fontAlgn="base"/>
            <a:endParaRPr lang="en-US" altLang="zh-CN" sz="2000" strike="noStrike" noProof="1">
              <a:latin typeface="Songti SC" pitchFamily="2" charset="-122"/>
              <a:ea typeface="Songti SC" pitchFamily="2" charset="-122"/>
            </a:endParaRPr>
          </a:p>
          <a:p>
            <a:pPr fontAlgn="base"/>
            <a:endParaRPr lang="en-US" altLang="zh-CN" sz="2000" strike="noStrike" noProof="1">
              <a:latin typeface="Songti SC" pitchFamily="2" charset="-122"/>
              <a:ea typeface="Songti SC" pitchFamily="2" charset="-122"/>
            </a:endParaRPr>
          </a:p>
          <a:p>
            <a:pPr fontAlgn="base"/>
            <a:endParaRPr lang="en-US" altLang="zh-CN" sz="2000" strike="noStrike" noProof="1">
              <a:latin typeface="Songti SC" pitchFamily="2" charset="-122"/>
              <a:ea typeface="Songti SC" pitchFamily="2" charset="-122"/>
            </a:endParaRPr>
          </a:p>
          <a:p>
            <a:pPr fontAlgn="base"/>
            <a:endParaRPr kumimoji="1" lang="zh-CN" altLang="en-US" sz="2000" b="1" strike="noStrike" noProof="1">
              <a:latin typeface="Songti SC" pitchFamily="2" charset="-122"/>
              <a:ea typeface="Songti SC" pitchFamily="2" charset="-122"/>
              <a:cs typeface="黑体" panose="02010609060101010101"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677863" y="642938"/>
            <a:ext cx="10447337" cy="735012"/>
          </a:xfrm>
          <a:ln/>
        </p:spPr>
        <p:txBody>
          <a:bodyPr anchor="ctr"/>
          <a:lstStyle/>
          <a:p>
            <a:r>
              <a:rPr lang="en-US" altLang="zh-CN" sz="3200" dirty="0"/>
              <a:t/>
            </a:r>
            <a:br>
              <a:rPr lang="en-US" altLang="zh-CN" sz="3200" dirty="0"/>
            </a:br>
            <a:r>
              <a:rPr lang="zh-CN" altLang="en-US" sz="3600" b="1" dirty="0"/>
              <a:t>三、</a:t>
            </a:r>
            <a:r>
              <a:rPr lang="en-US" altLang="zh-CN" sz="3600" b="1" dirty="0"/>
              <a:t>皈</a:t>
            </a:r>
            <a:r>
              <a:rPr lang="zh-CN" altLang="en-US" sz="3600" b="1" dirty="0"/>
              <a:t>依处</a:t>
            </a:r>
            <a:endParaRPr lang="en-CA" altLang="en-US" sz="3200" dirty="0"/>
          </a:p>
        </p:txBody>
      </p:sp>
      <p:sp>
        <p:nvSpPr>
          <p:cNvPr id="3" name="Content Placeholder 2"/>
          <p:cNvSpPr>
            <a:spLocks noGrp="1"/>
          </p:cNvSpPr>
          <p:nvPr>
            <p:ph idx="1"/>
          </p:nvPr>
        </p:nvSpPr>
        <p:spPr>
          <a:xfrm>
            <a:off x="678180" y="1593850"/>
            <a:ext cx="10972800" cy="4262755"/>
          </a:xfrm>
        </p:spPr>
        <p:txBody>
          <a:bodyPr/>
          <a:lstStyle/>
          <a:p>
            <a:pPr fontAlgn="base">
              <a:buFont typeface="Wingdings" panose="05000000000000000000" charset="0"/>
              <a:buChar char="Ø"/>
            </a:pPr>
            <a:r>
              <a:rPr lang="zh-CN" altLang="zh-CN" sz="2400" b="1" strike="noStrike" noProof="1">
                <a:solidFill>
                  <a:schemeClr val="tx1"/>
                </a:solidFill>
                <a:latin typeface="Songti SC" pitchFamily="2" charset="-122"/>
                <a:ea typeface="Songti SC" pitchFamily="2" charset="-122"/>
                <a:cs typeface="黑体" panose="02010609060101010101" charset="-122"/>
                <a:sym typeface="+mn-ea"/>
              </a:rPr>
              <a:t>显宗密宗共同的皈依处</a:t>
            </a:r>
            <a:r>
              <a:rPr lang="zh-CN" altLang="zh-CN" sz="2400" b="1" strike="noStrike" noProof="1">
                <a:solidFill>
                  <a:schemeClr val="tx1"/>
                </a:solidFill>
                <a:latin typeface="Songti SC" pitchFamily="2" charset="-122"/>
                <a:ea typeface="Songti SC" pitchFamily="2" charset="-122"/>
                <a:sym typeface="+mn-ea"/>
              </a:rPr>
              <a:t>：</a:t>
            </a:r>
            <a:r>
              <a:rPr lang="zh-CN" altLang="en-US" sz="2400" b="1" strike="noStrike" noProof="1">
                <a:solidFill>
                  <a:srgbClr val="C00000"/>
                </a:solidFill>
                <a:sym typeface="+mn-ea"/>
              </a:rPr>
              <a:t>佛、法、僧</a:t>
            </a:r>
            <a:endParaRPr lang="zh-CN" altLang="zh-CN" sz="2400" b="1" strike="noStrike" noProof="1">
              <a:solidFill>
                <a:schemeClr val="tx1"/>
              </a:solidFill>
              <a:latin typeface="Songti SC" pitchFamily="2" charset="-122"/>
              <a:ea typeface="Songti SC" pitchFamily="2" charset="-122"/>
              <a:cs typeface="黑体" panose="02010609060101010101" charset="-122"/>
              <a:sym typeface="+mn-ea"/>
            </a:endParaRPr>
          </a:p>
          <a:p>
            <a:pPr marL="0" indent="0" fontAlgn="base">
              <a:buFont typeface="Wingdings" panose="05000000000000000000" charset="0"/>
              <a:buNone/>
            </a:pPr>
            <a:endParaRPr lang="zh-CN" altLang="zh-CN" sz="2400" b="1" strike="noStrike" noProof="1">
              <a:solidFill>
                <a:srgbClr val="C00000"/>
              </a:solidFill>
              <a:latin typeface="Songti SC" pitchFamily="2" charset="-122"/>
              <a:ea typeface="Songti SC" pitchFamily="2" charset="-122"/>
              <a:cs typeface="黑体" panose="02010609060101010101" charset="-122"/>
              <a:sym typeface="+mn-ea"/>
            </a:endParaRPr>
          </a:p>
          <a:p>
            <a:pPr fontAlgn="base">
              <a:buFont typeface="Wingdings" panose="05000000000000000000" charset="0"/>
              <a:buChar char="Ø"/>
            </a:pPr>
            <a:r>
              <a:rPr lang="zh-CN" altLang="en-US" sz="2800" b="1" dirty="0">
                <a:sym typeface="+mn-ea"/>
              </a:rPr>
              <a:t>普通密宗的皈依处：</a:t>
            </a:r>
          </a:p>
          <a:p>
            <a:pPr lvl="1" fontAlgn="base">
              <a:buFont typeface="Wingdings" panose="05000000000000000000" charset="0"/>
              <a:buChar char="Ø"/>
            </a:pPr>
            <a:r>
              <a:rPr lang="zh-CN" altLang="en-US" sz="2400" b="1" dirty="0">
                <a:solidFill>
                  <a:srgbClr val="C00000"/>
                </a:solidFill>
                <a:sym typeface="+mn-ea"/>
              </a:rPr>
              <a:t>（1）上师，本尊，空行</a:t>
            </a:r>
          </a:p>
          <a:p>
            <a:pPr lvl="1" fontAlgn="base">
              <a:buFont typeface="Wingdings" panose="05000000000000000000" charset="0"/>
              <a:buChar char="Ø"/>
            </a:pPr>
            <a:r>
              <a:rPr lang="zh-CN" altLang="en-US" sz="2400" b="1" dirty="0">
                <a:solidFill>
                  <a:srgbClr val="C00000"/>
                </a:solidFill>
                <a:sym typeface="+mn-ea"/>
              </a:rPr>
              <a:t>（2）气，脉，明点 (清净的本质是佛的化身，报身，法身)</a:t>
            </a:r>
            <a:endParaRPr lang="en-US" altLang="zh-CN" sz="2400" b="1" dirty="0">
              <a:solidFill>
                <a:srgbClr val="FF0000"/>
              </a:solidFill>
              <a:sym typeface="+mn-ea"/>
            </a:endParaRPr>
          </a:p>
          <a:p>
            <a:pPr lvl="1" fontAlgn="base">
              <a:buFont typeface="Wingdings" panose="05000000000000000000" charset="0"/>
              <a:buChar char="Ø"/>
            </a:pPr>
            <a:endParaRPr lang="en-US" altLang="zh-CN" sz="1400" b="1" dirty="0">
              <a:solidFill>
                <a:schemeClr val="tx1"/>
              </a:solidFill>
              <a:sym typeface="+mn-ea"/>
            </a:endParaRPr>
          </a:p>
          <a:p>
            <a:pPr lvl="0" fontAlgn="base">
              <a:buFont typeface="Wingdings" panose="05000000000000000000" charset="0"/>
              <a:buChar char="Ø"/>
            </a:pPr>
            <a:r>
              <a:rPr lang="zh-CN" altLang="en-US" sz="2800" b="1" dirty="0">
                <a:sym typeface="+mn-ea"/>
              </a:rPr>
              <a:t>大圆满的皈依处 ：</a:t>
            </a:r>
          </a:p>
          <a:p>
            <a:pPr lvl="1" fontAlgn="base">
              <a:buFont typeface="Wingdings" panose="05000000000000000000" charset="0"/>
              <a:buChar char="Ø"/>
            </a:pPr>
            <a:r>
              <a:rPr lang="zh-CN" altLang="en-US" sz="2400" b="1" dirty="0">
                <a:solidFill>
                  <a:srgbClr val="C00000"/>
                </a:solidFill>
                <a:sym typeface="+mn-ea"/>
              </a:rPr>
              <a:t>大圆满不共的三宝：自己的心的本性的光明、空性、和无二无别（如来藏）</a:t>
            </a:r>
            <a:endParaRPr lang="zh-CN" altLang="en-US" sz="1400" b="1" dirty="0">
              <a:sym typeface="+mn-ea"/>
            </a:endParaRPr>
          </a:p>
          <a:p>
            <a:pPr lvl="0" fontAlgn="base">
              <a:buFont typeface="Wingdings" panose="05000000000000000000" charset="0"/>
              <a:buChar char="Ø"/>
            </a:pPr>
            <a:endParaRPr lang="zh-CN" altLang="en-US" sz="2800" b="1" dirty="0">
              <a:solidFill>
                <a:srgbClr val="C00000"/>
              </a:solidFill>
              <a:sym typeface="+mn-ea"/>
            </a:endParaRPr>
          </a:p>
          <a:p>
            <a:pPr lvl="1" fontAlgn="base">
              <a:buFont typeface="Wingdings" panose="05000000000000000000" charset="0"/>
              <a:buChar char="Ø"/>
            </a:pPr>
            <a:endParaRPr lang="en-US" altLang="zh-CN" sz="1400" b="1" strike="noStrike" noProof="1">
              <a:latin typeface="Songti SC" pitchFamily="2" charset="-122"/>
              <a:ea typeface="Songti SC" pitchFamily="2" charset="-122"/>
              <a:cs typeface="黑体" panose="02010609060101010101" charset="-122"/>
            </a:endParaRPr>
          </a:p>
          <a:p>
            <a:pPr marL="0" indent="0" fontAlgn="base">
              <a:buNone/>
            </a:pPr>
            <a:endParaRPr lang="en-CA" sz="2000" strike="noStrike" noProof="1"/>
          </a:p>
          <a:p>
            <a:pPr fontAlgn="base"/>
            <a:endParaRPr lang="en-CA" sz="2000" strike="noStrike" noProof="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标题 1"/>
          <p:cNvSpPr>
            <a:spLocks noGrp="1"/>
          </p:cNvSpPr>
          <p:nvPr>
            <p:ph type="title"/>
          </p:nvPr>
        </p:nvSpPr>
        <p:spPr>
          <a:xfrm>
            <a:off x="846138" y="642938"/>
            <a:ext cx="10279062" cy="769937"/>
          </a:xfrm>
          <a:ln/>
        </p:spPr>
        <p:txBody>
          <a:bodyPr anchor="ctr"/>
          <a:lstStyle/>
          <a:p>
            <a:r>
              <a:rPr lang="zh-CN" altLang="en-US" sz="3600" b="1"/>
              <a:t>四、为什么皈依三宝</a:t>
            </a:r>
            <a:r>
              <a:rPr lang="zh-CN" altLang="en-US" sz="3600"/>
              <a:t/>
            </a:r>
            <a:br>
              <a:rPr lang="zh-CN" altLang="en-US" sz="3600"/>
            </a:br>
            <a:endParaRPr lang="zh-CN" altLang="en-US" sz="3600" b="1" baseline="-25000" dirty="0">
              <a:latin typeface="Songti SC" pitchFamily="2" charset="-122"/>
              <a:ea typeface="Songti SC" pitchFamily="2" charset="-122"/>
            </a:endParaRPr>
          </a:p>
        </p:txBody>
      </p:sp>
      <p:sp>
        <p:nvSpPr>
          <p:cNvPr id="3" name="内容占位符 2"/>
          <p:cNvSpPr>
            <a:spLocks noGrp="1"/>
          </p:cNvSpPr>
          <p:nvPr>
            <p:ph idx="1"/>
          </p:nvPr>
        </p:nvSpPr>
        <p:spPr>
          <a:xfrm>
            <a:off x="1066800" y="1446213"/>
            <a:ext cx="10058400" cy="4670425"/>
          </a:xfrm>
        </p:spPr>
        <p:txBody>
          <a:bodyPr/>
          <a:lstStyle/>
          <a:p>
            <a:pPr marL="0" indent="0" fontAlgn="base">
              <a:buNone/>
            </a:pPr>
            <a:r>
              <a:rPr lang="en-US" altLang="zh-CN" sz="2400" b="1" strike="noStrike" noProof="1">
                <a:solidFill>
                  <a:srgbClr val="C00000"/>
                </a:solidFill>
                <a:latin typeface="Songti SC" pitchFamily="2" charset="-122"/>
                <a:ea typeface="Songti SC" pitchFamily="2" charset="-122"/>
              </a:rPr>
              <a:t>1.</a:t>
            </a:r>
            <a:r>
              <a:rPr lang="zh-CN" altLang="en-US" sz="2400" b="1" strike="noStrike" noProof="1">
                <a:solidFill>
                  <a:srgbClr val="C00000"/>
                </a:solidFill>
                <a:latin typeface="Songti SC" pitchFamily="2" charset="-122"/>
                <a:ea typeface="Songti SC" pitchFamily="2" charset="-122"/>
              </a:rPr>
              <a:t>追求智慧</a:t>
            </a:r>
            <a:endParaRPr lang="zh-CN" altLang="en-US" sz="2000" strike="noStrike" noProof="1">
              <a:latin typeface="Songti SC" pitchFamily="2" charset="-122"/>
              <a:ea typeface="Songti SC" pitchFamily="2" charset="-122"/>
            </a:endParaRPr>
          </a:p>
          <a:p>
            <a:pPr fontAlgn="base"/>
            <a:r>
              <a:rPr lang="zh-CN" altLang="en-US" sz="2000" strike="noStrike" noProof="1">
                <a:latin typeface="Songti SC" pitchFamily="2" charset="-122"/>
                <a:ea typeface="Songti SC" pitchFamily="2" charset="-122"/>
              </a:rPr>
              <a:t>人类至高无上的智慧修炼到极点</a:t>
            </a:r>
            <a:r>
              <a:rPr lang="en-US" altLang="zh-CN" sz="2000" strike="noStrike" noProof="1">
                <a:latin typeface="Songti SC" pitchFamily="2" charset="-122"/>
                <a:ea typeface="Songti SC" pitchFamily="2" charset="-122"/>
              </a:rPr>
              <a:t>--</a:t>
            </a:r>
            <a:r>
              <a:rPr lang="zh-CN" altLang="en-US" sz="2000" strike="noStrike" noProof="1">
                <a:latin typeface="Songti SC" pitchFamily="2" charset="-122"/>
                <a:ea typeface="Songti SC" pitchFamily="2" charset="-122"/>
              </a:rPr>
              <a:t>成佛 </a:t>
            </a:r>
          </a:p>
          <a:p>
            <a:pPr fontAlgn="base"/>
            <a:r>
              <a:rPr lang="zh-CN" altLang="en-US" sz="2000" strike="noStrike" noProof="1">
                <a:latin typeface="Songti SC" pitchFamily="2" charset="-122"/>
                <a:ea typeface="Songti SC" pitchFamily="2" charset="-122"/>
              </a:rPr>
              <a:t>例如：学生在校学习，需要老师</a:t>
            </a:r>
            <a:r>
              <a:rPr lang="en-US" altLang="zh-CN" sz="2000" strike="noStrike" noProof="1">
                <a:latin typeface="Songti SC" pitchFamily="2" charset="-122"/>
                <a:ea typeface="Songti SC" pitchFamily="2" charset="-122"/>
              </a:rPr>
              <a:t>--</a:t>
            </a:r>
            <a:r>
              <a:rPr lang="zh-CN" altLang="en-US" sz="2000" strike="noStrike" noProof="1">
                <a:latin typeface="Songti SC" pitchFamily="2" charset="-122"/>
                <a:ea typeface="Songti SC" pitchFamily="2" charset="-122"/>
              </a:rPr>
              <a:t>课程</a:t>
            </a:r>
            <a:r>
              <a:rPr lang="en-US" altLang="zh-CN" sz="2000" strike="noStrike" noProof="1">
                <a:latin typeface="Songti SC" pitchFamily="2" charset="-122"/>
                <a:ea typeface="Songti SC" pitchFamily="2" charset="-122"/>
              </a:rPr>
              <a:t>--</a:t>
            </a:r>
            <a:r>
              <a:rPr lang="zh-CN" altLang="en-US" sz="2000" strike="noStrike" noProof="1">
                <a:latin typeface="Songti SC" pitchFamily="2" charset="-122"/>
                <a:ea typeface="Songti SC" pitchFamily="2" charset="-122"/>
              </a:rPr>
              <a:t>同学， 学佛皈依三宝佛</a:t>
            </a:r>
            <a:r>
              <a:rPr lang="en-US" altLang="zh-CN" sz="2000" strike="noStrike" noProof="1">
                <a:latin typeface="Songti SC" pitchFamily="2" charset="-122"/>
                <a:ea typeface="Songti SC" pitchFamily="2" charset="-122"/>
              </a:rPr>
              <a:t>--</a:t>
            </a:r>
            <a:r>
              <a:rPr lang="zh-CN" altLang="en-US" sz="2000" strike="noStrike" noProof="1">
                <a:latin typeface="Songti SC" pitchFamily="2" charset="-122"/>
                <a:ea typeface="Songti SC" pitchFamily="2" charset="-122"/>
              </a:rPr>
              <a:t>法</a:t>
            </a:r>
            <a:r>
              <a:rPr lang="en-US" altLang="zh-CN" sz="2000" strike="noStrike" noProof="1">
                <a:latin typeface="Songti SC" pitchFamily="2" charset="-122"/>
                <a:ea typeface="Songti SC" pitchFamily="2" charset="-122"/>
              </a:rPr>
              <a:t>--</a:t>
            </a:r>
            <a:r>
              <a:rPr lang="zh-CN" altLang="en-US" sz="2000" strike="noStrike" noProof="1">
                <a:latin typeface="Songti SC" pitchFamily="2" charset="-122"/>
                <a:ea typeface="Songti SC" pitchFamily="2" charset="-122"/>
              </a:rPr>
              <a:t>僧三个条件</a:t>
            </a:r>
          </a:p>
          <a:p>
            <a:pPr fontAlgn="base"/>
            <a:endParaRPr lang="zh-CN" altLang="en-US" sz="2000" strike="noStrike" noProof="1">
              <a:latin typeface="Songti SC" pitchFamily="2" charset="-122"/>
              <a:ea typeface="Songti SC" pitchFamily="2" charset="-122"/>
            </a:endParaRPr>
          </a:p>
          <a:p>
            <a:pPr marL="0" indent="0" fontAlgn="base">
              <a:buNone/>
            </a:pPr>
            <a:r>
              <a:rPr lang="en-US" altLang="zh-CN" sz="2400" b="1" strike="noStrike" noProof="1">
                <a:solidFill>
                  <a:srgbClr val="C00000"/>
                </a:solidFill>
                <a:latin typeface="Songti SC" pitchFamily="2" charset="-122"/>
                <a:ea typeface="Songti SC" pitchFamily="2" charset="-122"/>
              </a:rPr>
              <a:t>2.</a:t>
            </a:r>
            <a:r>
              <a:rPr lang="zh-CN" altLang="zh-CN" sz="2400" b="1" strike="noStrike" noProof="1">
                <a:solidFill>
                  <a:srgbClr val="C00000"/>
                </a:solidFill>
                <a:latin typeface="Songti SC" pitchFamily="2" charset="-122"/>
                <a:ea typeface="Songti SC" pitchFamily="2" charset="-122"/>
                <a:sym typeface="+mn-ea"/>
              </a:rPr>
              <a:t>断除贪嗔痴，了生死得解脱</a:t>
            </a:r>
            <a:endParaRPr lang="zh-CN" altLang="zh-CN" sz="2000" strike="noStrike" noProof="1">
              <a:latin typeface="Songti SC" pitchFamily="2" charset="-122"/>
              <a:ea typeface="Songti SC" pitchFamily="2" charset="-122"/>
            </a:endParaRPr>
          </a:p>
          <a:p>
            <a:pPr marL="0" indent="0" fontAlgn="base">
              <a:buNone/>
            </a:pPr>
            <a:r>
              <a:rPr lang="zh-CN" altLang="zh-CN" sz="2000" strike="noStrike" noProof="1">
                <a:latin typeface="Songti SC" pitchFamily="2" charset="-122"/>
                <a:ea typeface="Songti SC" pitchFamily="2" charset="-122"/>
              </a:rPr>
              <a:t> 例如：人生病住院， 需要医生</a:t>
            </a:r>
            <a:r>
              <a:rPr lang="en-US" altLang="zh-CN" sz="2000" strike="noStrike" noProof="1">
                <a:latin typeface="Songti SC" pitchFamily="2" charset="-122"/>
                <a:ea typeface="Songti SC" pitchFamily="2" charset="-122"/>
              </a:rPr>
              <a:t>--</a:t>
            </a:r>
            <a:r>
              <a:rPr lang="zh-CN" altLang="en-US" sz="2000" strike="noStrike" noProof="1">
                <a:latin typeface="Songti SC" pitchFamily="2" charset="-122"/>
                <a:ea typeface="Songti SC" pitchFamily="2" charset="-122"/>
              </a:rPr>
              <a:t>药</a:t>
            </a:r>
            <a:r>
              <a:rPr lang="en-US" altLang="zh-CN" sz="2000" strike="noStrike" noProof="1">
                <a:latin typeface="Songti SC" pitchFamily="2" charset="-122"/>
                <a:ea typeface="Songti SC" pitchFamily="2" charset="-122"/>
              </a:rPr>
              <a:t>--</a:t>
            </a:r>
            <a:r>
              <a:rPr lang="zh-CN" altLang="en-US" sz="2000" strike="noStrike" noProof="1">
                <a:latin typeface="Songti SC" pitchFamily="2" charset="-122"/>
                <a:ea typeface="Songti SC" pitchFamily="2" charset="-122"/>
              </a:rPr>
              <a:t>护士， 对应皈依三宝</a:t>
            </a:r>
            <a:r>
              <a:rPr lang="zh-CN" altLang="en-US" sz="2000" strike="noStrike" noProof="1">
                <a:latin typeface="Songti SC" pitchFamily="2" charset="-122"/>
                <a:ea typeface="Songti SC" pitchFamily="2" charset="-122"/>
                <a:sym typeface="+mn-ea"/>
              </a:rPr>
              <a:t>佛</a:t>
            </a:r>
            <a:r>
              <a:rPr lang="en-US" altLang="zh-CN" sz="2000" strike="noStrike" noProof="1">
                <a:latin typeface="Songti SC" pitchFamily="2" charset="-122"/>
                <a:ea typeface="Songti SC" pitchFamily="2" charset="-122"/>
                <a:sym typeface="+mn-ea"/>
              </a:rPr>
              <a:t>--</a:t>
            </a:r>
            <a:r>
              <a:rPr lang="zh-CN" altLang="en-US" sz="2000" strike="noStrike" noProof="1">
                <a:latin typeface="Songti SC" pitchFamily="2" charset="-122"/>
                <a:ea typeface="Songti SC" pitchFamily="2" charset="-122"/>
                <a:sym typeface="+mn-ea"/>
              </a:rPr>
              <a:t>法</a:t>
            </a:r>
            <a:r>
              <a:rPr lang="en-US" altLang="zh-CN" sz="2000" strike="noStrike" noProof="1">
                <a:latin typeface="Songti SC" pitchFamily="2" charset="-122"/>
                <a:ea typeface="Songti SC" pitchFamily="2" charset="-122"/>
                <a:sym typeface="+mn-ea"/>
              </a:rPr>
              <a:t>--</a:t>
            </a:r>
            <a:r>
              <a:rPr lang="zh-CN" altLang="en-US" sz="2000" strike="noStrike" noProof="1">
                <a:latin typeface="Songti SC" pitchFamily="2" charset="-122"/>
                <a:ea typeface="Songti SC" pitchFamily="2" charset="-122"/>
                <a:sym typeface="+mn-ea"/>
              </a:rPr>
              <a:t>僧三个条件</a:t>
            </a:r>
            <a:endParaRPr lang="zh-CN" altLang="zh-CN" sz="2000" strike="noStrike" noProof="1">
              <a:latin typeface="Songti SC" pitchFamily="2" charset="-122"/>
              <a:ea typeface="Songti SC" pitchFamily="2" charset="-122"/>
            </a:endParaRPr>
          </a:p>
          <a:p>
            <a:pPr fontAlgn="base"/>
            <a:endParaRPr lang="zh-CN" altLang="zh-CN" sz="2000" strike="noStrike" noProof="1">
              <a:latin typeface="Songti SC" pitchFamily="2" charset="-122"/>
              <a:ea typeface="Songti SC" pitchFamily="2" charset="-122"/>
            </a:endParaRPr>
          </a:p>
          <a:p>
            <a:pPr fontAlgn="base"/>
            <a:endParaRPr lang="zh-CN" altLang="en-US" sz="2000" strike="noStrike" noProof="1"/>
          </a:p>
          <a:p>
            <a:pPr fontAlgn="base"/>
            <a:endParaRPr kumimoji="1" lang="zh-CN" altLang="en-US" sz="2000" strike="noStrike" noProof="1">
              <a:latin typeface="Songti SC" pitchFamily="2" charset="-122"/>
              <a:ea typeface="Songti SC" pitchFamily="2"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63688" y="2093913"/>
            <a:ext cx="9070975" cy="2587625"/>
          </a:xfrm>
        </p:spPr>
        <p:txBody>
          <a:bodyPr vert="horz" wrap="square" lIns="91440" tIns="45720" rIns="91440" bIns="45720" numCol="1" anchor="ctr" anchorCtr="0" compatLnSpc="1">
            <a:noAutofit/>
          </a:bodyPr>
          <a:lstStyle/>
          <a:p>
            <a:pPr marL="0" marR="0" lvl="0" indent="0" algn="ctr" defTabSz="914400" rtl="0" eaLnBrk="1" fontAlgn="base" latinLnBrk="0" hangingPunct="1">
              <a:lnSpc>
                <a:spcPct val="83000"/>
              </a:lnSpc>
              <a:spcBef>
                <a:spcPct val="0"/>
              </a:spcBef>
              <a:spcAft>
                <a:spcPct val="0"/>
              </a:spcAft>
              <a:buClrTx/>
              <a:buSzTx/>
              <a:buFontTx/>
              <a:buNone/>
              <a:defRPr/>
            </a:pPr>
            <a:r>
              <a:rPr kumimoji="1" lang="en-US" sz="6000" u="none" strike="noStrike" kern="1200" cap="none" spc="-100" normalizeH="0" baseline="0" noProof="0" dirty="0" err="1">
                <a:ln>
                  <a:noFill/>
                </a:ln>
                <a:solidFill>
                  <a:srgbClr val="262626"/>
                </a:solidFill>
                <a:effectLst/>
                <a:uLnTx/>
                <a:uFillTx/>
                <a:latin typeface="Songti SC Light" pitchFamily="2" charset="-122"/>
                <a:ea typeface="Songti SC Light" pitchFamily="2" charset="-122"/>
                <a:cs typeface="黑体" panose="02010609060101010101" charset="-122"/>
              </a:rPr>
              <a:t>共修一座</a:t>
            </a:r>
            <a:endParaRPr kumimoji="1" lang="en-US" altLang="zh-CN" sz="6000" u="none" strike="noStrike" kern="1200" cap="none" spc="-100" normalizeH="0" baseline="0" noProof="0" dirty="0">
              <a:ln>
                <a:noFill/>
              </a:ln>
              <a:solidFill>
                <a:srgbClr val="262626"/>
              </a:solidFill>
              <a:effectLst/>
              <a:uLnTx/>
              <a:uFillTx/>
              <a:latin typeface="Songti SC Light" pitchFamily="2" charset="-122"/>
              <a:ea typeface="Songti SC Light" pitchFamily="2" charset="-122"/>
              <a:cs typeface="黑体" panose="02010609060101010101" charset="-122"/>
            </a:endParaRPr>
          </a:p>
        </p:txBody>
      </p:sp>
      <p:sp>
        <p:nvSpPr>
          <p:cNvPr id="30722" name="Text Placeholder 4"/>
          <p:cNvSpPr>
            <a:spLocks noGrp="1"/>
          </p:cNvSpPr>
          <p:nvPr>
            <p:ph type="body" idx="1"/>
          </p:nvPr>
        </p:nvSpPr>
        <p:spPr>
          <a:xfrm>
            <a:off x="1563688" y="4681538"/>
            <a:ext cx="9070975" cy="457200"/>
          </a:xfrm>
          <a:ln/>
        </p:spPr>
        <p:txBody>
          <a:bodyPr vert="horz" wrap="square" lIns="91440" tIns="45720" rIns="91440" bIns="45720" anchor="t"/>
          <a:lstStyle/>
          <a:p>
            <a:pPr eaLnBrk="1" hangingPunct="1"/>
            <a:endParaRPr kumimoji="1" lang="en-US" altLang="zh-CN" kern="1200">
              <a:latin typeface="+mn-lt"/>
              <a:ea typeface="宋体" panose="02010600030101010101" pitchFamily="2" charset="-122"/>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6"/>
          <p:cNvSpPr>
            <a:spLocks noGrp="1"/>
          </p:cNvSpPr>
          <p:nvPr>
            <p:ph type="title"/>
          </p:nvPr>
        </p:nvSpPr>
        <p:spPr>
          <a:xfrm>
            <a:off x="1492250" y="952500"/>
            <a:ext cx="3865563" cy="531813"/>
          </a:xfrm>
          <a:ln/>
        </p:spPr>
        <p:txBody>
          <a:bodyPr vert="horz" wrap="square" lIns="91440" tIns="45720" rIns="91440" bIns="45720" anchor="ctr"/>
          <a:lstStyle/>
          <a:p>
            <a:pPr algn="ctr" eaLnBrk="1" hangingPunct="1"/>
            <a:r>
              <a:rPr lang="en-US" altLang="en-US" sz="2800" b="1"/>
              <a:t>回向偈</a:t>
            </a:r>
            <a:endParaRPr lang="en-US" altLang="zh-CN" sz="2800" b="1"/>
          </a:p>
        </p:txBody>
      </p:sp>
      <p:pic>
        <p:nvPicPr>
          <p:cNvPr id="16" name="Content Placeholder 15"/>
          <p:cNvPicPr>
            <a:picLocks noGrp="1" noChangeAspect="1"/>
          </p:cNvPicPr>
          <p:nvPr>
            <p:ph idx="4294967295"/>
          </p:nvPr>
        </p:nvPicPr>
        <p:blipFill>
          <a:blip r:embed="rId2"/>
          <a:stretch>
            <a:fillRect/>
          </a:stretch>
        </p:blipFill>
        <p:spPr>
          <a:xfrm>
            <a:off x="9534525" y="2257425"/>
            <a:ext cx="2657475" cy="2482850"/>
          </a:xfrm>
          <a:effectLst>
            <a:softEdge rad="635000"/>
          </a:effectLst>
        </p:spPr>
      </p:pic>
      <p:sp>
        <p:nvSpPr>
          <p:cNvPr id="31747" name="Text Placeholder 8"/>
          <p:cNvSpPr>
            <a:spLocks noGrp="1"/>
          </p:cNvSpPr>
          <p:nvPr>
            <p:ph type="body" sz="half"/>
          </p:nvPr>
        </p:nvSpPr>
        <p:spPr>
          <a:xfrm>
            <a:off x="1492250" y="1944688"/>
            <a:ext cx="3865563" cy="4041775"/>
          </a:xfrm>
          <a:ln/>
        </p:spPr>
        <p:txBody>
          <a:bodyPr vert="horz" wrap="square" lIns="91440" tIns="45720" rIns="91440" bIns="45720" anchor="t"/>
          <a:lstStyle>
            <a:lvl1pPr lvl="0">
              <a:buClr>
                <a:srgbClr val="262626"/>
              </a:buClr>
              <a:buSzTx/>
              <a:buFont typeface="Garamond" panose="02020404030301010803" pitchFamily="6" charset="0"/>
              <a:defRPr sz="2800"/>
            </a:lvl1pPr>
            <a:lvl2pPr lvl="1">
              <a:buClr>
                <a:srgbClr val="262626"/>
              </a:buClr>
              <a:buSzTx/>
              <a:buFont typeface="Garamond" panose="02020404030301010803" pitchFamily="6" charset="0"/>
              <a:defRPr sz="2400"/>
            </a:lvl2pPr>
            <a:lvl3pPr lvl="2">
              <a:buClr>
                <a:srgbClr val="262626"/>
              </a:buClr>
              <a:buSzTx/>
              <a:buFont typeface="Garamond" panose="02020404030301010803" pitchFamily="6" charset="0"/>
              <a:defRPr sz="2000"/>
            </a:lvl3pPr>
            <a:lvl4pPr lvl="3">
              <a:buClr>
                <a:srgbClr val="262626"/>
              </a:buClr>
              <a:buSzTx/>
              <a:buFont typeface="Garamond" panose="02020404030301010803" pitchFamily="6" charset="0"/>
              <a:defRPr sz="1800"/>
            </a:lvl4pPr>
            <a:lvl5pPr lvl="4">
              <a:buClr>
                <a:srgbClr val="262626"/>
              </a:buClr>
              <a:buSzTx/>
              <a:buFont typeface="Garamond" panose="02020404030301010803" pitchFamily="6" charset="0"/>
              <a:defRPr sz="1800"/>
            </a:lvl5pPr>
          </a:lstStyle>
          <a:p>
            <a:pPr marL="0" lvl="0" indent="0" algn="ctr" eaLnBrk="1" hangingPunct="1">
              <a:buNone/>
            </a:pPr>
            <a:r>
              <a:rPr lang="zh-CN" altLang="en-US" sz="2400">
                <a:latin typeface="宋体" panose="02010600030101010101" pitchFamily="2" charset="-122"/>
              </a:rPr>
              <a:t>文殊师利勇猛智</a:t>
            </a:r>
            <a:endParaRPr lang="en-US" altLang="zh-CN" sz="2400">
              <a:latin typeface="宋体" panose="02010600030101010101" pitchFamily="2" charset="-122"/>
            </a:endParaRPr>
          </a:p>
          <a:p>
            <a:pPr marL="0" lvl="0" indent="0" algn="ctr" eaLnBrk="1" hangingPunct="1">
              <a:buNone/>
            </a:pPr>
            <a:r>
              <a:rPr lang="zh-CN" altLang="en-US" sz="2400">
                <a:latin typeface="宋体" panose="02010600030101010101" pitchFamily="2" charset="-122"/>
              </a:rPr>
              <a:t>普贤慧行亦复然</a:t>
            </a:r>
            <a:endParaRPr lang="en-US" altLang="zh-CN" sz="2400">
              <a:latin typeface="宋体" panose="02010600030101010101" pitchFamily="2" charset="-122"/>
            </a:endParaRPr>
          </a:p>
          <a:p>
            <a:pPr marL="0" lvl="0" indent="0" algn="ctr" eaLnBrk="1" hangingPunct="1">
              <a:buNone/>
            </a:pPr>
            <a:r>
              <a:rPr lang="zh-CN" altLang="en-US" sz="2400">
                <a:latin typeface="宋体" panose="02010600030101010101" pitchFamily="2" charset="-122"/>
              </a:rPr>
              <a:t>我今回向诸善根</a:t>
            </a:r>
            <a:endParaRPr lang="en-US" altLang="zh-CN" sz="2400">
              <a:latin typeface="宋体" panose="02010600030101010101" pitchFamily="2" charset="-122"/>
            </a:endParaRPr>
          </a:p>
          <a:p>
            <a:pPr marL="0" lvl="0" indent="0" algn="ctr" eaLnBrk="1" hangingPunct="1">
              <a:buNone/>
            </a:pPr>
            <a:r>
              <a:rPr lang="zh-CN" altLang="en-US" sz="2400">
                <a:latin typeface="宋体" panose="02010600030101010101" pitchFamily="2" charset="-122"/>
              </a:rPr>
              <a:t>随彼一切常修学</a:t>
            </a:r>
            <a:endParaRPr lang="en-US" altLang="zh-CN" sz="2400">
              <a:latin typeface="宋体" panose="02010600030101010101" pitchFamily="2" charset="-122"/>
            </a:endParaRPr>
          </a:p>
          <a:p>
            <a:pPr marL="0" lvl="0" indent="0" algn="ctr" eaLnBrk="1" hangingPunct="1">
              <a:buNone/>
            </a:pPr>
            <a:r>
              <a:rPr lang="zh-CN" altLang="en-US" sz="2400">
                <a:latin typeface="宋体" panose="02010600030101010101" pitchFamily="2" charset="-122"/>
              </a:rPr>
              <a:t>三世诸佛所称叹</a:t>
            </a:r>
            <a:endParaRPr lang="en-US" altLang="zh-CN" sz="2400">
              <a:latin typeface="宋体" panose="02010600030101010101" pitchFamily="2" charset="-122"/>
            </a:endParaRPr>
          </a:p>
          <a:p>
            <a:pPr marL="0" lvl="0" indent="0" algn="ctr" eaLnBrk="1" hangingPunct="1">
              <a:buNone/>
            </a:pPr>
            <a:r>
              <a:rPr lang="zh-CN" altLang="en-US" sz="2400">
                <a:latin typeface="宋体" panose="02010600030101010101" pitchFamily="2" charset="-122"/>
              </a:rPr>
              <a:t>如是最胜诸大愿</a:t>
            </a:r>
            <a:endParaRPr lang="en-US" altLang="zh-CN" sz="2400">
              <a:latin typeface="宋体" panose="02010600030101010101" pitchFamily="2" charset="-122"/>
            </a:endParaRPr>
          </a:p>
          <a:p>
            <a:pPr marL="0" lvl="0" indent="0" algn="ctr" eaLnBrk="1" hangingPunct="1">
              <a:buNone/>
            </a:pPr>
            <a:r>
              <a:rPr lang="zh-CN" altLang="en-US" sz="2400">
                <a:latin typeface="宋体" panose="02010600030101010101" pitchFamily="2" charset="-122"/>
              </a:rPr>
              <a:t>我今回向诸善根</a:t>
            </a:r>
            <a:endParaRPr lang="en-US" altLang="zh-CN" sz="2400">
              <a:latin typeface="宋体" panose="02010600030101010101" pitchFamily="2" charset="-122"/>
            </a:endParaRPr>
          </a:p>
          <a:p>
            <a:pPr marL="0" lvl="0" indent="0" algn="ctr" eaLnBrk="1" hangingPunct="1">
              <a:buNone/>
            </a:pPr>
            <a:r>
              <a:rPr lang="zh-CN" altLang="en-US" sz="2400">
                <a:latin typeface="宋体" panose="02010600030101010101" pitchFamily="2" charset="-122"/>
              </a:rPr>
              <a:t>为得普贤殊胜行</a:t>
            </a:r>
            <a:endParaRPr lang="en-US" altLang="zh-CN" sz="2400">
              <a:latin typeface="宋体" panose="02010600030101010101" pitchFamily="2" charset="-122"/>
            </a:endParaRPr>
          </a:p>
          <a:p>
            <a:pPr marL="0" lvl="0" indent="0" eaLnBrk="1" hangingPunct="1">
              <a:buNone/>
            </a:pPr>
            <a:endParaRPr lang="en-US" altLang="zh-CN" sz="1800"/>
          </a:p>
        </p:txBody>
      </p:sp>
      <p:pic>
        <p:nvPicPr>
          <p:cNvPr id="3" name="Picture 2"/>
          <p:cNvPicPr>
            <a:picLocks noChangeAspect="1"/>
          </p:cNvPicPr>
          <p:nvPr/>
        </p:nvPicPr>
        <p:blipFill>
          <a:blip r:embed="rId3">
            <a:alphaModFix amt="85000"/>
          </a:blip>
          <a:stretch>
            <a:fillRect/>
          </a:stretch>
        </p:blipFill>
        <p:spPr>
          <a:xfrm>
            <a:off x="6545169" y="1484302"/>
            <a:ext cx="3737810" cy="4242720"/>
          </a:xfrm>
          <a:prstGeom prst="ellipse">
            <a:avLst/>
          </a:prstGeom>
          <a:ln>
            <a:noFill/>
          </a:ln>
          <a:effectLst>
            <a:softEdge rad="1125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3688" y="2093913"/>
            <a:ext cx="9070975" cy="2041525"/>
          </a:xfrm>
        </p:spPr>
        <p:txBody>
          <a:bodyPr>
            <a:noAutofit/>
          </a:bodyPr>
          <a:lstStyle/>
          <a:p>
            <a:pPr fontAlgn="base">
              <a:defRPr/>
            </a:pPr>
            <a:r>
              <a:rPr lang="zh-CN" altLang="en-US" sz="6000" strike="noStrike" noProof="1"/>
              <a:t>前课回顾</a:t>
            </a:r>
            <a:endParaRPr sz="6000" strike="noStrike" noProof="1"/>
          </a:p>
        </p:txBody>
      </p:sp>
      <p:sp>
        <p:nvSpPr>
          <p:cNvPr id="7170" name="Text Placeholder 2"/>
          <p:cNvSpPr>
            <a:spLocks noGrp="1"/>
          </p:cNvSpPr>
          <p:nvPr>
            <p:ph type="body" idx="1"/>
          </p:nvPr>
        </p:nvSpPr>
        <p:spPr>
          <a:xfrm>
            <a:off x="1563688" y="4176713"/>
            <a:ext cx="9070975" cy="962025"/>
          </a:xfrm>
          <a:ln/>
        </p:spPr>
        <p:txBody>
          <a:bodyPr anchor="t">
            <a:normAutofit/>
          </a:bodyPr>
          <a:lstStyle/>
          <a:p>
            <a:pPr eaLnBrk="1" hangingPunct="1">
              <a:lnSpc>
                <a:spcPct val="90000"/>
              </a:lnSpc>
              <a:spcBef>
                <a:spcPts val="1000"/>
              </a:spcBef>
              <a:defRPr/>
            </a:pPr>
            <a:r>
              <a:rPr lang="zh-CN" altLang="en-US" sz="2400" b="1" dirty="0">
                <a:solidFill>
                  <a:schemeClr val="tx1"/>
                </a:solidFill>
              </a:rPr>
              <a:t>皈依（</a:t>
            </a:r>
            <a:r>
              <a:rPr lang="en-US" altLang="zh-CN" sz="2400" b="1" dirty="0">
                <a:solidFill>
                  <a:schemeClr val="tx1"/>
                </a:solidFill>
              </a:rPr>
              <a:t>14</a:t>
            </a:r>
            <a:r>
              <a:rPr lang="zh-CN" altLang="en-US" sz="2400" b="1" dirty="0">
                <a:solidFill>
                  <a:schemeClr val="tx1"/>
                </a:solidFill>
              </a:rPr>
              <a:t>）</a:t>
            </a:r>
            <a:endParaRPr lang="en-US" sz="2400" b="1" dirty="0">
              <a:solidFill>
                <a:schemeClr val="tx1"/>
              </a:solidFill>
            </a:endParaRPr>
          </a:p>
          <a:p>
            <a:pPr defTabSz="914400">
              <a:tabLst>
                <a:tab pos="2632075" algn="l"/>
              </a:tabLst>
            </a:pPr>
            <a:r>
              <a:rPr lang="zh-CN" altLang="en-US" sz="2400" dirty="0"/>
              <a:t>索达吉堪布</a:t>
            </a:r>
            <a:r>
              <a:rPr lang="en-US" altLang="zh-CN" sz="2400" dirty="0"/>
              <a:t>《</a:t>
            </a:r>
            <a:r>
              <a:rPr lang="zh-CN" altLang="en-US" sz="2400" dirty="0"/>
              <a:t>前行广释</a:t>
            </a:r>
            <a:r>
              <a:rPr lang="en-US" altLang="zh-CN" sz="2400" dirty="0" smtClean="0"/>
              <a:t>》</a:t>
            </a:r>
            <a:r>
              <a:rPr lang="zh-CN" altLang="en-US" sz="1800" dirty="0" smtClean="0"/>
              <a:t>第</a:t>
            </a:r>
            <a:r>
              <a:rPr lang="en-US" altLang="zh-CN" sz="1800" dirty="0"/>
              <a:t>90</a:t>
            </a:r>
            <a:r>
              <a:rPr lang="zh-CN" altLang="en-US" sz="1800" dirty="0"/>
              <a:t>课</a:t>
            </a:r>
            <a:endParaRPr kumimoji="1" lang="en-US" altLang="zh-CN" sz="2400" kern="1200" dirty="0">
              <a:latin typeface="+mn-lt"/>
              <a:ea typeface="宋体" panose="02010600030101010101" pitchFamily="2" charset="-122"/>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本课要点：</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zh-CN" altLang="en-US" sz="2400" dirty="0"/>
              <a:t>皈依是斩断不善、遣除障碍的最好途径</a:t>
            </a:r>
            <a:endParaRPr lang="en-CA" altLang="zh-CN" sz="2400" dirty="0"/>
          </a:p>
          <a:p>
            <a:pPr>
              <a:buFont typeface="Wingdings" panose="05000000000000000000" pitchFamily="2" charset="2"/>
              <a:buChar char="q"/>
            </a:pPr>
            <a:r>
              <a:rPr lang="zh-CN" altLang="en-US" sz="2400" dirty="0"/>
              <a:t>降伏法并非人人都能行持</a:t>
            </a:r>
            <a:endParaRPr lang="en-CA" altLang="zh-CN" sz="2400" dirty="0"/>
          </a:p>
          <a:p>
            <a:pPr>
              <a:buFont typeface="Wingdings" panose="05000000000000000000" pitchFamily="2" charset="2"/>
              <a:buChar char="q"/>
            </a:pPr>
            <a:r>
              <a:rPr lang="zh-CN" altLang="en-US" sz="2400" dirty="0"/>
              <a:t>祈求平安的方法莫过于念修皈依</a:t>
            </a:r>
            <a:endParaRPr lang="en-CA" altLang="zh-CN" sz="2400" dirty="0"/>
          </a:p>
          <a:p>
            <a:pPr>
              <a:buFont typeface="Wingdings" panose="05000000000000000000" pitchFamily="2" charset="2"/>
              <a:buChar char="q"/>
            </a:pPr>
            <a:r>
              <a:rPr lang="zh-CN" altLang="en-US" sz="2400" dirty="0"/>
              <a:t>皈依三宝者不为</a:t>
            </a:r>
            <a:r>
              <a:rPr lang="zh-CN" altLang="en-CA" sz="2400" dirty="0"/>
              <a:t>鬼魔</a:t>
            </a:r>
            <a:r>
              <a:rPr lang="zh-CN" altLang="en-US" sz="2400" dirty="0"/>
              <a:t>所害</a:t>
            </a:r>
            <a:endParaRPr lang="en-CA" altLang="zh-CN" sz="2400" dirty="0"/>
          </a:p>
          <a:p>
            <a:pPr>
              <a:buFont typeface="Wingdings" panose="05000000000000000000" pitchFamily="2" charset="2"/>
              <a:buChar char="q"/>
            </a:pPr>
            <a:r>
              <a:rPr lang="zh-CN" altLang="en-US" sz="2400" dirty="0"/>
              <a:t>皈依具有不可思议的功德</a:t>
            </a:r>
            <a:endParaRPr lang="en-US" sz="2400" dirty="0"/>
          </a:p>
        </p:txBody>
      </p:sp>
    </p:spTree>
    <p:extLst>
      <p:ext uri="{BB962C8B-B14F-4D97-AF65-F5344CB8AC3E}">
        <p14:creationId xmlns:p14="http://schemas.microsoft.com/office/powerpoint/2010/main" val="2112016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本课要点：</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zh-CN" altLang="en-US" sz="2400" dirty="0"/>
              <a:t>皈依是斩断不善、遣除障碍的最好途径</a:t>
            </a:r>
            <a:endParaRPr lang="en-CA" altLang="zh-CN" sz="2400" dirty="0"/>
          </a:p>
          <a:p>
            <a:pPr>
              <a:buFont typeface="Wingdings" panose="05000000000000000000" pitchFamily="2" charset="2"/>
              <a:buChar char="q"/>
            </a:pPr>
            <a:r>
              <a:rPr lang="zh-CN" altLang="en-US" sz="2400" dirty="0"/>
              <a:t>降伏法并非人人都能行持</a:t>
            </a:r>
            <a:endParaRPr lang="en-CA" altLang="zh-CN" sz="2400" dirty="0"/>
          </a:p>
          <a:p>
            <a:pPr>
              <a:buFont typeface="Wingdings" panose="05000000000000000000" pitchFamily="2" charset="2"/>
              <a:buChar char="q"/>
            </a:pPr>
            <a:r>
              <a:rPr lang="zh-CN" altLang="en-US" sz="2400" dirty="0"/>
              <a:t>祈求平安的方法莫过于念修皈依</a:t>
            </a:r>
            <a:endParaRPr lang="en-CA" altLang="zh-CN" sz="2400" dirty="0"/>
          </a:p>
          <a:p>
            <a:pPr>
              <a:buFont typeface="Wingdings" panose="05000000000000000000" pitchFamily="2" charset="2"/>
              <a:buChar char="q"/>
            </a:pPr>
            <a:r>
              <a:rPr lang="zh-CN" altLang="en-US" sz="2400" dirty="0"/>
              <a:t>皈依三宝者不为</a:t>
            </a:r>
            <a:r>
              <a:rPr lang="zh-CN" altLang="en-CA" sz="2400" dirty="0"/>
              <a:t>鬼魔</a:t>
            </a:r>
            <a:r>
              <a:rPr lang="zh-CN" altLang="en-US" sz="2400" dirty="0"/>
              <a:t>所害</a:t>
            </a:r>
            <a:endParaRPr lang="en-CA" altLang="zh-CN" sz="2400" dirty="0"/>
          </a:p>
          <a:p>
            <a:pPr>
              <a:buFont typeface="Wingdings" panose="05000000000000000000" pitchFamily="2" charset="2"/>
              <a:buChar char="q"/>
            </a:pPr>
            <a:r>
              <a:rPr lang="zh-CN" altLang="en-US" sz="2400" dirty="0"/>
              <a:t>皈依具有不可思议的功德</a:t>
            </a:r>
            <a:endParaRPr lang="en-US" sz="2400" dirty="0"/>
          </a:p>
        </p:txBody>
      </p:sp>
    </p:spTree>
    <p:extLst>
      <p:ext uri="{BB962C8B-B14F-4D97-AF65-F5344CB8AC3E}">
        <p14:creationId xmlns:p14="http://schemas.microsoft.com/office/powerpoint/2010/main" val="1442524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54908"/>
            <a:ext cx="10058400" cy="778476"/>
          </a:xfrm>
        </p:spPr>
        <p:txBody>
          <a:bodyPr/>
          <a:lstStyle/>
          <a:p>
            <a:r>
              <a:rPr lang="zh-CN" altLang="en-US" sz="4000" dirty="0"/>
              <a:t>皈依是斩断不善、遣除障碍的最好途径</a:t>
            </a:r>
            <a:endParaRPr lang="en-US" sz="4000" dirty="0"/>
          </a:p>
        </p:txBody>
      </p:sp>
      <p:sp>
        <p:nvSpPr>
          <p:cNvPr id="3" name="Content Placeholder 2"/>
          <p:cNvSpPr>
            <a:spLocks noGrp="1"/>
          </p:cNvSpPr>
          <p:nvPr>
            <p:ph idx="1"/>
          </p:nvPr>
        </p:nvSpPr>
        <p:spPr>
          <a:xfrm>
            <a:off x="1066800" y="1519882"/>
            <a:ext cx="10058400" cy="4515794"/>
          </a:xfrm>
        </p:spPr>
        <p:txBody>
          <a:bodyPr/>
          <a:lstStyle/>
          <a:p>
            <a:pPr>
              <a:buFont typeface="Wingdings" panose="05000000000000000000" pitchFamily="2" charset="2"/>
              <a:buChar char="Ø"/>
            </a:pPr>
            <a:r>
              <a:rPr lang="zh-CN" altLang="en-US" sz="2200" b="1" dirty="0"/>
              <a:t>皈依是斩断不善的最好途径</a:t>
            </a:r>
            <a:r>
              <a:rPr lang="zh-CN" altLang="en-US" sz="2000" dirty="0"/>
              <a:t>：</a:t>
            </a:r>
            <a:endParaRPr lang="en-CA" altLang="zh-CN" sz="2000" dirty="0"/>
          </a:p>
          <a:p>
            <a:pPr marL="274320" lvl="1" indent="0">
              <a:buNone/>
            </a:pPr>
            <a:r>
              <a:rPr lang="zh-CN" altLang="en-US" sz="2000" dirty="0"/>
              <a:t>如今，</a:t>
            </a:r>
            <a:r>
              <a:rPr lang="zh-CN" altLang="en-CA" sz="2000" dirty="0"/>
              <a:t>我们</a:t>
            </a:r>
            <a:r>
              <a:rPr lang="zh-CN" altLang="en-US" sz="2000" dirty="0"/>
              <a:t>这些人依靠上师善知识的大恩大德得以听闻到殊胜正法，进而心里生起了行善断恶的一点点念头，此时若能尽力从内心深处皈依三宝，那么三宝定会加持自相续，使自己的信心、清净心、厌离心、出离心、坚信因果等等一切圣道功德逐步增长，直线上升。相反，如若将皈依祈祷上师三宝弃之一旁或者束之高阁，那么不管你现在的厌离心、出离心等有多么善妙，但是因为形形色色的外界善于蛊惑人心，加之自身智慧浅薄、无有主见，分别念很容易被诱惑，尽管现在奉行善法，可是轻而易举就会走向罪恶。</a:t>
            </a:r>
            <a:endParaRPr lang="en-CA" altLang="zh-CN" sz="2000" dirty="0"/>
          </a:p>
          <a:p>
            <a:pPr lvl="1">
              <a:buFont typeface="Wingdings" panose="05000000000000000000" pitchFamily="2" charset="2"/>
              <a:buChar char="§"/>
            </a:pPr>
            <a:r>
              <a:rPr lang="zh-CN" altLang="en-US" sz="2000" dirty="0"/>
              <a:t>外境：形形色色，善于蛊惑人心；</a:t>
            </a:r>
            <a:endParaRPr lang="en-CA" altLang="zh-CN" sz="2000" dirty="0"/>
          </a:p>
          <a:p>
            <a:pPr lvl="1">
              <a:buFont typeface="Wingdings" panose="05000000000000000000" pitchFamily="2" charset="2"/>
              <a:buChar char="§"/>
            </a:pPr>
            <a:r>
              <a:rPr lang="zh-CN" altLang="en-US" sz="2000" dirty="0"/>
              <a:t>自身：智慧浅薄、无有主见，容易被外境诱惑，心随外境不断在转。</a:t>
            </a:r>
            <a:endParaRPr lang="en-CA" altLang="zh-CN" sz="2000" dirty="0"/>
          </a:p>
          <a:p>
            <a:pPr lvl="1">
              <a:buFont typeface="Wingdings" panose="05000000000000000000" pitchFamily="2" charset="2"/>
              <a:buChar char="§"/>
            </a:pPr>
            <a:r>
              <a:rPr lang="zh-CN" altLang="en-US" sz="2000" dirty="0"/>
              <a:t>此时一方面自己要有正知正念，不能一点也没有“刹车”的能力，同时最关键的就是要皈依三宝、祈祷三宝。尤其在黑暗的末法时代，要想遣除修行中的违缘，祈祷度母和莲师尤为殊胜。</a:t>
            </a:r>
            <a:endParaRPr lang="en-US" sz="2000" dirty="0"/>
          </a:p>
        </p:txBody>
      </p:sp>
    </p:spTree>
    <p:extLst>
      <p:ext uri="{BB962C8B-B14F-4D97-AF65-F5344CB8AC3E}">
        <p14:creationId xmlns:p14="http://schemas.microsoft.com/office/powerpoint/2010/main" val="394176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54908"/>
            <a:ext cx="10058400" cy="778476"/>
          </a:xfrm>
        </p:spPr>
        <p:txBody>
          <a:bodyPr/>
          <a:lstStyle/>
          <a:p>
            <a:r>
              <a:rPr lang="zh-CN" altLang="en-US" sz="4000" dirty="0"/>
              <a:t>皈依是斩断不善、遣除障碍的最好途径</a:t>
            </a:r>
            <a:r>
              <a:rPr lang="zh-CN" altLang="en-US" sz="4000" baseline="-25000" dirty="0"/>
              <a:t>（续）</a:t>
            </a:r>
            <a:endParaRPr lang="en-US" sz="4000" baseline="-25000" dirty="0"/>
          </a:p>
        </p:txBody>
      </p:sp>
      <p:sp>
        <p:nvSpPr>
          <p:cNvPr id="3" name="Content Placeholder 2"/>
          <p:cNvSpPr>
            <a:spLocks noGrp="1"/>
          </p:cNvSpPr>
          <p:nvPr>
            <p:ph idx="1"/>
          </p:nvPr>
        </p:nvSpPr>
        <p:spPr>
          <a:xfrm>
            <a:off x="1066800" y="1519882"/>
            <a:ext cx="10058400" cy="4515794"/>
          </a:xfrm>
        </p:spPr>
        <p:txBody>
          <a:bodyPr/>
          <a:lstStyle/>
          <a:p>
            <a:pPr lvl="1">
              <a:buFont typeface="Wingdings" panose="05000000000000000000" pitchFamily="2" charset="2"/>
              <a:buChar char="§"/>
            </a:pPr>
            <a:r>
              <a:rPr lang="zh-CN" altLang="en-US" sz="2000" dirty="0"/>
              <a:t>法王如意宝也讲过：“我们出门也好、在家也好，时时刻刻要有祈祷三宝的意念。若能如此，不管你到什么地方、住在哪里，修行的境界和善良的人格都会保持下去，延续下去。”这是上师的金刚语，要再三思维。</a:t>
            </a:r>
            <a:endParaRPr lang="en-CA" altLang="zh-CN" sz="2000" dirty="0"/>
          </a:p>
          <a:p>
            <a:pPr>
              <a:buFont typeface="Wingdings" panose="05000000000000000000" pitchFamily="2" charset="2"/>
              <a:buChar char="§"/>
            </a:pPr>
            <a:endParaRPr lang="en-CA" sz="2200" dirty="0"/>
          </a:p>
          <a:p>
            <a:pPr>
              <a:buFont typeface="Wingdings" panose="05000000000000000000" pitchFamily="2" charset="2"/>
              <a:buChar char="Ø"/>
            </a:pPr>
            <a:r>
              <a:rPr lang="zh-CN" altLang="en-US" sz="2200" b="1" dirty="0"/>
              <a:t>皈依是遣除障碍的最好途径：</a:t>
            </a:r>
            <a:endParaRPr lang="en-CA" altLang="zh-CN" sz="2200" b="1" dirty="0"/>
          </a:p>
          <a:p>
            <a:pPr marL="274320" lvl="1" indent="0">
              <a:buNone/>
            </a:pPr>
            <a:r>
              <a:rPr lang="zh-CN" altLang="en-US" sz="2000" dirty="0"/>
              <a:t>正如人们所说的“精进行者魔众尤憎恨”以及“法深之时黑魔亦猖獗”。我们都很清楚，如今正值五浊恶世，修持甚深法义、行持广大善举，经常会面临着现世尘间的种种诱惑、亲朋好友的屡屡阻挠、病痛魔障的层层违缘，再加上自己的心里也是疑惑重重、妄念纷纷等，正法的障碍变化多端来摧毁善业资粮。如果下定决心精进修持皈依三宝等一系列的对治法，修行的所有障碍就会变成顺缘并使善法越来越增上。</a:t>
            </a:r>
            <a:endParaRPr lang="en-CA" altLang="zh-CN" sz="2000" dirty="0"/>
          </a:p>
          <a:p>
            <a:pPr lvl="1">
              <a:buFont typeface="Wingdings" panose="05000000000000000000" pitchFamily="2" charset="2"/>
              <a:buChar char="§"/>
            </a:pPr>
            <a:r>
              <a:rPr lang="zh-CN" altLang="en-US" sz="2000" dirty="0"/>
              <a:t>诚如</a:t>
            </a:r>
            <a:r>
              <a:rPr lang="en-US" altLang="zh-CN" sz="2000" dirty="0"/>
              <a:t>《</a:t>
            </a:r>
            <a:r>
              <a:rPr lang="zh-CN" altLang="en-US" sz="2000" dirty="0"/>
              <a:t>舍利弗阿毗昙论</a:t>
            </a:r>
            <a:r>
              <a:rPr lang="en-US" altLang="zh-CN" sz="2000" dirty="0"/>
              <a:t>》</a:t>
            </a:r>
            <a:r>
              <a:rPr lang="zh-CN" altLang="en-US" sz="2000" dirty="0"/>
              <a:t>所云：“若归佛法僧，此归最为安，此归最为上。归依于此处，</a:t>
            </a:r>
            <a:r>
              <a:rPr lang="zh-CN" altLang="en-CA" sz="2000" dirty="0"/>
              <a:t>能离</a:t>
            </a:r>
            <a:r>
              <a:rPr lang="zh-CN" altLang="en-US" sz="2000" dirty="0"/>
              <a:t>一切苦。”所以，我们在修行时，一定要有坚强的意志，这是不可缺少的！</a:t>
            </a:r>
            <a:endParaRPr lang="en-US" sz="2000" dirty="0"/>
          </a:p>
        </p:txBody>
      </p:sp>
    </p:spTree>
    <p:extLst>
      <p:ext uri="{BB962C8B-B14F-4D97-AF65-F5344CB8AC3E}">
        <p14:creationId xmlns:p14="http://schemas.microsoft.com/office/powerpoint/2010/main" val="81191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54908"/>
            <a:ext cx="10058400" cy="778476"/>
          </a:xfrm>
        </p:spPr>
        <p:txBody>
          <a:bodyPr/>
          <a:lstStyle/>
          <a:p>
            <a:r>
              <a:rPr lang="zh-CN" altLang="en-US" sz="4000" dirty="0"/>
              <a:t>降伏法并非人人都能行持</a:t>
            </a:r>
            <a:endParaRPr lang="en-US" sz="4000" dirty="0"/>
          </a:p>
        </p:txBody>
      </p:sp>
      <p:sp>
        <p:nvSpPr>
          <p:cNvPr id="3" name="Content Placeholder 2"/>
          <p:cNvSpPr>
            <a:spLocks noGrp="1"/>
          </p:cNvSpPr>
          <p:nvPr>
            <p:ph idx="1"/>
          </p:nvPr>
        </p:nvSpPr>
        <p:spPr>
          <a:xfrm>
            <a:off x="1066800" y="1519882"/>
            <a:ext cx="9930714" cy="4515794"/>
          </a:xfrm>
        </p:spPr>
        <p:txBody>
          <a:bodyPr/>
          <a:lstStyle/>
          <a:p>
            <a:pPr marL="0" indent="0">
              <a:buNone/>
            </a:pPr>
            <a:r>
              <a:rPr lang="zh-CN" altLang="en-CA" sz="2000" dirty="0"/>
              <a:t>藏传</a:t>
            </a:r>
            <a:r>
              <a:rPr lang="zh-CN" altLang="en-US" sz="2000" dirty="0"/>
              <a:t>佛教中的降伏事业，不是人人都能行持的，它只对那些没有私心、能成办广大弘法利生事业的人才有开许。而且，对于理应降伏的十大应诛，有能力的</a:t>
            </a:r>
            <a:r>
              <a:rPr lang="zh-CN" altLang="en-CA" sz="2000" dirty="0"/>
              <a:t>瑜伽士</a:t>
            </a:r>
            <a:r>
              <a:rPr lang="zh-CN" altLang="en-US" sz="2000" dirty="0"/>
              <a:t>若不做降伏，也是犯了密乘戒。但如果你偏执自他，以自相的嗔心进行降伏，那不但不可能降伏对方，反而将成为自己堕入地狱之因。</a:t>
            </a:r>
            <a:endParaRPr lang="en-CA" altLang="zh-CN" sz="2000" dirty="0"/>
          </a:p>
          <a:p>
            <a:pPr lvl="1">
              <a:buFont typeface="Wingdings" panose="05000000000000000000" pitchFamily="2" charset="2"/>
              <a:buChar char="§"/>
            </a:pPr>
            <a:r>
              <a:rPr lang="zh-CN" altLang="en-US" sz="2000" dirty="0"/>
              <a:t>根本没有生圆次第境界、三昧耶不清净的人，以嗔恨心作降伏法，一味进行血肉供养，此举非但不能得到智慧天尊和护法神的护持，反而会使黑法方面的鬼神云集，来享用那些供品及食子。</a:t>
            </a:r>
            <a:endParaRPr lang="en-CA" altLang="zh-CN" sz="2000" dirty="0"/>
          </a:p>
          <a:p>
            <a:pPr lvl="1">
              <a:buFont typeface="Wingdings" panose="05000000000000000000" pitchFamily="2" charset="2"/>
              <a:buChar char="§"/>
            </a:pPr>
            <a:r>
              <a:rPr lang="zh-CN" altLang="en-US" sz="2000" dirty="0"/>
              <a:t>米拉日巴尊者说：“降伏事业应以慈悲为怀，千万不能有嗔恨心，否则就不是真正的密法，自己也会因此而堕入地狱。”</a:t>
            </a:r>
            <a:endParaRPr lang="en-CA" altLang="zh-CN" sz="2000" dirty="0"/>
          </a:p>
          <a:p>
            <a:pPr lvl="1">
              <a:buFont typeface="Wingdings" panose="05000000000000000000" pitchFamily="2" charset="2"/>
              <a:buChar char="§"/>
            </a:pPr>
            <a:r>
              <a:rPr lang="zh-CN" altLang="en-US" sz="2000" dirty="0"/>
              <a:t>假如你是以悲心摄持，麦彭仁波切在</a:t>
            </a:r>
            <a:r>
              <a:rPr lang="en-US" altLang="zh-CN" sz="2000" dirty="0"/>
              <a:t>《</a:t>
            </a:r>
            <a:r>
              <a:rPr lang="zh-CN" altLang="en-US" sz="2000" dirty="0"/>
              <a:t>大幻化网总说</a:t>
            </a:r>
            <a:r>
              <a:rPr lang="en-US" altLang="zh-CN" sz="2000" dirty="0"/>
              <a:t>》</a:t>
            </a:r>
            <a:r>
              <a:rPr lang="zh-CN" altLang="en-US" sz="2000" dirty="0"/>
              <a:t>里讲了，即使只能做一个降伏形象，也有不可思议的功德。法王如意宝在梦境中，也从上师托嘎如意宝那里，得过这样的教言：“如果不夹杂自私、嗔恨之心，真正以利益众生为出发点，那仅仅做个降伏法的形象也有无量的功德。”但是，如果最初的发心就完全是害心，那密宗根本不开许这样的降伏法。</a:t>
            </a:r>
            <a:endParaRPr lang="en-CA" altLang="zh-CN" sz="2000" dirty="0"/>
          </a:p>
          <a:p>
            <a:pPr lvl="1">
              <a:buFont typeface="Wingdings" panose="05000000000000000000" pitchFamily="2" charset="2"/>
              <a:buChar char="§"/>
            </a:pPr>
            <a:endParaRPr lang="en-US" sz="2000" dirty="0"/>
          </a:p>
        </p:txBody>
      </p:sp>
    </p:spTree>
    <p:extLst>
      <p:ext uri="{BB962C8B-B14F-4D97-AF65-F5344CB8AC3E}">
        <p14:creationId xmlns:p14="http://schemas.microsoft.com/office/powerpoint/2010/main" val="2785820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54908"/>
            <a:ext cx="10058400" cy="778476"/>
          </a:xfrm>
        </p:spPr>
        <p:txBody>
          <a:bodyPr/>
          <a:lstStyle/>
          <a:p>
            <a:r>
              <a:rPr lang="zh-CN" altLang="en-US" sz="4000" dirty="0"/>
              <a:t>降伏法并非人人都能行持</a:t>
            </a:r>
            <a:r>
              <a:rPr lang="zh-CN" altLang="en-US" sz="4000" baseline="-25000" dirty="0"/>
              <a:t>（</a:t>
            </a:r>
            <a:r>
              <a:rPr lang="zh-CN" altLang="en-CA" sz="4000" baseline="-25000" dirty="0"/>
              <a:t>补充</a:t>
            </a:r>
            <a:r>
              <a:rPr lang="zh-CN" altLang="en-US" sz="4000" baseline="-25000" dirty="0"/>
              <a:t>）</a:t>
            </a:r>
            <a:endParaRPr lang="en-US" sz="4000" baseline="-25000" dirty="0"/>
          </a:p>
        </p:txBody>
      </p:sp>
      <p:sp>
        <p:nvSpPr>
          <p:cNvPr id="3" name="Content Placeholder 2"/>
          <p:cNvSpPr>
            <a:spLocks noGrp="1"/>
          </p:cNvSpPr>
          <p:nvPr>
            <p:ph idx="1"/>
          </p:nvPr>
        </p:nvSpPr>
        <p:spPr>
          <a:xfrm>
            <a:off x="1066800" y="1519882"/>
            <a:ext cx="9930714" cy="4515794"/>
          </a:xfrm>
        </p:spPr>
        <p:txBody>
          <a:bodyPr/>
          <a:lstStyle/>
          <a:p>
            <a:pPr marL="0" indent="0">
              <a:buNone/>
            </a:pPr>
            <a:r>
              <a:rPr lang="zh-CN" altLang="en-US" sz="2000" dirty="0"/>
              <a:t>以下节选自</a:t>
            </a:r>
            <a:r>
              <a:rPr lang="en-US" altLang="zh-CN" sz="2000" dirty="0"/>
              <a:t>《</a:t>
            </a:r>
            <a:r>
              <a:rPr lang="zh-CN" altLang="en-US" sz="2000" dirty="0"/>
              <a:t>藏密问答录</a:t>
            </a:r>
            <a:r>
              <a:rPr lang="en-US" altLang="zh-CN" sz="2000" dirty="0"/>
              <a:t>》</a:t>
            </a:r>
            <a:r>
              <a:rPr lang="zh-CN" altLang="en-US" sz="2000" dirty="0"/>
              <a:t>：</a:t>
            </a:r>
            <a:endParaRPr lang="en-CA" altLang="zh-CN" sz="2000" dirty="0"/>
          </a:p>
          <a:p>
            <a:pPr marL="0" indent="0">
              <a:buNone/>
            </a:pPr>
            <a:r>
              <a:rPr lang="en-CA" altLang="zh-CN" sz="2000" dirty="0"/>
              <a:t>……</a:t>
            </a:r>
            <a:r>
              <a:rPr lang="zh-CN" altLang="en-US" sz="2000" dirty="0"/>
              <a:t>这么些年来，我接触了数不清的汉地四众弟子，他们当中的很多人张口就是“双身”、“吃肉”、“诛法”等话语，似乎这就是他们心目中的密宗。对此问题我已翻来覆去说过很多遍了，最后再在这里强调如下：</a:t>
            </a:r>
          </a:p>
          <a:p>
            <a:pPr marL="0" indent="0">
              <a:buNone/>
            </a:pPr>
            <a:r>
              <a:rPr lang="en-US" altLang="zh-CN" sz="2000" dirty="0"/>
              <a:t>        </a:t>
            </a:r>
            <a:r>
              <a:rPr lang="zh-CN" altLang="en-US" sz="2000" dirty="0"/>
              <a:t>密法对戒律的要求是非常严格的，在日常起居中，僧人们行持的主要还是清净的小乘戒律。无论何种续部与论典，都未曾开许过一个凡夫，一个尚未认识到烦恼、贪欲本性的人，去修什么双身、降伏等大法。在这方面，</a:t>
            </a:r>
            <a:r>
              <a:rPr lang="en-US" altLang="zh-CN" sz="2000" dirty="0"/>
              <a:t>《</a:t>
            </a:r>
            <a:r>
              <a:rPr lang="zh-CN" altLang="en-US" sz="2000" dirty="0"/>
              <a:t>时轮金刚</a:t>
            </a:r>
            <a:r>
              <a:rPr lang="en-US" altLang="zh-CN" sz="2000" dirty="0"/>
              <a:t>》</a:t>
            </a:r>
            <a:r>
              <a:rPr lang="zh-CN" altLang="en-US" sz="2000" dirty="0"/>
              <a:t>里有着严厉而明确的规定：“凡夫人不能做瑜伽士的行为，瑜伽士不能做大成就者的行为，大成就者不能做佛陀的行为。”藏地著名的阿日大班智达云：“无论声缘乘、菩萨乘与密乘都未开许自相烦恼（即未有方便法所摄之贪嗔痴等）。”通过这些教证，我想大家已能从中看出密法对所谓双身等修法的限定与说明。但我最想表达的是，希望各地的佛教徒们从今往后都能多多关注密法的本质特征，不要再在这些即就是藏族佛教徒也极少实修的双身等修法上浪费注意力以及好奇心了。</a:t>
            </a:r>
          </a:p>
          <a:p>
            <a:pPr lvl="1">
              <a:buFont typeface="Wingdings" panose="05000000000000000000" pitchFamily="2" charset="2"/>
              <a:buChar char="§"/>
            </a:pPr>
            <a:endParaRPr lang="en-US" sz="2000" dirty="0"/>
          </a:p>
        </p:txBody>
      </p:sp>
    </p:spTree>
    <p:extLst>
      <p:ext uri="{BB962C8B-B14F-4D97-AF65-F5344CB8AC3E}">
        <p14:creationId xmlns:p14="http://schemas.microsoft.com/office/powerpoint/2010/main" val="3891016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54908"/>
            <a:ext cx="10058400" cy="778476"/>
          </a:xfrm>
        </p:spPr>
        <p:txBody>
          <a:bodyPr/>
          <a:lstStyle/>
          <a:p>
            <a:r>
              <a:rPr lang="zh-CN" altLang="en-US" sz="4000" dirty="0"/>
              <a:t>祈求平安的方法莫过于念修皈依</a:t>
            </a:r>
            <a:endParaRPr lang="en-US" sz="4000" dirty="0"/>
          </a:p>
        </p:txBody>
      </p:sp>
      <p:sp>
        <p:nvSpPr>
          <p:cNvPr id="3" name="Content Placeholder 2"/>
          <p:cNvSpPr>
            <a:spLocks noGrp="1"/>
          </p:cNvSpPr>
          <p:nvPr>
            <p:ph idx="1"/>
          </p:nvPr>
        </p:nvSpPr>
        <p:spPr>
          <a:xfrm>
            <a:off x="1066800" y="1519882"/>
            <a:ext cx="9930714" cy="4515794"/>
          </a:xfrm>
        </p:spPr>
        <p:txBody>
          <a:bodyPr/>
          <a:lstStyle/>
          <a:p>
            <a:pPr marL="0" indent="0">
              <a:buNone/>
            </a:pPr>
            <a:r>
              <a:rPr lang="zh-CN" altLang="en-CA" sz="2000" dirty="0"/>
              <a:t>我们</a:t>
            </a:r>
            <a:r>
              <a:rPr lang="zh-CN" altLang="en-US" sz="2000" dirty="0"/>
              <a:t>若想自己平安、家庭和乐，不一定非要做特别大的降伏仪轨，只要迎请那些寂静调柔、戒律清净的上师僧人，来家里念诵十万遍皈依偈，这是最保险不过的。这样一来，你已经入于三宝的庇护下，今生不会出现任何不快之事，一切所欲如愿以偿，还会得到善法</a:t>
            </a:r>
            <a:r>
              <a:rPr lang="zh-CN" altLang="en-CA" sz="2000" dirty="0"/>
              <a:t>天众</a:t>
            </a:r>
            <a:r>
              <a:rPr lang="zh-CN" altLang="en-US" sz="2000" dirty="0"/>
              <a:t>的竭力保护，黑法魔障也无法靠近。</a:t>
            </a:r>
            <a:endParaRPr lang="en-CA" altLang="zh-CN" sz="2000" dirty="0"/>
          </a:p>
          <a:p>
            <a:pPr lvl="1">
              <a:buFont typeface="Wingdings" panose="05000000000000000000" pitchFamily="2" charset="2"/>
              <a:buChar char="§"/>
            </a:pPr>
            <a:r>
              <a:rPr lang="zh-CN" altLang="en-US" sz="2000" dirty="0"/>
              <a:t>念修十万遍皈依，心里应该非常欢喜。能念满十万遍皈依偈的话，不但对众生能赐予平安，自己也能修行圆满。</a:t>
            </a:r>
            <a:endParaRPr lang="en-CA" altLang="zh-CN" sz="2000" dirty="0"/>
          </a:p>
          <a:p>
            <a:pPr lvl="1">
              <a:buFont typeface="Wingdings" panose="05000000000000000000" pitchFamily="2" charset="2"/>
              <a:buChar char="§"/>
            </a:pPr>
            <a:r>
              <a:rPr lang="zh-CN" altLang="en-US" sz="2000" dirty="0"/>
              <a:t>若能念满十万遍皈依，对自己是永恒的一种保护，邪魔外道不能亲近你，善法护法神也会经常保护你。</a:t>
            </a:r>
            <a:endParaRPr lang="en-US" sz="2000" dirty="0"/>
          </a:p>
        </p:txBody>
      </p:sp>
    </p:spTree>
    <p:extLst>
      <p:ext uri="{BB962C8B-B14F-4D97-AF65-F5344CB8AC3E}">
        <p14:creationId xmlns:p14="http://schemas.microsoft.com/office/powerpoint/2010/main" val="176766989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DOC_GUID" val="{166680a3-f971-44d9-b3d4-421e4998aa7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3430</Words>
  <Application>Microsoft Office PowerPoint</Application>
  <PresentationFormat>Custom</PresentationFormat>
  <Paragraphs>122</Paragraphs>
  <Slides>19</Slides>
  <Notes>0</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Savon</vt:lpstr>
      <vt:lpstr>1_Savon</vt:lpstr>
      <vt:lpstr>发心偈</vt:lpstr>
      <vt:lpstr>前课回顾</vt:lpstr>
      <vt:lpstr>本课要点：</vt:lpstr>
      <vt:lpstr>本课要点：</vt:lpstr>
      <vt:lpstr>皈依是斩断不善、遣除障碍的最好途径</vt:lpstr>
      <vt:lpstr>皈依是斩断不善、遣除障碍的最好途径（续）</vt:lpstr>
      <vt:lpstr>降伏法并非人人都能行持</vt:lpstr>
      <vt:lpstr>降伏法并非人人都能行持（补充）</vt:lpstr>
      <vt:lpstr>祈求平安的方法莫过于念修皈依</vt:lpstr>
      <vt:lpstr>皈依三宝者不为鬼魔所害</vt:lpstr>
      <vt:lpstr>皈依具有不可思议的功德</vt:lpstr>
      <vt:lpstr>PowerPoint Presentation</vt:lpstr>
      <vt:lpstr>皈依（15）  慈诚罗珠堪布《佛法见修》皈依修法4  </vt:lpstr>
      <vt:lpstr>主要内容分五：</vt:lpstr>
      <vt:lpstr>一、皈依的分类</vt:lpstr>
      <vt:lpstr> 三、皈依处</vt:lpstr>
      <vt:lpstr>四、为什么皈依三宝 </vt:lpstr>
      <vt:lpstr>共修一座</vt:lpstr>
      <vt:lpstr>回向偈</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发心偈</dc:title>
  <dc:creator>Microsoft Office User</dc:creator>
  <cp:lastModifiedBy>Danny</cp:lastModifiedBy>
  <cp:revision>13</cp:revision>
  <dcterms:created xsi:type="dcterms:W3CDTF">2019-03-08T16:13:00Z</dcterms:created>
  <dcterms:modified xsi:type="dcterms:W3CDTF">2020-07-21T23:11:49Z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2052-11.1.0.8527</vt:lpwstr>
  </property>
</Properties>
</file>