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7"/>
  </p:notesMasterIdLst>
  <p:sldIdLst>
    <p:sldId id="256" r:id="rId2"/>
    <p:sldId id="258" r:id="rId3"/>
    <p:sldId id="257" r:id="rId4"/>
    <p:sldId id="262" r:id="rId5"/>
    <p:sldId id="314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371" r:id="rId17"/>
    <p:sldId id="275" r:id="rId18"/>
    <p:sldId id="313" r:id="rId19"/>
    <p:sldId id="312" r:id="rId20"/>
    <p:sldId id="277" r:id="rId21"/>
    <p:sldId id="278" r:id="rId22"/>
    <p:sldId id="479" r:id="rId23"/>
    <p:sldId id="279" r:id="rId24"/>
    <p:sldId id="315" r:id="rId25"/>
    <p:sldId id="280" r:id="rId26"/>
    <p:sldId id="281" r:id="rId27"/>
    <p:sldId id="442" r:id="rId28"/>
    <p:sldId id="282" r:id="rId29"/>
    <p:sldId id="283" r:id="rId30"/>
    <p:sldId id="284" r:id="rId31"/>
    <p:sldId id="286" r:id="rId32"/>
    <p:sldId id="316" r:id="rId33"/>
    <p:sldId id="317" r:id="rId34"/>
    <p:sldId id="318" r:id="rId35"/>
    <p:sldId id="287" r:id="rId36"/>
    <p:sldId id="414" r:id="rId37"/>
    <p:sldId id="319" r:id="rId38"/>
    <p:sldId id="288" r:id="rId39"/>
    <p:sldId id="372" r:id="rId40"/>
    <p:sldId id="289" r:id="rId41"/>
    <p:sldId id="290" r:id="rId42"/>
    <p:sldId id="291" r:id="rId43"/>
    <p:sldId id="292" r:id="rId44"/>
    <p:sldId id="293" r:id="rId45"/>
    <p:sldId id="299" r:id="rId46"/>
    <p:sldId id="375" r:id="rId47"/>
    <p:sldId id="300" r:id="rId48"/>
    <p:sldId id="376" r:id="rId49"/>
    <p:sldId id="301" r:id="rId50"/>
    <p:sldId id="377" r:id="rId51"/>
    <p:sldId id="302" r:id="rId52"/>
    <p:sldId id="378" r:id="rId53"/>
    <p:sldId id="303" r:id="rId54"/>
    <p:sldId id="373" r:id="rId55"/>
    <p:sldId id="304" r:id="rId56"/>
    <p:sldId id="306" r:id="rId57"/>
    <p:sldId id="307" r:id="rId58"/>
    <p:sldId id="417" r:id="rId59"/>
    <p:sldId id="368" r:id="rId60"/>
    <p:sldId id="480" r:id="rId61"/>
    <p:sldId id="416" r:id="rId62"/>
    <p:sldId id="370" r:id="rId63"/>
    <p:sldId id="374" r:id="rId64"/>
    <p:sldId id="309" r:id="rId65"/>
    <p:sldId id="481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81"/>
  </p:normalViewPr>
  <p:slideViewPr>
    <p:cSldViewPr snapToGrid="0" snapToObjects="1">
      <p:cViewPr varScale="1">
        <p:scale>
          <a:sx n="70" d="100"/>
          <a:sy n="70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61E43-80E5-B441-9DFC-F937309CE59A}" type="doc">
      <dgm:prSet loTypeId="urn:microsoft.com/office/officeart/2005/8/layout/list1#2" loCatId="" qsTypeId="urn:microsoft.com/office/officeart/2005/8/quickstyle/simple4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AF28E229-A2C8-C047-A4E3-8C6E82F1E104}">
      <dgm:prSet phldrT="[文本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一、概要</a:t>
          </a:r>
        </a:p>
      </dgm:t>
    </dgm:pt>
    <dgm:pt modelId="{D34C5F94-1CD5-BA47-8A21-BD319FE54B4C}" type="parTrans" cxnId="{270AE12C-7787-7B41-99E0-C9AF5A5AEAED}">
      <dgm:prSet/>
      <dgm:spPr/>
      <dgm:t>
        <a:bodyPr/>
        <a:lstStyle/>
        <a:p>
          <a:endParaRPr lang="zh-CN" altLang="en-US"/>
        </a:p>
      </dgm:t>
    </dgm:pt>
    <dgm:pt modelId="{144EBEFC-F7E4-314E-BB97-51CBDFE38D90}" type="sibTrans" cxnId="{270AE12C-7787-7B41-99E0-C9AF5A5AEAED}">
      <dgm:prSet/>
      <dgm:spPr/>
      <dgm:t>
        <a:bodyPr/>
        <a:lstStyle/>
        <a:p>
          <a:endParaRPr lang="zh-CN" altLang="en-US"/>
        </a:p>
      </dgm:t>
    </dgm:pt>
    <dgm:pt modelId="{62D597CC-B1F9-534E-97AB-FF0A03F38834}">
      <dgm:prSet phldrT="[文本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二、</a:t>
          </a:r>
          <a:r>
            <a:rPr lang="zh-CN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金刚屑因</a:t>
          </a:r>
          <a:endParaRPr lang="zh-CN" altLang="en-US" sz="3800" dirty="0"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gm:t>
    </dgm:pt>
    <dgm:pt modelId="{15B790CC-3B86-3C47-BFF2-0B9DC13AFB63}" type="parTrans" cxnId="{6D7336B0-780B-454A-884C-199BD8D8B8DD}">
      <dgm:prSet/>
      <dgm:spPr/>
      <dgm:t>
        <a:bodyPr/>
        <a:lstStyle/>
        <a:p>
          <a:endParaRPr lang="zh-CN" altLang="en-US"/>
        </a:p>
      </dgm:t>
    </dgm:pt>
    <dgm:pt modelId="{716AFFA1-0951-4742-AF4E-D8E551C9FD42}" type="sibTrans" cxnId="{6D7336B0-780B-454A-884C-199BD8D8B8DD}">
      <dgm:prSet/>
      <dgm:spPr/>
      <dgm:t>
        <a:bodyPr/>
        <a:lstStyle/>
        <a:p>
          <a:endParaRPr lang="zh-CN" altLang="en-US"/>
        </a:p>
      </dgm:t>
    </dgm:pt>
    <dgm:pt modelId="{F59B9D49-E419-064B-9D79-9DC2C9490248}">
      <dgm:prSet phldrT="[文本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三、</a:t>
          </a:r>
          <a:r>
            <a:rPr lang="zh-CN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破有无生因</a:t>
          </a:r>
          <a:endParaRPr lang="zh-CN" altLang="en-US" sz="3800" dirty="0"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gm:t>
    </dgm:pt>
    <dgm:pt modelId="{F4E28125-5CF5-F64C-8FD1-9A4ECC1DC0A2}" type="parTrans" cxnId="{0A078942-D8CD-5D4F-A0B6-CA1C95E39D4B}">
      <dgm:prSet/>
      <dgm:spPr/>
      <dgm:t>
        <a:bodyPr/>
        <a:lstStyle/>
        <a:p>
          <a:endParaRPr lang="zh-CN" altLang="en-US"/>
        </a:p>
      </dgm:t>
    </dgm:pt>
    <dgm:pt modelId="{DA772B41-7076-D747-A9BD-AE99807195C8}" type="sibTrans" cxnId="{0A078942-D8CD-5D4F-A0B6-CA1C95E39D4B}">
      <dgm:prSet/>
      <dgm:spPr/>
      <dgm:t>
        <a:bodyPr/>
        <a:lstStyle/>
        <a:p>
          <a:endParaRPr lang="zh-CN" altLang="en-US"/>
        </a:p>
      </dgm:t>
    </dgm:pt>
    <dgm:pt modelId="{DDCD87C9-FB47-5E43-ADBF-E6DDA2FDBF1A}">
      <dgm:prSet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四、</a:t>
          </a:r>
          <a:r>
            <a:rPr lang="zh-CN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破四句生因</a:t>
          </a:r>
          <a:endParaRPr lang="zh-CN" altLang="en-US" sz="3800" dirty="0"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gm:t>
    </dgm:pt>
    <dgm:pt modelId="{50C844B9-9D97-CB41-9FC6-480C9603E41C}" type="parTrans" cxnId="{A18C1007-B130-4C41-8D1C-91DB22D3B8E1}">
      <dgm:prSet/>
      <dgm:spPr/>
      <dgm:t>
        <a:bodyPr/>
        <a:lstStyle/>
        <a:p>
          <a:endParaRPr lang="zh-CN" altLang="en-US"/>
        </a:p>
      </dgm:t>
    </dgm:pt>
    <dgm:pt modelId="{962EEFA0-33FB-B54C-990D-3E5A13908E07}" type="sibTrans" cxnId="{A18C1007-B130-4C41-8D1C-91DB22D3B8E1}">
      <dgm:prSet/>
      <dgm:spPr/>
      <dgm:t>
        <a:bodyPr/>
        <a:lstStyle/>
        <a:p>
          <a:endParaRPr lang="zh-CN" altLang="en-US"/>
        </a:p>
      </dgm:t>
    </dgm:pt>
    <dgm:pt modelId="{0A85EE96-6E02-FA47-98AC-91F1A6E09CC4}">
      <dgm:prSet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五、</a:t>
          </a:r>
          <a:r>
            <a:rPr lang="zh-CN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总结</a:t>
          </a:r>
          <a:endParaRPr lang="zh-CN" altLang="en-US" sz="3800" dirty="0"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gm:t>
    </dgm:pt>
    <dgm:pt modelId="{BFA549FD-E2BB-FC44-A383-5A44195C6BA5}" type="parTrans" cxnId="{86B83E6C-ED2E-1F4B-882C-CA6939146B8D}">
      <dgm:prSet/>
      <dgm:spPr/>
      <dgm:t>
        <a:bodyPr/>
        <a:lstStyle/>
        <a:p>
          <a:endParaRPr lang="zh-CN" altLang="en-US"/>
        </a:p>
      </dgm:t>
    </dgm:pt>
    <dgm:pt modelId="{29D8FFC6-572A-564D-A7B5-4D6E26E98992}" type="sibTrans" cxnId="{86B83E6C-ED2E-1F4B-882C-CA6939146B8D}">
      <dgm:prSet/>
      <dgm:spPr/>
      <dgm:t>
        <a:bodyPr/>
        <a:lstStyle/>
        <a:p>
          <a:endParaRPr lang="zh-CN" altLang="en-US"/>
        </a:p>
      </dgm:t>
    </dgm:pt>
    <dgm:pt modelId="{5AA34440-C2EF-2344-A550-F950039B0E8A}">
      <dgm:prSet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六、</a:t>
          </a:r>
          <a:r>
            <a:rPr lang="zh-CN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注意事项</a:t>
          </a:r>
          <a:endParaRPr lang="zh-CN" altLang="en-US" sz="3800" dirty="0"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gm:t>
    </dgm:pt>
    <dgm:pt modelId="{E2593002-BC2F-2F42-89AA-3507BCE57C14}" type="parTrans" cxnId="{5E8294F2-7873-ED4B-A70E-54E53627D1A6}">
      <dgm:prSet/>
      <dgm:spPr/>
      <dgm:t>
        <a:bodyPr/>
        <a:lstStyle/>
        <a:p>
          <a:endParaRPr lang="zh-CN" altLang="en-US"/>
        </a:p>
      </dgm:t>
    </dgm:pt>
    <dgm:pt modelId="{9E200F69-4993-0D4D-8E1D-7208082844FA}" type="sibTrans" cxnId="{5E8294F2-7873-ED4B-A70E-54E53627D1A6}">
      <dgm:prSet/>
      <dgm:spPr/>
      <dgm:t>
        <a:bodyPr/>
        <a:lstStyle/>
        <a:p>
          <a:endParaRPr lang="zh-CN" altLang="en-US"/>
        </a:p>
      </dgm:t>
    </dgm:pt>
    <dgm:pt modelId="{2C64F7DC-0AD8-8A42-A7D8-38887571AF3B}" type="pres">
      <dgm:prSet presAssocID="{80C61E43-80E5-B441-9DFC-F937309CE59A}" presName="linear" presStyleCnt="0">
        <dgm:presLayoutVars>
          <dgm:dir/>
          <dgm:animLvl val="lvl"/>
          <dgm:resizeHandles val="exact"/>
        </dgm:presLayoutVars>
      </dgm:prSet>
      <dgm:spPr/>
    </dgm:pt>
    <dgm:pt modelId="{B5B56082-D808-EA4D-81F5-2085E4E636BE}" type="pres">
      <dgm:prSet presAssocID="{AF28E229-A2C8-C047-A4E3-8C6E82F1E104}" presName="parentLin" presStyleCnt="0"/>
      <dgm:spPr/>
    </dgm:pt>
    <dgm:pt modelId="{A9D43ED1-8FE7-9041-9E72-13E53CFF4579}" type="pres">
      <dgm:prSet presAssocID="{AF28E229-A2C8-C047-A4E3-8C6E82F1E104}" presName="parentLeftMargin" presStyleLbl="node1" presStyleIdx="0" presStyleCnt="6"/>
      <dgm:spPr/>
    </dgm:pt>
    <dgm:pt modelId="{4D423F46-F841-7146-ABAB-FDA65031E03D}" type="pres">
      <dgm:prSet presAssocID="{AF28E229-A2C8-C047-A4E3-8C6E82F1E10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FB9BA05-4D1A-394B-AA94-503AE92E26A1}" type="pres">
      <dgm:prSet presAssocID="{AF28E229-A2C8-C047-A4E3-8C6E82F1E104}" presName="negativeSpace" presStyleCnt="0"/>
      <dgm:spPr/>
    </dgm:pt>
    <dgm:pt modelId="{96CC7BF5-F4DB-6942-93BC-2F7A5536F68B}" type="pres">
      <dgm:prSet presAssocID="{AF28E229-A2C8-C047-A4E3-8C6E82F1E104}" presName="childText" presStyleLbl="conFgAcc1" presStyleIdx="0" presStyleCnt="6">
        <dgm:presLayoutVars>
          <dgm:bulletEnabled val="1"/>
        </dgm:presLayoutVars>
      </dgm:prSet>
      <dgm:spPr>
        <a:ln>
          <a:noFill/>
        </a:ln>
      </dgm:spPr>
    </dgm:pt>
    <dgm:pt modelId="{90C7D022-6CD6-6A48-9E7E-6CE1177F8497}" type="pres">
      <dgm:prSet presAssocID="{144EBEFC-F7E4-314E-BB97-51CBDFE38D90}" presName="spaceBetweenRectangles" presStyleCnt="0"/>
      <dgm:spPr/>
    </dgm:pt>
    <dgm:pt modelId="{89281843-98CA-714D-9AD3-C00CFC510DA1}" type="pres">
      <dgm:prSet presAssocID="{62D597CC-B1F9-534E-97AB-FF0A03F38834}" presName="parentLin" presStyleCnt="0"/>
      <dgm:spPr/>
    </dgm:pt>
    <dgm:pt modelId="{CB473219-3284-A54B-87D8-69EFBEC435C8}" type="pres">
      <dgm:prSet presAssocID="{62D597CC-B1F9-534E-97AB-FF0A03F38834}" presName="parentLeftMargin" presStyleLbl="node1" presStyleIdx="0" presStyleCnt="6"/>
      <dgm:spPr/>
    </dgm:pt>
    <dgm:pt modelId="{F25A6AB9-0FEB-D043-8197-171134FFF319}" type="pres">
      <dgm:prSet presAssocID="{62D597CC-B1F9-534E-97AB-FF0A03F38834}" presName="parentText" presStyleLbl="node1" presStyleIdx="1" presStyleCnt="6" custLinFactNeighborY="6749">
        <dgm:presLayoutVars>
          <dgm:chMax val="0"/>
          <dgm:bulletEnabled val="1"/>
        </dgm:presLayoutVars>
      </dgm:prSet>
      <dgm:spPr/>
    </dgm:pt>
    <dgm:pt modelId="{7A78A0B7-A017-694F-9CD7-66259881D26D}" type="pres">
      <dgm:prSet presAssocID="{62D597CC-B1F9-534E-97AB-FF0A03F38834}" presName="negativeSpace" presStyleCnt="0"/>
      <dgm:spPr/>
    </dgm:pt>
    <dgm:pt modelId="{E2C95D41-8B7B-AF4E-AEEB-50303754BC95}" type="pres">
      <dgm:prSet presAssocID="{62D597CC-B1F9-534E-97AB-FF0A03F38834}" presName="childText" presStyleLbl="conFgAcc1" presStyleIdx="1" presStyleCnt="6" custLinFactNeighborY="31358">
        <dgm:presLayoutVars>
          <dgm:bulletEnabled val="1"/>
        </dgm:presLayoutVars>
      </dgm:prSet>
      <dgm:spPr>
        <a:ln>
          <a:noFill/>
        </a:ln>
      </dgm:spPr>
    </dgm:pt>
    <dgm:pt modelId="{1F54F27A-566C-2B41-8F65-01A3C56A6380}" type="pres">
      <dgm:prSet presAssocID="{716AFFA1-0951-4742-AF4E-D8E551C9FD42}" presName="spaceBetweenRectangles" presStyleCnt="0"/>
      <dgm:spPr/>
    </dgm:pt>
    <dgm:pt modelId="{290AF052-E77B-EA48-823B-70427EF916D3}" type="pres">
      <dgm:prSet presAssocID="{F59B9D49-E419-064B-9D79-9DC2C9490248}" presName="parentLin" presStyleCnt="0"/>
      <dgm:spPr/>
    </dgm:pt>
    <dgm:pt modelId="{5FFC1C7C-EDCB-BA49-8A61-4861B0C93687}" type="pres">
      <dgm:prSet presAssocID="{F59B9D49-E419-064B-9D79-9DC2C9490248}" presName="parentLeftMargin" presStyleLbl="node1" presStyleIdx="1" presStyleCnt="6"/>
      <dgm:spPr/>
    </dgm:pt>
    <dgm:pt modelId="{5671AD47-405D-8440-A597-5CAF33774BE9}" type="pres">
      <dgm:prSet presAssocID="{F59B9D49-E419-064B-9D79-9DC2C9490248}" presName="parentText" presStyleLbl="node1" presStyleIdx="2" presStyleCnt="6" custLinFactNeighborY="6749">
        <dgm:presLayoutVars>
          <dgm:chMax val="0"/>
          <dgm:bulletEnabled val="1"/>
        </dgm:presLayoutVars>
      </dgm:prSet>
      <dgm:spPr/>
    </dgm:pt>
    <dgm:pt modelId="{8D350EDD-2E38-6547-981A-0C903DD897BC}" type="pres">
      <dgm:prSet presAssocID="{F59B9D49-E419-064B-9D79-9DC2C9490248}" presName="negativeSpace" presStyleCnt="0"/>
      <dgm:spPr/>
    </dgm:pt>
    <dgm:pt modelId="{F976CD06-31F7-F94B-9D08-1631B5DA5674}" type="pres">
      <dgm:prSet presAssocID="{F59B9D49-E419-064B-9D79-9DC2C9490248}" presName="childText" presStyleLbl="conFgAcc1" presStyleIdx="2" presStyleCnt="6">
        <dgm:presLayoutVars>
          <dgm:bulletEnabled val="1"/>
        </dgm:presLayoutVars>
      </dgm:prSet>
      <dgm:spPr>
        <a:ln>
          <a:noFill/>
        </a:ln>
      </dgm:spPr>
    </dgm:pt>
    <dgm:pt modelId="{3D844CAE-1619-C648-9360-B2E6DC996951}" type="pres">
      <dgm:prSet presAssocID="{DA772B41-7076-D747-A9BD-AE99807195C8}" presName="spaceBetweenRectangles" presStyleCnt="0"/>
      <dgm:spPr/>
    </dgm:pt>
    <dgm:pt modelId="{0257502B-3B0D-8C47-93AD-EC90C051306B}" type="pres">
      <dgm:prSet presAssocID="{DDCD87C9-FB47-5E43-ADBF-E6DDA2FDBF1A}" presName="parentLin" presStyleCnt="0"/>
      <dgm:spPr/>
    </dgm:pt>
    <dgm:pt modelId="{E8A8213E-D7AD-5E40-9848-5F942E0DB365}" type="pres">
      <dgm:prSet presAssocID="{DDCD87C9-FB47-5E43-ADBF-E6DDA2FDBF1A}" presName="parentLeftMargin" presStyleLbl="node1" presStyleIdx="2" presStyleCnt="6"/>
      <dgm:spPr/>
    </dgm:pt>
    <dgm:pt modelId="{258FC2A5-A0A3-D54C-B4DE-38679292C00A}" type="pres">
      <dgm:prSet presAssocID="{DDCD87C9-FB47-5E43-ADBF-E6DDA2FDBF1A}" presName="parentText" presStyleLbl="node1" presStyleIdx="3" presStyleCnt="6" custLinFactNeighborY="6749">
        <dgm:presLayoutVars>
          <dgm:chMax val="0"/>
          <dgm:bulletEnabled val="1"/>
        </dgm:presLayoutVars>
      </dgm:prSet>
      <dgm:spPr/>
    </dgm:pt>
    <dgm:pt modelId="{954EE5FE-F5A4-4248-9464-DC8FA6CF9D50}" type="pres">
      <dgm:prSet presAssocID="{DDCD87C9-FB47-5E43-ADBF-E6DDA2FDBF1A}" presName="negativeSpace" presStyleCnt="0"/>
      <dgm:spPr/>
    </dgm:pt>
    <dgm:pt modelId="{18E6A04F-91B1-4146-B6F5-C6AC628B30A2}" type="pres">
      <dgm:prSet presAssocID="{DDCD87C9-FB47-5E43-ADBF-E6DDA2FDBF1A}" presName="childText" presStyleLbl="conFgAcc1" presStyleIdx="3" presStyleCnt="6">
        <dgm:presLayoutVars>
          <dgm:bulletEnabled val="1"/>
        </dgm:presLayoutVars>
      </dgm:prSet>
      <dgm:spPr>
        <a:ln>
          <a:noFill/>
        </a:ln>
      </dgm:spPr>
    </dgm:pt>
    <dgm:pt modelId="{671CAFF9-83B0-C244-84C7-3A1B82C7035D}" type="pres">
      <dgm:prSet presAssocID="{962EEFA0-33FB-B54C-990D-3E5A13908E07}" presName="spaceBetweenRectangles" presStyleCnt="0"/>
      <dgm:spPr/>
    </dgm:pt>
    <dgm:pt modelId="{EF0E649D-FF07-BB43-A119-E27FDE19278B}" type="pres">
      <dgm:prSet presAssocID="{0A85EE96-6E02-FA47-98AC-91F1A6E09CC4}" presName="parentLin" presStyleCnt="0"/>
      <dgm:spPr/>
    </dgm:pt>
    <dgm:pt modelId="{9101D8E4-7779-C74B-9198-E30D978D8444}" type="pres">
      <dgm:prSet presAssocID="{0A85EE96-6E02-FA47-98AC-91F1A6E09CC4}" presName="parentLeftMargin" presStyleLbl="node1" presStyleIdx="3" presStyleCnt="6"/>
      <dgm:spPr/>
    </dgm:pt>
    <dgm:pt modelId="{0CA26EF9-418B-154E-B870-56517FEC14C4}" type="pres">
      <dgm:prSet presAssocID="{0A85EE96-6E02-FA47-98AC-91F1A6E09CC4}" presName="parentText" presStyleLbl="node1" presStyleIdx="4" presStyleCnt="6" custLinFactNeighborY="6749">
        <dgm:presLayoutVars>
          <dgm:chMax val="0"/>
          <dgm:bulletEnabled val="1"/>
        </dgm:presLayoutVars>
      </dgm:prSet>
      <dgm:spPr/>
    </dgm:pt>
    <dgm:pt modelId="{F55C74EB-2392-4344-AD8A-4F3B6A5D6BDE}" type="pres">
      <dgm:prSet presAssocID="{0A85EE96-6E02-FA47-98AC-91F1A6E09CC4}" presName="negativeSpace" presStyleCnt="0"/>
      <dgm:spPr/>
    </dgm:pt>
    <dgm:pt modelId="{842067E1-84EB-A740-9399-7CB8AA5B97F8}" type="pres">
      <dgm:prSet presAssocID="{0A85EE96-6E02-FA47-98AC-91F1A6E09CC4}" presName="childText" presStyleLbl="conFgAcc1" presStyleIdx="4" presStyleCnt="6">
        <dgm:presLayoutVars>
          <dgm:bulletEnabled val="1"/>
        </dgm:presLayoutVars>
      </dgm:prSet>
      <dgm:spPr>
        <a:ln>
          <a:noFill/>
        </a:ln>
      </dgm:spPr>
    </dgm:pt>
    <dgm:pt modelId="{0FFB7CCB-8226-3942-852B-70429EAB479C}" type="pres">
      <dgm:prSet presAssocID="{29D8FFC6-572A-564D-A7B5-4D6E26E98992}" presName="spaceBetweenRectangles" presStyleCnt="0"/>
      <dgm:spPr/>
    </dgm:pt>
    <dgm:pt modelId="{0721AFC5-C053-CA4D-89D5-760A8155EECD}" type="pres">
      <dgm:prSet presAssocID="{5AA34440-C2EF-2344-A550-F950039B0E8A}" presName="parentLin" presStyleCnt="0"/>
      <dgm:spPr/>
    </dgm:pt>
    <dgm:pt modelId="{CA714AEA-3C56-E343-A30A-8BA6720DD08F}" type="pres">
      <dgm:prSet presAssocID="{5AA34440-C2EF-2344-A550-F950039B0E8A}" presName="parentLeftMargin" presStyleLbl="node1" presStyleIdx="4" presStyleCnt="6"/>
      <dgm:spPr/>
    </dgm:pt>
    <dgm:pt modelId="{C63DC8BF-5113-6543-9C71-DC64BC97A09A}" type="pres">
      <dgm:prSet presAssocID="{5AA34440-C2EF-2344-A550-F950039B0E8A}" presName="parentText" presStyleLbl="node1" presStyleIdx="5" presStyleCnt="6" custLinFactNeighborY="6749">
        <dgm:presLayoutVars>
          <dgm:chMax val="0"/>
          <dgm:bulletEnabled val="1"/>
        </dgm:presLayoutVars>
      </dgm:prSet>
      <dgm:spPr/>
    </dgm:pt>
    <dgm:pt modelId="{DA90B942-2068-3142-81D5-543D5D6546E3}" type="pres">
      <dgm:prSet presAssocID="{5AA34440-C2EF-2344-A550-F950039B0E8A}" presName="negativeSpace" presStyleCnt="0"/>
      <dgm:spPr/>
    </dgm:pt>
    <dgm:pt modelId="{47F535F8-9305-1348-8DAB-574A3BD6C2BD}" type="pres">
      <dgm:prSet presAssocID="{5AA34440-C2EF-2344-A550-F950039B0E8A}" presName="childText" presStyleLbl="conFgAcc1" presStyleIdx="5" presStyleCnt="6">
        <dgm:presLayoutVars>
          <dgm:bulletEnabled val="1"/>
        </dgm:presLayoutVars>
      </dgm:prSet>
      <dgm:spPr>
        <a:ln>
          <a:noFill/>
        </a:ln>
      </dgm:spPr>
    </dgm:pt>
  </dgm:ptLst>
  <dgm:cxnLst>
    <dgm:cxn modelId="{D2A31B0F-DC27-9042-BA52-25F00DCC8E18}" type="presOf" srcId="{F59B9D49-E419-064B-9D79-9DC2C9490248}" destId="{5671AD47-405D-8440-A597-5CAF33774BE9}" srcOrd="1" destOrd="0" presId="urn:microsoft.com/office/officeart/2005/8/layout/list1#2"/>
    <dgm:cxn modelId="{6D7336B0-780B-454A-884C-199BD8D8B8DD}" srcId="{80C61E43-80E5-B441-9DFC-F937309CE59A}" destId="{62D597CC-B1F9-534E-97AB-FF0A03F38834}" srcOrd="1" destOrd="0" parTransId="{15B790CC-3B86-3C47-BFF2-0B9DC13AFB63}" sibTransId="{716AFFA1-0951-4742-AF4E-D8E551C9FD42}"/>
    <dgm:cxn modelId="{9AD938E9-E275-1E4F-9D84-0D0ABFC0E1A9}" type="presOf" srcId="{AF28E229-A2C8-C047-A4E3-8C6E82F1E104}" destId="{A9D43ED1-8FE7-9041-9E72-13E53CFF4579}" srcOrd="0" destOrd="0" presId="urn:microsoft.com/office/officeart/2005/8/layout/list1#2"/>
    <dgm:cxn modelId="{270AE12C-7787-7B41-99E0-C9AF5A5AEAED}" srcId="{80C61E43-80E5-B441-9DFC-F937309CE59A}" destId="{AF28E229-A2C8-C047-A4E3-8C6E82F1E104}" srcOrd="0" destOrd="0" parTransId="{D34C5F94-1CD5-BA47-8A21-BD319FE54B4C}" sibTransId="{144EBEFC-F7E4-314E-BB97-51CBDFE38D90}"/>
    <dgm:cxn modelId="{A18C1007-B130-4C41-8D1C-91DB22D3B8E1}" srcId="{80C61E43-80E5-B441-9DFC-F937309CE59A}" destId="{DDCD87C9-FB47-5E43-ADBF-E6DDA2FDBF1A}" srcOrd="3" destOrd="0" parTransId="{50C844B9-9D97-CB41-9FC6-480C9603E41C}" sibTransId="{962EEFA0-33FB-B54C-990D-3E5A13908E07}"/>
    <dgm:cxn modelId="{86B83E6C-ED2E-1F4B-882C-CA6939146B8D}" srcId="{80C61E43-80E5-B441-9DFC-F937309CE59A}" destId="{0A85EE96-6E02-FA47-98AC-91F1A6E09CC4}" srcOrd="4" destOrd="0" parTransId="{BFA549FD-E2BB-FC44-A383-5A44195C6BA5}" sibTransId="{29D8FFC6-572A-564D-A7B5-4D6E26E98992}"/>
    <dgm:cxn modelId="{5E8294F2-7873-ED4B-A70E-54E53627D1A6}" srcId="{80C61E43-80E5-B441-9DFC-F937309CE59A}" destId="{5AA34440-C2EF-2344-A550-F950039B0E8A}" srcOrd="5" destOrd="0" parTransId="{E2593002-BC2F-2F42-89AA-3507BCE57C14}" sibTransId="{9E200F69-4993-0D4D-8E1D-7208082844FA}"/>
    <dgm:cxn modelId="{0A078942-D8CD-5D4F-A0B6-CA1C95E39D4B}" srcId="{80C61E43-80E5-B441-9DFC-F937309CE59A}" destId="{F59B9D49-E419-064B-9D79-9DC2C9490248}" srcOrd="2" destOrd="0" parTransId="{F4E28125-5CF5-F64C-8FD1-9A4ECC1DC0A2}" sibTransId="{DA772B41-7076-D747-A9BD-AE99807195C8}"/>
    <dgm:cxn modelId="{50E7C353-59BF-1C4B-83B1-A6AED7A1D8EE}" type="presOf" srcId="{62D597CC-B1F9-534E-97AB-FF0A03F38834}" destId="{CB473219-3284-A54B-87D8-69EFBEC435C8}" srcOrd="0" destOrd="0" presId="urn:microsoft.com/office/officeart/2005/8/layout/list1#2"/>
    <dgm:cxn modelId="{C199E455-DC44-CA49-9E1B-D7E83157D10B}" type="presOf" srcId="{5AA34440-C2EF-2344-A550-F950039B0E8A}" destId="{CA714AEA-3C56-E343-A30A-8BA6720DD08F}" srcOrd="0" destOrd="0" presId="urn:microsoft.com/office/officeart/2005/8/layout/list1#2"/>
    <dgm:cxn modelId="{B0490499-1677-0B45-8635-AE602305D55F}" type="presOf" srcId="{62D597CC-B1F9-534E-97AB-FF0A03F38834}" destId="{F25A6AB9-0FEB-D043-8197-171134FFF319}" srcOrd="1" destOrd="0" presId="urn:microsoft.com/office/officeart/2005/8/layout/list1#2"/>
    <dgm:cxn modelId="{9542BDF8-9168-E140-A15C-07A24ADC465F}" type="presOf" srcId="{0A85EE96-6E02-FA47-98AC-91F1A6E09CC4}" destId="{9101D8E4-7779-C74B-9198-E30D978D8444}" srcOrd="0" destOrd="0" presId="urn:microsoft.com/office/officeart/2005/8/layout/list1#2"/>
    <dgm:cxn modelId="{AA720D4A-9C06-AA4C-B7B6-16B7703B953D}" type="presOf" srcId="{0A85EE96-6E02-FA47-98AC-91F1A6E09CC4}" destId="{0CA26EF9-418B-154E-B870-56517FEC14C4}" srcOrd="1" destOrd="0" presId="urn:microsoft.com/office/officeart/2005/8/layout/list1#2"/>
    <dgm:cxn modelId="{1BC463A7-A041-7843-8124-90D383D18CAE}" type="presOf" srcId="{DDCD87C9-FB47-5E43-ADBF-E6DDA2FDBF1A}" destId="{E8A8213E-D7AD-5E40-9848-5F942E0DB365}" srcOrd="0" destOrd="0" presId="urn:microsoft.com/office/officeart/2005/8/layout/list1#2"/>
    <dgm:cxn modelId="{4604468D-97E5-4341-88A1-1DF6A443FC3B}" type="presOf" srcId="{AF28E229-A2C8-C047-A4E3-8C6E82F1E104}" destId="{4D423F46-F841-7146-ABAB-FDA65031E03D}" srcOrd="1" destOrd="0" presId="urn:microsoft.com/office/officeart/2005/8/layout/list1#2"/>
    <dgm:cxn modelId="{887EC122-FC31-0143-BDC0-F89A337168F1}" type="presOf" srcId="{5AA34440-C2EF-2344-A550-F950039B0E8A}" destId="{C63DC8BF-5113-6543-9C71-DC64BC97A09A}" srcOrd="1" destOrd="0" presId="urn:microsoft.com/office/officeart/2005/8/layout/list1#2"/>
    <dgm:cxn modelId="{06E9A3AE-5FA4-BB4B-BA9D-7DDD344BE8B3}" type="presOf" srcId="{F59B9D49-E419-064B-9D79-9DC2C9490248}" destId="{5FFC1C7C-EDCB-BA49-8A61-4861B0C93687}" srcOrd="0" destOrd="0" presId="urn:microsoft.com/office/officeart/2005/8/layout/list1#2"/>
    <dgm:cxn modelId="{83AA7230-6BF2-E14D-BFF6-EB96BB6F883D}" type="presOf" srcId="{DDCD87C9-FB47-5E43-ADBF-E6DDA2FDBF1A}" destId="{258FC2A5-A0A3-D54C-B4DE-38679292C00A}" srcOrd="1" destOrd="0" presId="urn:microsoft.com/office/officeart/2005/8/layout/list1#2"/>
    <dgm:cxn modelId="{7654F384-E511-834C-9BAB-1521CB4EC1FB}" type="presOf" srcId="{80C61E43-80E5-B441-9DFC-F937309CE59A}" destId="{2C64F7DC-0AD8-8A42-A7D8-38887571AF3B}" srcOrd="0" destOrd="0" presId="urn:microsoft.com/office/officeart/2005/8/layout/list1#2"/>
    <dgm:cxn modelId="{6C391320-F2E5-8643-BDFD-EAC999869A8D}" type="presParOf" srcId="{2C64F7DC-0AD8-8A42-A7D8-38887571AF3B}" destId="{B5B56082-D808-EA4D-81F5-2085E4E636BE}" srcOrd="0" destOrd="0" presId="urn:microsoft.com/office/officeart/2005/8/layout/list1#2"/>
    <dgm:cxn modelId="{1C5E9AFD-97A5-5C49-B0DE-ED28C9A760E4}" type="presParOf" srcId="{B5B56082-D808-EA4D-81F5-2085E4E636BE}" destId="{A9D43ED1-8FE7-9041-9E72-13E53CFF4579}" srcOrd="0" destOrd="0" presId="urn:microsoft.com/office/officeart/2005/8/layout/list1#2"/>
    <dgm:cxn modelId="{01472952-6C3B-364C-833B-09BC052E647B}" type="presParOf" srcId="{B5B56082-D808-EA4D-81F5-2085E4E636BE}" destId="{4D423F46-F841-7146-ABAB-FDA65031E03D}" srcOrd="1" destOrd="0" presId="urn:microsoft.com/office/officeart/2005/8/layout/list1#2"/>
    <dgm:cxn modelId="{D8185560-A15B-2249-9989-AAE25D108CA9}" type="presParOf" srcId="{2C64F7DC-0AD8-8A42-A7D8-38887571AF3B}" destId="{CFB9BA05-4D1A-394B-AA94-503AE92E26A1}" srcOrd="1" destOrd="0" presId="urn:microsoft.com/office/officeart/2005/8/layout/list1#2"/>
    <dgm:cxn modelId="{44205C71-4AD6-7E43-B2F0-DDA4E064271E}" type="presParOf" srcId="{2C64F7DC-0AD8-8A42-A7D8-38887571AF3B}" destId="{96CC7BF5-F4DB-6942-93BC-2F7A5536F68B}" srcOrd="2" destOrd="0" presId="urn:microsoft.com/office/officeart/2005/8/layout/list1#2"/>
    <dgm:cxn modelId="{54D257A1-4CF0-5A49-9203-D4DC71C772FD}" type="presParOf" srcId="{2C64F7DC-0AD8-8A42-A7D8-38887571AF3B}" destId="{90C7D022-6CD6-6A48-9E7E-6CE1177F8497}" srcOrd="3" destOrd="0" presId="urn:microsoft.com/office/officeart/2005/8/layout/list1#2"/>
    <dgm:cxn modelId="{7A8A34BF-8473-AA4A-81E4-8AADE539B72C}" type="presParOf" srcId="{2C64F7DC-0AD8-8A42-A7D8-38887571AF3B}" destId="{89281843-98CA-714D-9AD3-C00CFC510DA1}" srcOrd="4" destOrd="0" presId="urn:microsoft.com/office/officeart/2005/8/layout/list1#2"/>
    <dgm:cxn modelId="{505F7A1C-EE8B-7A43-AE42-63A4F830E2BC}" type="presParOf" srcId="{89281843-98CA-714D-9AD3-C00CFC510DA1}" destId="{CB473219-3284-A54B-87D8-69EFBEC435C8}" srcOrd="0" destOrd="0" presId="urn:microsoft.com/office/officeart/2005/8/layout/list1#2"/>
    <dgm:cxn modelId="{C890BCE9-D329-D14B-8DA7-104611073CB8}" type="presParOf" srcId="{89281843-98CA-714D-9AD3-C00CFC510DA1}" destId="{F25A6AB9-0FEB-D043-8197-171134FFF319}" srcOrd="1" destOrd="0" presId="urn:microsoft.com/office/officeart/2005/8/layout/list1#2"/>
    <dgm:cxn modelId="{ACC4E33F-9072-F247-9CEA-7785ADC4D5D2}" type="presParOf" srcId="{2C64F7DC-0AD8-8A42-A7D8-38887571AF3B}" destId="{7A78A0B7-A017-694F-9CD7-66259881D26D}" srcOrd="5" destOrd="0" presId="urn:microsoft.com/office/officeart/2005/8/layout/list1#2"/>
    <dgm:cxn modelId="{8DF295A4-89CB-E140-BC98-732472BBC9EE}" type="presParOf" srcId="{2C64F7DC-0AD8-8A42-A7D8-38887571AF3B}" destId="{E2C95D41-8B7B-AF4E-AEEB-50303754BC95}" srcOrd="6" destOrd="0" presId="urn:microsoft.com/office/officeart/2005/8/layout/list1#2"/>
    <dgm:cxn modelId="{62B33F1C-1571-1949-89FE-B5A930F9DFEA}" type="presParOf" srcId="{2C64F7DC-0AD8-8A42-A7D8-38887571AF3B}" destId="{1F54F27A-566C-2B41-8F65-01A3C56A6380}" srcOrd="7" destOrd="0" presId="urn:microsoft.com/office/officeart/2005/8/layout/list1#2"/>
    <dgm:cxn modelId="{490E4431-738A-BD49-B3B5-9F94383C895C}" type="presParOf" srcId="{2C64F7DC-0AD8-8A42-A7D8-38887571AF3B}" destId="{290AF052-E77B-EA48-823B-70427EF916D3}" srcOrd="8" destOrd="0" presId="urn:microsoft.com/office/officeart/2005/8/layout/list1#2"/>
    <dgm:cxn modelId="{89E14A56-3442-3740-994A-B77738FC8BBB}" type="presParOf" srcId="{290AF052-E77B-EA48-823B-70427EF916D3}" destId="{5FFC1C7C-EDCB-BA49-8A61-4861B0C93687}" srcOrd="0" destOrd="0" presId="urn:microsoft.com/office/officeart/2005/8/layout/list1#2"/>
    <dgm:cxn modelId="{533FC163-729A-D942-A4FF-03C9149F5C36}" type="presParOf" srcId="{290AF052-E77B-EA48-823B-70427EF916D3}" destId="{5671AD47-405D-8440-A597-5CAF33774BE9}" srcOrd="1" destOrd="0" presId="urn:microsoft.com/office/officeart/2005/8/layout/list1#2"/>
    <dgm:cxn modelId="{145C966D-49C2-A54D-948B-727F6D7D8AA8}" type="presParOf" srcId="{2C64F7DC-0AD8-8A42-A7D8-38887571AF3B}" destId="{8D350EDD-2E38-6547-981A-0C903DD897BC}" srcOrd="9" destOrd="0" presId="urn:microsoft.com/office/officeart/2005/8/layout/list1#2"/>
    <dgm:cxn modelId="{0B006B56-BB29-5C49-99B2-FDDCC01F787F}" type="presParOf" srcId="{2C64F7DC-0AD8-8A42-A7D8-38887571AF3B}" destId="{F976CD06-31F7-F94B-9D08-1631B5DA5674}" srcOrd="10" destOrd="0" presId="urn:microsoft.com/office/officeart/2005/8/layout/list1#2"/>
    <dgm:cxn modelId="{06742C0D-BEDF-2E4D-AB07-B5DF6837BCE0}" type="presParOf" srcId="{2C64F7DC-0AD8-8A42-A7D8-38887571AF3B}" destId="{3D844CAE-1619-C648-9360-B2E6DC996951}" srcOrd="11" destOrd="0" presId="urn:microsoft.com/office/officeart/2005/8/layout/list1#2"/>
    <dgm:cxn modelId="{22F7CE4F-701A-0449-A819-DA73EEAE048C}" type="presParOf" srcId="{2C64F7DC-0AD8-8A42-A7D8-38887571AF3B}" destId="{0257502B-3B0D-8C47-93AD-EC90C051306B}" srcOrd="12" destOrd="0" presId="urn:microsoft.com/office/officeart/2005/8/layout/list1#2"/>
    <dgm:cxn modelId="{E2D23398-51A3-B344-AE98-EC2DC79A6CE8}" type="presParOf" srcId="{0257502B-3B0D-8C47-93AD-EC90C051306B}" destId="{E8A8213E-D7AD-5E40-9848-5F942E0DB365}" srcOrd="0" destOrd="0" presId="urn:microsoft.com/office/officeart/2005/8/layout/list1#2"/>
    <dgm:cxn modelId="{8F8520D2-D361-8945-89FD-09AF7DECE8A1}" type="presParOf" srcId="{0257502B-3B0D-8C47-93AD-EC90C051306B}" destId="{258FC2A5-A0A3-D54C-B4DE-38679292C00A}" srcOrd="1" destOrd="0" presId="urn:microsoft.com/office/officeart/2005/8/layout/list1#2"/>
    <dgm:cxn modelId="{19ADB2FD-2D0D-BB46-9826-6A7562B87CDA}" type="presParOf" srcId="{2C64F7DC-0AD8-8A42-A7D8-38887571AF3B}" destId="{954EE5FE-F5A4-4248-9464-DC8FA6CF9D50}" srcOrd="13" destOrd="0" presId="urn:microsoft.com/office/officeart/2005/8/layout/list1#2"/>
    <dgm:cxn modelId="{C8D15706-143D-514E-957C-888D1180A8CD}" type="presParOf" srcId="{2C64F7DC-0AD8-8A42-A7D8-38887571AF3B}" destId="{18E6A04F-91B1-4146-B6F5-C6AC628B30A2}" srcOrd="14" destOrd="0" presId="urn:microsoft.com/office/officeart/2005/8/layout/list1#2"/>
    <dgm:cxn modelId="{7D0B2760-9E71-044E-95B5-38ACEE6D91F9}" type="presParOf" srcId="{2C64F7DC-0AD8-8A42-A7D8-38887571AF3B}" destId="{671CAFF9-83B0-C244-84C7-3A1B82C7035D}" srcOrd="15" destOrd="0" presId="urn:microsoft.com/office/officeart/2005/8/layout/list1#2"/>
    <dgm:cxn modelId="{BF4BFD79-D8BA-6B43-B347-156F4082E8E0}" type="presParOf" srcId="{2C64F7DC-0AD8-8A42-A7D8-38887571AF3B}" destId="{EF0E649D-FF07-BB43-A119-E27FDE19278B}" srcOrd="16" destOrd="0" presId="urn:microsoft.com/office/officeart/2005/8/layout/list1#2"/>
    <dgm:cxn modelId="{A0F63331-204A-8B4B-8510-A8CCA6961B44}" type="presParOf" srcId="{EF0E649D-FF07-BB43-A119-E27FDE19278B}" destId="{9101D8E4-7779-C74B-9198-E30D978D8444}" srcOrd="0" destOrd="0" presId="urn:microsoft.com/office/officeart/2005/8/layout/list1#2"/>
    <dgm:cxn modelId="{F76A03EF-E369-CF40-B813-43C3036966F9}" type="presParOf" srcId="{EF0E649D-FF07-BB43-A119-E27FDE19278B}" destId="{0CA26EF9-418B-154E-B870-56517FEC14C4}" srcOrd="1" destOrd="0" presId="urn:microsoft.com/office/officeart/2005/8/layout/list1#2"/>
    <dgm:cxn modelId="{B9BB89BF-7B58-024E-AB1C-8F240FE0A682}" type="presParOf" srcId="{2C64F7DC-0AD8-8A42-A7D8-38887571AF3B}" destId="{F55C74EB-2392-4344-AD8A-4F3B6A5D6BDE}" srcOrd="17" destOrd="0" presId="urn:microsoft.com/office/officeart/2005/8/layout/list1#2"/>
    <dgm:cxn modelId="{7E9E7A0C-866E-B645-808F-374F532DBD39}" type="presParOf" srcId="{2C64F7DC-0AD8-8A42-A7D8-38887571AF3B}" destId="{842067E1-84EB-A740-9399-7CB8AA5B97F8}" srcOrd="18" destOrd="0" presId="urn:microsoft.com/office/officeart/2005/8/layout/list1#2"/>
    <dgm:cxn modelId="{E8EFC627-D86B-B541-91E7-87F6F9466F12}" type="presParOf" srcId="{2C64F7DC-0AD8-8A42-A7D8-38887571AF3B}" destId="{0FFB7CCB-8226-3942-852B-70429EAB479C}" srcOrd="19" destOrd="0" presId="urn:microsoft.com/office/officeart/2005/8/layout/list1#2"/>
    <dgm:cxn modelId="{896C3EC5-4BC8-2C4A-9505-52AEE4CB02DF}" type="presParOf" srcId="{2C64F7DC-0AD8-8A42-A7D8-38887571AF3B}" destId="{0721AFC5-C053-CA4D-89D5-760A8155EECD}" srcOrd="20" destOrd="0" presId="urn:microsoft.com/office/officeart/2005/8/layout/list1#2"/>
    <dgm:cxn modelId="{B8900211-04FB-B84B-8ECA-D387D879AA1C}" type="presParOf" srcId="{0721AFC5-C053-CA4D-89D5-760A8155EECD}" destId="{CA714AEA-3C56-E343-A30A-8BA6720DD08F}" srcOrd="0" destOrd="0" presId="urn:microsoft.com/office/officeart/2005/8/layout/list1#2"/>
    <dgm:cxn modelId="{8F9CE96C-1A06-4045-8EC6-D1FE134ACDA6}" type="presParOf" srcId="{0721AFC5-C053-CA4D-89D5-760A8155EECD}" destId="{C63DC8BF-5113-6543-9C71-DC64BC97A09A}" srcOrd="1" destOrd="0" presId="urn:microsoft.com/office/officeart/2005/8/layout/list1#2"/>
    <dgm:cxn modelId="{8E1CE427-02C3-514E-828D-A8AA988372AE}" type="presParOf" srcId="{2C64F7DC-0AD8-8A42-A7D8-38887571AF3B}" destId="{DA90B942-2068-3142-81D5-543D5D6546E3}" srcOrd="21" destOrd="0" presId="urn:microsoft.com/office/officeart/2005/8/layout/list1#2"/>
    <dgm:cxn modelId="{4175E243-942E-A348-8A40-F5462D38D9AB}" type="presParOf" srcId="{2C64F7DC-0AD8-8A42-A7D8-38887571AF3B}" destId="{47F535F8-9305-1348-8DAB-574A3BD6C2BD}" srcOrd="22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C7BF5-F4DB-6942-93BC-2F7A5536F68B}">
      <dsp:nvSpPr>
        <dsp:cNvPr id="0" name=""/>
        <dsp:cNvSpPr/>
      </dsp:nvSpPr>
      <dsp:spPr>
        <a:xfrm>
          <a:off x="0" y="3369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23F46-F841-7146-ABAB-FDA65031E03D}">
      <dsp:nvSpPr>
        <dsp:cNvPr id="0" name=""/>
        <dsp:cNvSpPr/>
      </dsp:nvSpPr>
      <dsp:spPr>
        <a:xfrm>
          <a:off x="406400" y="41733"/>
          <a:ext cx="5689600" cy="590400"/>
        </a:xfrm>
        <a:prstGeom prst="round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kern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一、概要</a:t>
          </a:r>
        </a:p>
      </dsp:txBody>
      <dsp:txXfrm>
        <a:off x="435221" y="70554"/>
        <a:ext cx="5631958" cy="532758"/>
      </dsp:txXfrm>
    </dsp:sp>
    <dsp:sp modelId="{E2C95D41-8B7B-AF4E-AEEB-50303754BC95}">
      <dsp:nvSpPr>
        <dsp:cNvPr id="0" name=""/>
        <dsp:cNvSpPr/>
      </dsp:nvSpPr>
      <dsp:spPr>
        <a:xfrm>
          <a:off x="0" y="1278000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A6AB9-0FEB-D043-8197-171134FFF319}">
      <dsp:nvSpPr>
        <dsp:cNvPr id="0" name=""/>
        <dsp:cNvSpPr/>
      </dsp:nvSpPr>
      <dsp:spPr>
        <a:xfrm>
          <a:off x="406400" y="988779"/>
          <a:ext cx="5689600" cy="590400"/>
        </a:xfrm>
        <a:prstGeom prst="round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kern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二、</a:t>
          </a:r>
          <a:r>
            <a:rPr lang="zh-CN" sz="3800" kern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金刚屑因</a:t>
          </a:r>
          <a:endParaRPr lang="zh-CN" altLang="en-US" sz="3800" kern="1200" dirty="0"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sp:txBody>
      <dsp:txXfrm>
        <a:off x="435221" y="1017600"/>
        <a:ext cx="5631958" cy="532758"/>
      </dsp:txXfrm>
    </dsp:sp>
    <dsp:sp modelId="{F976CD06-31F7-F94B-9D08-1631B5DA5674}">
      <dsp:nvSpPr>
        <dsp:cNvPr id="0" name=""/>
        <dsp:cNvSpPr/>
      </dsp:nvSpPr>
      <dsp:spPr>
        <a:xfrm>
          <a:off x="0" y="21513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1AD47-405D-8440-A597-5CAF33774BE9}">
      <dsp:nvSpPr>
        <dsp:cNvPr id="0" name=""/>
        <dsp:cNvSpPr/>
      </dsp:nvSpPr>
      <dsp:spPr>
        <a:xfrm>
          <a:off x="406400" y="1895979"/>
          <a:ext cx="5689600" cy="590400"/>
        </a:xfrm>
        <a:prstGeom prst="round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kern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三、</a:t>
          </a:r>
          <a:r>
            <a:rPr lang="zh-CN" sz="3800" kern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破有无生因</a:t>
          </a:r>
          <a:endParaRPr lang="zh-CN" altLang="en-US" sz="3800" kern="1200" dirty="0"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sp:txBody>
      <dsp:txXfrm>
        <a:off x="435221" y="1924800"/>
        <a:ext cx="5631958" cy="532758"/>
      </dsp:txXfrm>
    </dsp:sp>
    <dsp:sp modelId="{18E6A04F-91B1-4146-B6F5-C6AC628B30A2}">
      <dsp:nvSpPr>
        <dsp:cNvPr id="0" name=""/>
        <dsp:cNvSpPr/>
      </dsp:nvSpPr>
      <dsp:spPr>
        <a:xfrm>
          <a:off x="0" y="30585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FC2A5-A0A3-D54C-B4DE-38679292C00A}">
      <dsp:nvSpPr>
        <dsp:cNvPr id="0" name=""/>
        <dsp:cNvSpPr/>
      </dsp:nvSpPr>
      <dsp:spPr>
        <a:xfrm>
          <a:off x="406400" y="2803179"/>
          <a:ext cx="5689600" cy="590400"/>
        </a:xfrm>
        <a:prstGeom prst="round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kern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四、</a:t>
          </a:r>
          <a:r>
            <a:rPr lang="zh-CN" sz="3800" kern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破四句生因</a:t>
          </a:r>
          <a:endParaRPr lang="zh-CN" altLang="en-US" sz="3800" kern="1200" dirty="0"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sp:txBody>
      <dsp:txXfrm>
        <a:off x="435221" y="2832000"/>
        <a:ext cx="5631958" cy="532758"/>
      </dsp:txXfrm>
    </dsp:sp>
    <dsp:sp modelId="{842067E1-84EB-A740-9399-7CB8AA5B97F8}">
      <dsp:nvSpPr>
        <dsp:cNvPr id="0" name=""/>
        <dsp:cNvSpPr/>
      </dsp:nvSpPr>
      <dsp:spPr>
        <a:xfrm>
          <a:off x="0" y="39657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26EF9-418B-154E-B870-56517FEC14C4}">
      <dsp:nvSpPr>
        <dsp:cNvPr id="0" name=""/>
        <dsp:cNvSpPr/>
      </dsp:nvSpPr>
      <dsp:spPr>
        <a:xfrm>
          <a:off x="406400" y="3710379"/>
          <a:ext cx="5689600" cy="590400"/>
        </a:xfrm>
        <a:prstGeom prst="round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kern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五、</a:t>
          </a:r>
          <a:r>
            <a:rPr lang="zh-CN" sz="3800" kern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总结</a:t>
          </a:r>
          <a:endParaRPr lang="zh-CN" altLang="en-US" sz="3800" kern="1200" dirty="0"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sp:txBody>
      <dsp:txXfrm>
        <a:off x="435221" y="3739200"/>
        <a:ext cx="5631958" cy="532758"/>
      </dsp:txXfrm>
    </dsp:sp>
    <dsp:sp modelId="{47F535F8-9305-1348-8DAB-574A3BD6C2BD}">
      <dsp:nvSpPr>
        <dsp:cNvPr id="0" name=""/>
        <dsp:cNvSpPr/>
      </dsp:nvSpPr>
      <dsp:spPr>
        <a:xfrm>
          <a:off x="0" y="48729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DC8BF-5113-6543-9C71-DC64BC97A09A}">
      <dsp:nvSpPr>
        <dsp:cNvPr id="0" name=""/>
        <dsp:cNvSpPr/>
      </dsp:nvSpPr>
      <dsp:spPr>
        <a:xfrm>
          <a:off x="406400" y="4617579"/>
          <a:ext cx="5689600" cy="590400"/>
        </a:xfrm>
        <a:prstGeom prst="round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kern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六、</a:t>
          </a:r>
          <a:r>
            <a:rPr lang="zh-CN" sz="3800" kern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注意事项</a:t>
          </a:r>
          <a:endParaRPr lang="zh-CN" altLang="en-US" sz="3800" kern="1200" dirty="0"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sp:txBody>
      <dsp:txXfrm>
        <a:off x="435221" y="4646400"/>
        <a:ext cx="56319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7E405-2901-C040-A97C-D6B26138D0A5}" type="datetimeFigureOut">
              <a:rPr kumimoji="1" lang="zh-CN" altLang="en-US" smtClean="0"/>
              <a:t>2016/11/28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5EE22-EEDA-9544-8158-58A65772775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5EE22-EEDA-9544-8158-58A65772775B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5EE22-EEDA-9544-8158-58A65772775B}" type="slidenum">
              <a:rPr kumimoji="1" lang="zh-CN" altLang="en-US" smtClean="0"/>
              <a:t>64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5EE22-EEDA-9544-8158-58A65772775B}" type="slidenum">
              <a:rPr kumimoji="1" lang="zh-CN" altLang="en-US" smtClean="0"/>
              <a:t>65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solidFill>
          <a:schemeClr val="bg2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圆角矩形 2"/>
          <p:cNvSpPr/>
          <p:nvPr userDrawn="1"/>
        </p:nvSpPr>
        <p:spPr>
          <a:xfrm>
            <a:off x="829733" y="1811867"/>
            <a:ext cx="10261600" cy="24722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 descr="花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6023" y="3879711"/>
            <a:ext cx="1090619" cy="1996556"/>
          </a:xfrm>
          <a:prstGeom prst="rect">
            <a:avLst/>
          </a:prstGeom>
        </p:spPr>
      </p:pic>
      <p:pic>
        <p:nvPicPr>
          <p:cNvPr id="21" name="图片 20" descr="八吉祥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202" y="219733"/>
            <a:ext cx="1125959" cy="13136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86A4C-8E40-4F87-A4F0-01A0687C5742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502" y="60487"/>
            <a:ext cx="10058400" cy="1143000"/>
          </a:xfrm>
        </p:spPr>
        <p:txBody>
          <a:bodyPr>
            <a:normAutofit/>
          </a:bodyPr>
          <a:lstStyle/>
          <a:p>
            <a:endParaRPr kumimoji="1"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中观系列讲座（四）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0" y="1350951"/>
            <a:ext cx="8043333" cy="3645469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5" name="标题 4"/>
          <p:cNvSpPr txBox="1"/>
          <p:nvPr/>
        </p:nvSpPr>
        <p:spPr>
          <a:xfrm>
            <a:off x="1145771" y="1103930"/>
            <a:ext cx="9966960" cy="3035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17" y="1348115"/>
            <a:ext cx="5231783" cy="364546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633617" y="1976042"/>
            <a:ext cx="4314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zh-CN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kumimoji="1"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REASONING</a:t>
            </a:r>
          </a:p>
          <a:p>
            <a:pPr algn="ctr"/>
            <a:endParaRPr kumimoji="1"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10899" y="2345915"/>
            <a:ext cx="5836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推理 </a:t>
            </a:r>
            <a:r>
              <a:rPr kumimoji="1"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–</a:t>
            </a:r>
          </a:p>
          <a:p>
            <a:r>
              <a:rPr kumimoji="1"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生与无生</a:t>
            </a:r>
            <a:endParaRPr kumimoji="1" lang="en-US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en-US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" name="图片 25" descr="书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159" y="5056966"/>
            <a:ext cx="1320184" cy="13201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9694" y="603264"/>
            <a:ext cx="10752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）他生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依靠自己之外的真实的事物产生自己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94" y="1517074"/>
            <a:ext cx="8659092" cy="43295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32172" y="518820"/>
            <a:ext cx="10763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）自他共生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依靠自己与自己之外的真实事物产生自己</a:t>
            </a: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3" y="1477374"/>
            <a:ext cx="8932450" cy="44662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3856" y="537859"/>
            <a:ext cx="868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）无因生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自己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不需要任何条件就可以产生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29" y="1433945"/>
            <a:ext cx="8853054" cy="44265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67464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4,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分别观察</a:t>
            </a:r>
          </a:p>
          <a:p>
            <a:pPr algn="ctr"/>
            <a:endParaRPr kumimoji="1"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45474" y="430107"/>
            <a:ext cx="50461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）破自生 </a:t>
            </a:r>
            <a:endParaRPr kumimoji="1"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3158" y="2321788"/>
            <a:ext cx="6188449" cy="268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，自己生自己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自己先前已经存在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，自己先前已经存在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不需要产生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，如果已经存在还需要再次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就没有意义，乃至可以无穷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46" y="1187630"/>
            <a:ext cx="5564218" cy="49459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0418" y="471970"/>
            <a:ext cx="3589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）破他生</a:t>
            </a:r>
            <a:endParaRPr kumimoji="1"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25589" y="1656197"/>
            <a:ext cx="666641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思路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，对方：苹果籽与苹果是他体，苹果籽产生苹果</a:t>
            </a: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驳斥：石头与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苹果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是他体，石头也应该产生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苹果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，对方：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苹果籽具备产生苹果的能力，石头不具备</a:t>
            </a: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驳斥：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能力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苹果籽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是一体还是他体？</a:t>
            </a: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如果是一体，则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苹果籽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在任何时候都可以产生苹果</a:t>
            </a: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如果是他体，则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苹果籽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本身没有能力，不能产生苹果</a:t>
            </a: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0" y="1537854"/>
            <a:ext cx="5174673" cy="45997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19848" y="1653703"/>
            <a:ext cx="10038944" cy="3988340"/>
          </a:xfrm>
          <a:prstGeom prst="roundRect">
            <a:avLst/>
          </a:prstGeom>
          <a:noFill/>
          <a:ln w="317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【若谓依他有他生，火焰亦应生黑暗，</a:t>
            </a:r>
          </a:p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又应一切生一切，诸非能生他性同。】    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《入中论》</a:t>
            </a:r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【因果是异者，是事亦不然，</a:t>
            </a:r>
          </a:p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若因果是异，因则同非因。】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《中论》</a:t>
            </a:r>
          </a:p>
          <a:p>
            <a:pPr algn="ctr"/>
            <a:endParaRPr kumimoji="1"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51793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）破他生</a:t>
            </a:r>
            <a:endParaRPr kumimoji="1"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kumimoji="1" 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098" y="1779814"/>
            <a:ext cx="12354128" cy="439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思路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 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他生 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自性生 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自性存在的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所生</a:t>
            </a:r>
          </a:p>
          <a:p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，他生的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 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真实存在的其他事物 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不依靠因缘可以独立存在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不依靠因缘就可以生</a:t>
            </a:r>
          </a:p>
          <a:p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，（真实的）他生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自己从其他事物而生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（真实的）自己从（真实的）其他事物而产生。</a:t>
            </a:r>
          </a:p>
          <a:p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（真实的）自己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不依靠因缘，独立存在 。（真实的）其他事物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不依靠因缘，独立存在。</a:t>
            </a:r>
          </a:p>
          <a:p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，两个不依靠外在因缘、独立存在的事物， 彼此不可能有任何关系，彼此不可能起作用。</a:t>
            </a:r>
          </a:p>
          <a:p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，如果两个毫无关系的事物之间也可以建立因果关系，则任何两个事物都可以建立因果关系，</a:t>
            </a:r>
          </a:p>
          <a:p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石头应该可以产生苹果。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542932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）破他生</a:t>
            </a:r>
            <a:endParaRPr kumimoji="1"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kumimoji="1" 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755" y="1491226"/>
            <a:ext cx="12192000" cy="473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思路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  <a:p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，他 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自己之外的其他事物</a:t>
            </a:r>
          </a:p>
          <a:p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，他 与 自 是相互观待、依存的关系</a:t>
            </a:r>
          </a:p>
          <a:p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，如果没有自，就没有他。</a:t>
            </a:r>
          </a:p>
          <a:p>
            <a:endParaRPr lang="en-US" altLang="zh-CN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，生 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从无到有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。最初（无）的状态下，自 并不存在 。</a:t>
            </a:r>
          </a:p>
          <a:p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并不存在，真实的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也无从谈起。</a:t>
            </a:r>
          </a:p>
          <a:p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结论：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他生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这个概念具有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内在的矛盾性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1838960"/>
            <a:ext cx="4879340" cy="43376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37927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）破自他共生</a:t>
            </a:r>
            <a:endParaRPr kumimoji="1"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464" y="2060927"/>
            <a:ext cx="12347642" cy="140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不成立  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不成立。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”+“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，也不成立。（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0+0=0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0936" y="1770434"/>
            <a:ext cx="1113997" cy="367020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eaVert" wrap="square" rtlCol="0">
            <a:noAutofit/>
          </a:bodyPr>
          <a:lstStyle/>
          <a:p>
            <a:pPr algn="ctr"/>
            <a:r>
              <a:rPr kumimoji="1" lang="zh-CN" altLang="en-US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  录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2421467" y="584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3386" y="555197"/>
            <a:ext cx="4622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）破无因生</a:t>
            </a:r>
            <a:endParaRPr kumimoji="1"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92070" y="1567841"/>
            <a:ext cx="65999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无因生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不需要因缘、条件就可以产生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，万事万物毫无规律可言。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，如果事物不存在，永远不可能产生。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，如果事物存在，永远不可能消失。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3" y="1567841"/>
            <a:ext cx="5148741" cy="45766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44475" y="86360"/>
            <a:ext cx="12192000" cy="503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5,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生的内涵与扩展</a:t>
            </a:r>
          </a:p>
          <a:p>
            <a:pPr lvl="0" algn="ctr"/>
            <a:endParaRPr lang="en-US" altLang="zh-CN" sz="4800" dirty="0">
              <a:latin typeface="STKaiti" charset="-122"/>
              <a:ea typeface="STKaiti" charset="-122"/>
              <a:cs typeface="STKaiti" charset="-122"/>
            </a:endParaRPr>
          </a:p>
          <a:p>
            <a:pPr lvl="0" algn="l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endParaRPr lang="zh-CN" altLang="en-US" sz="3600" i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/>
            <a:endParaRPr lang="zh-CN" altLang="en-US" sz="3600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en-US" sz="4800" dirty="0">
              <a:latin typeface="STKaiti" charset="-122"/>
              <a:ea typeface="STKaiti" charset="-122"/>
              <a:cs typeface="STKaiti" charset="-122"/>
            </a:endParaRPr>
          </a:p>
          <a:p>
            <a:pPr lvl="0" algn="ctr"/>
            <a:endParaRPr lang="zh-CN" altLang="en-US" sz="4800" dirty="0">
              <a:latin typeface="STKaiti" charset="-122"/>
              <a:ea typeface="STKaiti" charset="-122"/>
              <a:cs typeface="STKaiti" charset="-122"/>
            </a:endParaRPr>
          </a:p>
          <a:p>
            <a:pPr lvl="0" algn="ctr"/>
            <a:endParaRPr lang="zh-CN" altLang="en-US" sz="4800" dirty="0">
              <a:latin typeface="STKaiti" charset="-122"/>
              <a:ea typeface="STKaiti" charset="-122"/>
              <a:cs typeface="STKaiti" charset="-122"/>
            </a:endParaRPr>
          </a:p>
          <a:p>
            <a:pPr algn="ctr"/>
            <a:endParaRPr kumimoji="1" lang="zh-CN" altLang="en-US" sz="4800" dirty="0">
              <a:latin typeface="STKaiti" charset="-122"/>
              <a:ea typeface="STKaiti" charset="-122"/>
              <a:cs typeface="STKa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25" y="713105"/>
            <a:ext cx="6931660" cy="5432425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131445" y="2001520"/>
            <a:ext cx="2875280" cy="2286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无生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  <a:p>
            <a:pPr algn="ctr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又能怎样？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779010"/>
            <a:ext cx="9906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4605" y="445770"/>
            <a:ext cx="12192000" cy="7599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5,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生的内涵与扩展</a:t>
            </a:r>
          </a:p>
          <a:p>
            <a:pPr lvl="0" algn="ctr"/>
            <a:endParaRPr lang="en-US" altLang="zh-CN" sz="4800" dirty="0">
              <a:latin typeface="STKaiti" charset="-122"/>
              <a:ea typeface="STKaiti" charset="-122"/>
              <a:cs typeface="STKaiti" charset="-122"/>
            </a:endParaRPr>
          </a:p>
          <a:p>
            <a:pPr lvl="0" algn="l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3600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600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无生</a:t>
            </a:r>
            <a:r>
              <a:rPr lang="en-US" altLang="zh-CN" sz="3600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600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又能怎样？</a:t>
            </a:r>
          </a:p>
          <a:p>
            <a:pPr lvl="0" algn="l"/>
            <a:endParaRPr lang="zh-CN" altLang="en-US" sz="3600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，如果没有生，就意味着这个事物不是真实存在，是虚幻的，无所从来。</a:t>
            </a:r>
          </a:p>
          <a:p>
            <a:pPr lvl="0" algn="l"/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，如果没有生，也不会有住、灭等。</a:t>
            </a:r>
          </a:p>
          <a:p>
            <a:pPr lvl="0" algn="l"/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，从未产生过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从未存在过</a:t>
            </a:r>
          </a:p>
          <a:p>
            <a:pPr lvl="0" algn="ctr"/>
            <a:endParaRPr lang="zh-CN" altLang="en-US" sz="4800" dirty="0">
              <a:latin typeface="STKaiti" charset="-122"/>
              <a:ea typeface="STKaiti" charset="-122"/>
              <a:cs typeface="STKaiti" charset="-122"/>
            </a:endParaRPr>
          </a:p>
          <a:p>
            <a:pPr lvl="0" algn="ctr"/>
            <a:endParaRPr lang="zh-CN" altLang="en-US" sz="4800" dirty="0">
              <a:latin typeface="STKaiti" charset="-122"/>
              <a:ea typeface="STKaiti" charset="-122"/>
              <a:cs typeface="STKaiti" charset="-122"/>
            </a:endParaRPr>
          </a:p>
          <a:p>
            <a:pPr lvl="0" algn="ctr"/>
            <a:endParaRPr lang="zh-CN" altLang="en-US" sz="4800" dirty="0">
              <a:latin typeface="STKaiti" charset="-122"/>
              <a:ea typeface="STKaiti" charset="-122"/>
              <a:cs typeface="STKaiti" charset="-122"/>
            </a:endParaRPr>
          </a:p>
          <a:p>
            <a:pPr algn="ctr"/>
            <a:endParaRPr kumimoji="1" lang="zh-CN" altLang="en-US" sz="4800" dirty="0">
              <a:latin typeface="STKaiti" charset="-122"/>
              <a:ea typeface="STKaiti" charset="-122"/>
              <a:cs typeface="STKaiti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" y="481963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6,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【拓展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ctr"/>
            <a:endParaRPr kumimoji="1" lang="zh-CN" altLang="zh-CN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8577" y="1743847"/>
            <a:ext cx="11770063" cy="491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，既然无生，万事万物从何而来？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回答：缘起生。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，缘起生与他生有何不同？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回答：他生是真实的，缘起生是虚幻的。缘起生当中（能生、所生、生）没有任何一个事物是真实的。                           （世俗谛当中假立的他生是可以成立的）</a:t>
            </a:r>
            <a:endParaRPr lang="en-US" altLang="zh-CN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缘起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本身也不是实有的。   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，总结：缘起生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虚幻的生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==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不真实的生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无自性生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空性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如梦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507365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6,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【拓展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ctr"/>
            <a:endParaRPr kumimoji="1" lang="zh-CN" altLang="zh-CN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098" y="1978836"/>
            <a:ext cx="12192000" cy="396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，生 仅仅是 一个概念 ， 并无实体。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，生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另一种形式的灭 （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种变成果实， 种子灭，果实生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  <a:p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，任何一种变化  本身既是生也是灭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，详细探究，不存在真实的生与灭，现象并不真实</a:t>
            </a: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同一种显现，定义是生也可以，定义是灭也可以。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8667" y="592667"/>
            <a:ext cx="965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7,</a:t>
            </a:r>
            <a:r>
              <a:rPr lang="zh-CN" altLang="en-US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教证</a:t>
            </a:r>
            <a:endParaRPr lang="zh-CN" altLang="zh-CN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15979" y="1563248"/>
            <a:ext cx="11596370" cy="4333875"/>
          </a:xfrm>
          <a:prstGeom prst="roundRect">
            <a:avLst/>
          </a:prstGeom>
          <a:noFill/>
          <a:ln w="3175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《佛说稻杆经》：</a:t>
            </a:r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【彼芽</a:t>
            </a:r>
            <a:r>
              <a:rPr lang="zh-CN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亦非自作。亦非他作。非自他俱作。非自在作。亦非时变。非自性生。亦非无因而生。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虽然。地水火风空时界等和合。种灭之时而芽得生。】</a:t>
            </a:r>
          </a:p>
          <a:p>
            <a:endParaRPr kumimoji="1"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《中论》：</a:t>
            </a:r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【诸法不自生， 亦不从他生，不共不无因， 是故知无生。】</a:t>
            </a:r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18267"/>
            <a:ext cx="12192000" cy="244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休息一分钟</a:t>
            </a:r>
          </a:p>
          <a:p>
            <a:pPr algn="ctr"/>
            <a:endParaRPr lang="zh-CN" altLang="zh-CN" sz="3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zh-CN" sz="3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马上回来  不要走开</a:t>
            </a:r>
          </a:p>
          <a:p>
            <a:pPr algn="ctr"/>
            <a:endParaRPr kumimoji="1"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18267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三、破有无生因</a:t>
            </a:r>
          </a:p>
          <a:p>
            <a:pPr algn="ctr"/>
            <a:endParaRPr kumimoji="1"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7553" y="996800"/>
            <a:ext cx="1212426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1,</a:t>
            </a:r>
            <a:r>
              <a:rPr lang="zh-CN" altLang="en-US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字面解释</a:t>
            </a:r>
          </a:p>
          <a:p>
            <a:pPr lvl="0" algn="ctr"/>
            <a:endParaRPr lang="zh-CN" altLang="zh-CN" sz="4400" dirty="0">
              <a:latin typeface="STKaiti" charset="-122"/>
              <a:ea typeface="STKaiti" charset="-122"/>
              <a:cs typeface="STKaiti" charset="-122"/>
            </a:endParaRPr>
          </a:p>
          <a:p>
            <a:pPr lvl="0" algn="l"/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破： 破斥、通过剖析而破除</a:t>
            </a:r>
          </a:p>
          <a:p>
            <a:pPr lvl="0" algn="l"/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/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有无生：已经产生、尚未产生</a:t>
            </a:r>
          </a:p>
          <a:p>
            <a:pPr lvl="0" algn="l"/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/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因：推理</a:t>
            </a:r>
          </a:p>
          <a:p>
            <a:pPr lvl="0" algn="l"/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/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破有无生因：通过分析事物是否已经产生而抉择空性的推理。</a:t>
            </a:r>
          </a:p>
          <a:p>
            <a:pPr algn="ctr"/>
            <a:endParaRPr kumimoji="1" lang="zh-CN" altLang="zh-CN" sz="3200" dirty="0">
              <a:latin typeface="STKaiti" charset="-122"/>
              <a:ea typeface="STKaiti" charset="-122"/>
              <a:cs typeface="STKaiti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577711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2,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前提</a:t>
            </a:r>
          </a:p>
          <a:p>
            <a:pPr algn="ctr"/>
            <a:endParaRPr kumimoji="1"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463" y="2306522"/>
            <a:ext cx="12191999" cy="225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如果要谈及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，只有两种情况可能出现：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，这个事物已经产生了。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，这个事物还没有产生。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subTitle" idx="4294967295"/>
          </p:nvPr>
        </p:nvSpPr>
        <p:spPr>
          <a:xfrm>
            <a:off x="0" y="2220913"/>
            <a:ext cx="12192000" cy="1436687"/>
          </a:xfrm>
        </p:spPr>
        <p:txBody>
          <a:bodyPr>
            <a:normAutofit/>
          </a:bodyPr>
          <a:lstStyle/>
          <a:p>
            <a:pPr lvl="0" algn="ctr"/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</a:t>
            </a:r>
            <a:r>
              <a:rPr lang="zh-CN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概要</a:t>
            </a:r>
          </a:p>
          <a:p>
            <a:pPr algn="ctr"/>
            <a:endParaRPr kumimoji="1"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015067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3,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具体观察方法</a:t>
            </a:r>
          </a:p>
          <a:p>
            <a:pPr algn="ctr"/>
            <a:endParaRPr kumimoji="1"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05915" y="542801"/>
            <a:ext cx="44486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思路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已经产生 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5915" y="2322963"/>
            <a:ext cx="4197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已经产生（存在），则不需要再次产生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（参阅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破自生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42" y="1219909"/>
            <a:ext cx="5607176" cy="498415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8534" y="501134"/>
            <a:ext cx="479971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思路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还没有产生 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2698" y="1878870"/>
            <a:ext cx="4883573" cy="388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，如果存在真实的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还没有产生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，真实的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还没有产生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的状态不依靠因缘，独立存在。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，任何因缘也不可能使其转变。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，永远不可能产生（不可能摆脱</a:t>
            </a: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还没有产生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的状态）。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47" y="1280226"/>
            <a:ext cx="5541112" cy="492543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66850" y="426069"/>
            <a:ext cx="1630680" cy="670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思路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1286" y="1983739"/>
            <a:ext cx="11880714" cy="310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，如果已经产生（存在），生这个概念不能成立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，如果还没有产生，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这个概念不能成立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，除了已经产生、尚未产生之外，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的概念无处可依存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8834" y="542800"/>
            <a:ext cx="45897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思路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：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因生果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5642" y="1939978"/>
            <a:ext cx="11900171" cy="354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，假设，因存在的时候，果已经存在，因果同时存在，因果关系就无法建立   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（因存在的时候果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，果就不需要因来生）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，假设，因存在的时候，果还没有产生，果不存在，因与果从来没有接触过，因果关系也无法建立。</a:t>
            </a:r>
          </a:p>
          <a:p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b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（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因存在的时候果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，因永远碰不到果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  <a:p>
            <a:endParaRPr lang="en-US" altLang="zh-CN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，结论：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因生果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仅仅是一种假立（具有内在矛盾）的概念，并不真实成立。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69223"/>
            <a:ext cx="12191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4,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【拓展</a:t>
            </a: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zh-CN" altLang="zh-CN" sz="3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375" y="1614792"/>
            <a:ext cx="11856990" cy="320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，生 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 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已经生、尚未生   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-----------“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已经生、尚未生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当中都不存在生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无生 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，如果：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已经生、尚未生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当中都不存在生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----------    </a:t>
            </a: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已经生、尚未生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本身也不成立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分析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已经生、尚未生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只是借用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这个概念的衍生内涵，并非真实存在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  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已经生、尚未生</a:t>
            </a:r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</a:p>
          <a:p>
            <a:endParaRPr lang="en-US" altLang="zh-CN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259965" y="4485640"/>
            <a:ext cx="1628775" cy="10814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414770" y="4458970"/>
            <a:ext cx="2731770" cy="1081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78125" y="4816475"/>
            <a:ext cx="9918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16065" y="4758055"/>
            <a:ext cx="232854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已经生、尚未生</a:t>
            </a:r>
          </a:p>
        </p:txBody>
      </p:sp>
      <p:sp>
        <p:nvSpPr>
          <p:cNvPr id="8" name="右箭头 7"/>
          <p:cNvSpPr/>
          <p:nvPr/>
        </p:nvSpPr>
        <p:spPr>
          <a:xfrm>
            <a:off x="3888740" y="3956050"/>
            <a:ext cx="2526030" cy="391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3888740" y="5567045"/>
            <a:ext cx="2526030" cy="391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139565" y="4658995"/>
            <a:ext cx="20237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方正兰亭超细黑简体" panose="02000000000000000000" charset="-122"/>
                <a:ea typeface="方正兰亭超细黑简体" panose="02000000000000000000" charset="-122"/>
              </a:rPr>
              <a:t>（相互依存）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69223"/>
            <a:ext cx="12191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4,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【拓展</a:t>
            </a: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zh-CN" altLang="zh-CN" sz="3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375" y="1614792"/>
            <a:ext cx="11856990" cy="334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，结论：   分析、分析的对象、分析的工具 都不是真实存在，都是如梦如幻。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，联想： 离一多因：以多破除一 ，  大缘起因：以缘起破除自性 。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，原则：五大推理 本身也无自性。</a:t>
            </a:r>
          </a:p>
          <a:p>
            <a:endParaRPr lang="zh-CN" altLang="en-US" sz="22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2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如果没有敌人，就不需要武器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3415" y="5103495"/>
            <a:ext cx="6139180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《中观庄严论》：【既无所破境，则无正破因。】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69222"/>
            <a:ext cx="12191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4,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【拓展</a:t>
            </a: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zh-CN" altLang="zh-CN" sz="3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2231755"/>
            <a:ext cx="11400790" cy="140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已经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尚未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的观察方法，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可以类推观察其他的动作，例如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来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去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8277" y="636601"/>
            <a:ext cx="804098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5,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总结：多边形永远不可能等于圆。 </a:t>
            </a:r>
            <a:endParaRPr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89124" y="3273317"/>
            <a:ext cx="3364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圆圈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763"/>
            <a:ext cx="12192000" cy="457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545445" y="2790190"/>
            <a:ext cx="143764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接近中。。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2643062"/>
            <a:ext cx="6252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看似坚固的大厦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其实根基非常脆弱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36" y="245109"/>
            <a:ext cx="6468341" cy="574963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792470" y="948055"/>
            <a:ext cx="1604010" cy="15220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分别念状态下的</a:t>
            </a:r>
          </a:p>
          <a:p>
            <a:pPr algn="ctr"/>
            <a:r>
              <a:rPr lang="zh-CN" altLang="en-US"/>
              <a:t>思想、</a:t>
            </a:r>
          </a:p>
          <a:p>
            <a:pPr algn="ctr"/>
            <a:r>
              <a:rPr lang="zh-CN" altLang="en-US"/>
              <a:t>理论体系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7108825" y="2385695"/>
            <a:ext cx="819150" cy="7334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10530840" y="3338830"/>
            <a:ext cx="1599565" cy="1221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组成思想的基础元素、概念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10128250" y="4628515"/>
            <a:ext cx="1078230" cy="316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575" y="567798"/>
            <a:ext cx="12310533" cy="214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《心经》：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是诸法空相，不生不灭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</a:p>
          <a:p>
            <a:pPr algn="ctr"/>
            <a:endParaRPr lang="en-US" altLang="zh-CN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kumimoji="1" lang="zh-CN" altLang="zh-CN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230" y="1745615"/>
            <a:ext cx="4561840" cy="385572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91253" y="721267"/>
            <a:ext cx="204895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6,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教证：</a:t>
            </a:r>
            <a:endParaRPr lang="zh-CN" altLang="zh-CN" sz="3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30740" y="1789889"/>
            <a:ext cx="10700426" cy="3735421"/>
          </a:xfrm>
          <a:prstGeom prst="roundRect">
            <a:avLst/>
          </a:prstGeom>
          <a:noFill/>
          <a:ln w="317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《中论》：有法不应生，无亦不能生。</a:t>
            </a:r>
          </a:p>
          <a:p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《十二门论》：先有则不生，先无亦不生，</a:t>
            </a:r>
          </a:p>
          <a:p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有无亦不生，谁当有生者？</a:t>
            </a:r>
          </a:p>
          <a:p>
            <a:pPr algn="ctr"/>
            <a:endParaRPr kumimoji="1"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1284" y="2448468"/>
            <a:ext cx="2786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>
                <a:latin typeface="STKaiti" charset="-122"/>
                <a:ea typeface="STKaiti" charset="-122"/>
                <a:cs typeface="STKaiti" charset="-122"/>
              </a:rPr>
              <a:t>中场休息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8" y="579083"/>
            <a:ext cx="6570806" cy="511163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96067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+mj-ea"/>
              <a:buAutoNum type="ea1JpnKorPlain" startAt="4"/>
            </a:pPr>
            <a:r>
              <a:rPr lang="zh-CN" altLang="en-US" sz="4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zh-CN" sz="4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破四句生因</a:t>
            </a:r>
            <a:endParaRPr lang="zh-CN" altLang="zh-CN" sz="4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345" y="1244257"/>
            <a:ext cx="1190665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ctr">
              <a:spcAft>
                <a:spcPts val="0"/>
              </a:spcAft>
              <a:buFont typeface="+mj-lt"/>
              <a:buNone/>
            </a:pP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，字面解释</a:t>
            </a:r>
            <a:endParaRPr lang="en-US" altLang="zh-CN" sz="38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ctr">
              <a:spcAft>
                <a:spcPts val="0"/>
              </a:spcAft>
              <a:buFont typeface="+mj-lt"/>
              <a:buNone/>
            </a:pPr>
            <a:endParaRPr lang="zh-CN" altLang="zh-CN" sz="38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>
              <a:spcAft>
                <a:spcPts val="0"/>
              </a:spcAft>
              <a:buFont typeface="+mj-lt"/>
              <a:buNone/>
            </a:pPr>
            <a:r>
              <a:rPr lang="zh-CN" altLang="zh-CN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破：破斥、通过推理而破除</a:t>
            </a:r>
          </a:p>
          <a:p>
            <a:pPr lvl="0" indent="0">
              <a:spcAft>
                <a:spcPts val="0"/>
              </a:spcAft>
              <a:buFont typeface="+mj-lt"/>
              <a:buNone/>
            </a:pPr>
            <a:endParaRPr lang="zh-CN" altLang="zh-CN" sz="24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>
              <a:spcAft>
                <a:spcPts val="0"/>
              </a:spcAft>
              <a:buFont typeface="+mj-lt"/>
              <a:buNone/>
            </a:pPr>
            <a:r>
              <a:rPr lang="zh-CN" altLang="zh-CN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四句生： </a:t>
            </a:r>
            <a:r>
              <a:rPr lang="en-US" altLang="zh-CN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因生果</a:t>
            </a:r>
            <a:r>
              <a:rPr lang="en-US" altLang="zh-CN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的四种情况</a:t>
            </a:r>
          </a:p>
          <a:p>
            <a:pPr lvl="0" indent="0">
              <a:spcAft>
                <a:spcPts val="0"/>
              </a:spcAft>
              <a:buFont typeface="+mj-lt"/>
              <a:buNone/>
            </a:pPr>
            <a:endParaRPr lang="zh-CN" altLang="zh-CN" sz="24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>
              <a:spcAft>
                <a:spcPts val="0"/>
              </a:spcAft>
              <a:buFont typeface="+mj-lt"/>
              <a:buNone/>
            </a:pPr>
            <a:r>
              <a:rPr lang="zh-CN" altLang="zh-CN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因：推理</a:t>
            </a:r>
          </a:p>
          <a:p>
            <a:pPr lvl="0" indent="0">
              <a:spcAft>
                <a:spcPts val="0"/>
              </a:spcAft>
              <a:buFont typeface="+mj-lt"/>
              <a:buNone/>
            </a:pPr>
            <a:endParaRPr lang="zh-CN" altLang="zh-CN" sz="28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>
              <a:spcAft>
                <a:spcPts val="0"/>
              </a:spcAft>
              <a:buFont typeface="+mj-lt"/>
              <a:buNone/>
            </a:pPr>
            <a:r>
              <a:rPr lang="zh-CN" altLang="zh-CN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破四句生因：通过分析</a:t>
            </a:r>
            <a:r>
              <a:rPr lang="en-US" altLang="zh-CN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zh-CN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因生果</a:t>
            </a:r>
            <a:r>
              <a:rPr lang="en-US" altLang="zh-CN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的四种情况而抉择空性的推理。</a:t>
            </a:r>
          </a:p>
          <a:p>
            <a:pPr lvl="0" indent="0">
              <a:spcAft>
                <a:spcPts val="0"/>
              </a:spcAft>
              <a:buFont typeface="+mj-lt"/>
              <a:buNone/>
            </a:pPr>
            <a:endParaRPr lang="zh-CN" altLang="zh-CN" sz="28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29369" y="548518"/>
            <a:ext cx="123105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前提</a:t>
            </a:r>
            <a:endParaRPr lang="zh-CN" altLang="zh-CN" sz="3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010" y="1711177"/>
            <a:ext cx="11977990" cy="396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凡是真实的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因生果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，只可能有以下四种情况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</a:p>
          <a:p>
            <a:pPr algn="ctr"/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1, 一因生一果</a:t>
            </a:r>
          </a:p>
          <a:p>
            <a:pPr algn="l"/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2, 一因生多果</a:t>
            </a:r>
          </a:p>
          <a:p>
            <a:pPr algn="l"/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3, 多因生一果</a:t>
            </a:r>
          </a:p>
          <a:p>
            <a:pPr algn="l"/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4, 多因生多果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17800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具体观察</a:t>
            </a:r>
            <a:endParaRPr lang="zh-CN" altLang="zh-CN" sz="3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1004454"/>
            <a:ext cx="10058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0389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）观察一因生一果</a:t>
            </a:r>
            <a:endParaRPr lang="zh-CN" altLang="zh-CN" sz="3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5527" y="2050474"/>
            <a:ext cx="11956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，如果这样，单单依靠一个因，在任何情况下都应该产生果。即使没有阳光水土和氧气，种子也可以发芽。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，实体的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不成立。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654"/>
            <a:ext cx="12192000" cy="435428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24724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）观察一因生多果</a:t>
            </a:r>
            <a:endParaRPr lang="zh-CN" altLang="zh-CN" sz="3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2180589"/>
            <a:ext cx="12192000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，如果这样，单单依靠一个因，在任何情况下都应该产生多个果。即使没有阳光水土和氧气，种子也可以发出多个芽。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，实有的一不成立，多也不成立。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18533" y="2407055"/>
            <a:ext cx="1231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</a:t>
            </a:r>
            <a:r>
              <a:rPr lang="zh-CN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金刚屑因 </a:t>
            </a:r>
            <a:endParaRPr kumimoji="1"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18673"/>
            <a:ext cx="12226177" cy="4366491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67921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）观察多因生一果</a:t>
            </a:r>
            <a:endParaRPr lang="zh-CN" altLang="zh-CN" sz="3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3964" y="2055493"/>
            <a:ext cx="11998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一因生一果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不成立，则“多因生一果也不成立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，因为，一是多的基础。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，因果观待而成立，一个果只能对应一个因，如果因是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体，则一个果应该变成没有因。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528"/>
            <a:ext cx="12192000" cy="435428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8907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）观察多因生多果</a:t>
            </a:r>
            <a:endParaRPr lang="zh-CN" altLang="zh-CN" sz="3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654" y="2332701"/>
            <a:ext cx="11873345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，如果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一因生一果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不成立，则“多因生多果也不成立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，因为，一是多的基础。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，如果多因生一果不成立，多因生多果也不成立。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025" y="1518458"/>
            <a:ext cx="12192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复习知识：</a:t>
            </a:r>
            <a:endParaRPr lang="en-US" altLang="zh-CN" sz="3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，由“多种关系”证成非一体：</a:t>
            </a:r>
          </a:p>
          <a:p>
            <a:endParaRPr lang="zh-CN" altLang="en-US" sz="2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1),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一个事物如果与外界存在多种联系，则这个事物本身不可能是实有一体。</a:t>
            </a:r>
          </a:p>
          <a:p>
            <a:endParaRPr lang="zh-CN" altLang="en-US" sz="2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2),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一个事物如果存在多种属性，则这个事物本身不可能是实有一体。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510" y="687823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zh-CN" sz="3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</a:t>
            </a:r>
            <a:endParaRPr lang="zh-CN" altLang="zh-CN" sz="3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510" y="2456271"/>
            <a:ext cx="12192000" cy="225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，破四句生因也可以归属于其他因。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主体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无法分割。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3465" y="636997"/>
            <a:ext cx="1219199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4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五、五大因之总结</a:t>
            </a:r>
            <a:endParaRPr lang="en-US" altLang="zh-CN" sz="48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Aft>
                <a:spcPts val="0"/>
              </a:spcAft>
            </a:pPr>
            <a:endParaRPr lang="en-US" altLang="zh-CN" sz="28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Aft>
                <a:spcPts val="0"/>
              </a:spcAft>
            </a:pPr>
            <a:endParaRPr lang="en-US" altLang="zh-CN" sz="2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Aft>
                <a:spcPts val="0"/>
              </a:spcAft>
            </a:pPr>
            <a:endParaRPr lang="en-US" altLang="zh-CN" sz="28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280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，五大因相互存在紧密关联</a:t>
            </a:r>
          </a:p>
          <a:p>
            <a:pPr>
              <a:spcAft>
                <a:spcPts val="0"/>
              </a:spcAft>
            </a:pPr>
            <a:endParaRPr lang="zh-CN" altLang="en-US" sz="28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，五大因的共同内涵是 无自性</a:t>
            </a:r>
          </a:p>
          <a:p>
            <a:pPr>
              <a:spcAft>
                <a:spcPts val="0"/>
              </a:spcAft>
            </a:pPr>
            <a:endParaRPr lang="en-US" altLang="zh-CN" sz="28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280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，每一个因都可以抉择空性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2658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4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六、注意事项</a:t>
            </a:r>
            <a:endParaRPr lang="en-US" altLang="zh-CN" sz="48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5526" y="3302056"/>
            <a:ext cx="2563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，学中观要注重整合、圆融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06965"/>
            <a:ext cx="9088582" cy="454429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2658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4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六、注意事项</a:t>
            </a:r>
            <a:endParaRPr lang="en-US" altLang="zh-CN" sz="48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80995" y="1605915"/>
            <a:ext cx="747903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，学中观要注重整合、圆融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45285" y="3234055"/>
            <a:ext cx="8597900" cy="1275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两大目标： 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） 确立对于胜义谛的终极看法（空性见）</a:t>
            </a:r>
          </a:p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                  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）削弱实执，解决眼下的问题（烦恼）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4605" y="33603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48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六、注意事项</a:t>
            </a:r>
            <a:endParaRPr lang="zh-CN" altLang="zh-CN" sz="4800" kern="1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57480" y="2043807"/>
            <a:ext cx="1220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，学中观要注重对照内心，调伏烦恼。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27580" y="3244850"/>
            <a:ext cx="708787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-----</a:t>
            </a:r>
            <a:r>
              <a:rPr lang="zh-CN" altLang="en-US" sz="2800">
                <a:latin typeface="新宋体" panose="02010609030101010101" charset="-122"/>
                <a:ea typeface="新宋体" panose="02010609030101010101" charset="-122"/>
              </a:rPr>
              <a:t>要导向增上 出离心、慈悲心、信心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068" y="1031131"/>
            <a:ext cx="120649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1,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字面解释</a:t>
            </a:r>
          </a:p>
          <a:p>
            <a:pPr lvl="0"/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/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/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金刚：坚不可摧</a:t>
            </a:r>
          </a:p>
          <a:p>
            <a:pPr lvl="0"/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/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屑：碎屑、粉末 </a:t>
            </a:r>
          </a:p>
          <a:p>
            <a:pPr lvl="0"/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/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金刚屑：以如金刚般坚不可摧的推理将邪见摧毁、粉碎</a:t>
            </a:r>
          </a:p>
          <a:p>
            <a:pPr lvl="0"/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/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因：推理。</a:t>
            </a:r>
          </a:p>
          <a:p>
            <a:endParaRPr kumimoji="1"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4605" y="10616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48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六、注意事项</a:t>
            </a:r>
            <a:endParaRPr lang="zh-CN" altLang="zh-CN" sz="4800" kern="1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29210" y="937002"/>
            <a:ext cx="1220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，学中观要注重对照内心，调伏烦恼。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8280" y="2207895"/>
            <a:ext cx="2588260" cy="1101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-----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不应该</a:t>
            </a:r>
          </a:p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   有傲慢心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365" y="1374140"/>
            <a:ext cx="6096635" cy="469455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4605" y="33603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48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六、注意事项</a:t>
            </a:r>
            <a:endParaRPr lang="zh-CN" altLang="zh-CN" sz="4800" kern="1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4475" y="1841877"/>
            <a:ext cx="12206605" cy="396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8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sz="2800" dirty="0">
                <a:latin typeface="微软雅黑" panose="020B0503020204020204" charset="-122"/>
                <a:ea typeface="微软雅黑" panose="020B0503020204020204" charset="-122"/>
              </a:rPr>
              <a:t>）五大推理 不是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诡辩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  <a:p>
            <a:pPr algn="l"/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）五大推理 不是 文字游戏</a:t>
            </a:r>
          </a:p>
          <a:p>
            <a:pPr algn="l"/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）五大推理 不是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脑筋急转弯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  <a:p>
            <a:pPr algn="l"/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）五大推理 不是 传统意义上的哲学</a:t>
            </a:r>
          </a:p>
          <a:p>
            <a:pPr algn="l"/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）五大推理 均指向凡夫内心的我执（人我执、法我执）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34410" y="1167130"/>
            <a:ext cx="6575425" cy="48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，学中观要注重对照内心，调伏烦恼。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2227" y="2970657"/>
            <a:ext cx="34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贵在坚持 </a:t>
            </a: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3" y="406837"/>
            <a:ext cx="6774873" cy="565086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9945" y="2206234"/>
            <a:ext cx="10663646" cy="4651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PREVIEW </a:t>
            </a:r>
            <a:r>
              <a:rPr kumimoji="1" lang="zh-CN" altLang="en-US" sz="3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预习：</a:t>
            </a:r>
            <a:endParaRPr kumimoji="1" lang="en-US" altLang="zh-CN" sz="3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en-US" altLang="zh-CN" sz="3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，这两节课“破”了这么多，那这一切究竟存不存在呢？  </a:t>
            </a:r>
          </a:p>
          <a:p>
            <a:endParaRPr kumimoji="1"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，传说中的世俗谛、胜义谛到底又意味着什么呢？</a:t>
            </a:r>
          </a:p>
          <a:p>
            <a:endParaRPr kumimoji="1"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（请关注下一集）：</a:t>
            </a:r>
          </a:p>
          <a:p>
            <a:endParaRPr kumimoji="1"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《核心：现空二谛》</a:t>
            </a:r>
          </a:p>
          <a:p>
            <a:endParaRPr kumimoji="1"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en-US" altLang="zh-CN" sz="3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en-US" altLang="zh-CN" sz="3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en-US" altLang="zh-CN" sz="3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16885" y="551934"/>
            <a:ext cx="7472680" cy="874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PREVIEW  </a:t>
            </a:r>
            <a:r>
              <a:rPr lang="zh-CN" altLang="en-US" sz="4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预习相关资料：</a:t>
            </a:r>
          </a:p>
        </p:txBody>
      </p:sp>
      <p:sp>
        <p:nvSpPr>
          <p:cNvPr id="4" name="矩形 3"/>
          <p:cNvSpPr/>
          <p:nvPr/>
        </p:nvSpPr>
        <p:spPr>
          <a:xfrm>
            <a:off x="8129011" y="5478859"/>
            <a:ext cx="231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本课圆满</a:t>
            </a:r>
            <a:r>
              <a:rPr lang="en-US" altLang="zh-CN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^_^</a:t>
            </a:r>
          </a:p>
        </p:txBody>
      </p:sp>
      <p:sp>
        <p:nvSpPr>
          <p:cNvPr id="6" name="矩形 5"/>
          <p:cNvSpPr/>
          <p:nvPr/>
        </p:nvSpPr>
        <p:spPr>
          <a:xfrm>
            <a:off x="346362" y="2466109"/>
            <a:ext cx="11845637" cy="225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1，《中论讲记》 第二十四品 。 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2，《定解宝灯论讲记》第五品“二谛何者为主要？”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3，《中观庄严论解说》第七课 ~第十课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87395" y="779145"/>
            <a:ext cx="5184775" cy="445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本节课的内容：你听懂了多少？</a:t>
            </a:r>
          </a:p>
          <a:p>
            <a:pPr lvl="0" indent="0"/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A: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 低于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30%</a:t>
            </a:r>
          </a:p>
          <a:p>
            <a:pPr lvl="0" indent="0"/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B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30%---50%</a:t>
            </a:r>
          </a:p>
          <a:p>
            <a:pPr lvl="0" indent="0"/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  :  50%-70%</a:t>
            </a:r>
          </a:p>
          <a:p>
            <a:pPr lvl="0" indent="0"/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  :  70%-90%</a:t>
            </a:r>
          </a:p>
          <a:p>
            <a:pPr lvl="0" indent="0"/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E   :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高于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90%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362246"/>
            <a:ext cx="121919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2,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前提</a:t>
            </a:r>
          </a:p>
          <a:p>
            <a:endParaRPr kumimoji="1"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614792"/>
            <a:ext cx="12192000" cy="396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）凡夫境界中的平凡显现，必定有生有灭（无常）。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是这些事物各种属性真实存在的前提。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）真实的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只有四种情况：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，自生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，他生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，共生 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，无因生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-----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，需要依靠因缘而生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，不需要依靠因缘而生 ）</a:t>
            </a: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需要依靠因缘而生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-----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自、他、自他兼具（共）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包含一切真实存在</a:t>
            </a: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，不需要依靠因缘而生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-----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无因生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368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3,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具体分类</a:t>
            </a:r>
          </a:p>
          <a:p>
            <a:pPr algn="ctr"/>
            <a:endParaRPr kumimoji="1" lang="zh-CN" altLang="en-US"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38140" y="605996"/>
            <a:ext cx="69638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3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）自生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自己产生自己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50" y="1518629"/>
            <a:ext cx="8905070" cy="4452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怀旧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怀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怀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2506</Words>
  <Application>Microsoft Office PowerPoint</Application>
  <PresentationFormat>宽屏</PresentationFormat>
  <Paragraphs>369</Paragraphs>
  <Slides>65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74" baseType="lpstr">
      <vt:lpstr>DengXian</vt:lpstr>
      <vt:lpstr>方正兰亭超细黑简体</vt:lpstr>
      <vt:lpstr>STKaiti</vt:lpstr>
      <vt:lpstr>宋体</vt:lpstr>
      <vt:lpstr>微软雅黑</vt:lpstr>
      <vt:lpstr>新宋体</vt:lpstr>
      <vt:lpstr>Calibri</vt:lpstr>
      <vt:lpstr>Calibri Light</vt:lpstr>
      <vt:lpstr>怀旧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Lai Tiffany</dc:creator>
  <cp:lastModifiedBy>tsb</cp:lastModifiedBy>
  <cp:revision>190</cp:revision>
  <dcterms:created xsi:type="dcterms:W3CDTF">2016-11-23T05:53:00Z</dcterms:created>
  <dcterms:modified xsi:type="dcterms:W3CDTF">2016-11-27T17:29:09Z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  <property fmtid="{D5CDD505-2E9C-101B-9397-08002B2CF9AE}" pid="3" name="_MarkAsFinal">
    <vt:bool>true</vt:bool>
  </property>
</Properties>
</file>