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heme/themeOverride2.xml" ContentType="application/vnd.openxmlformats-officedocument.themeOverride+xml"/>
  <Override PartName="/ppt/tags/tag7.xml" ContentType="application/vnd.openxmlformats-officedocument.presentationml.tags+xml"/>
  <Override PartName="/ppt/theme/themeOverride3.xml" ContentType="application/vnd.openxmlformats-officedocument.themeOverride+xml"/>
  <Override PartName="/ppt/tags/tag8.xml" ContentType="application/vnd.openxmlformats-officedocument.presentationml.tags+xml"/>
  <Override PartName="/ppt/theme/themeOverride4.xml" ContentType="application/vnd.openxmlformats-officedocument.themeOverride+xml"/>
  <Override PartName="/ppt/tags/tag9.xml" ContentType="application/vnd.openxmlformats-officedocument.presentationml.tags+xml"/>
  <Override PartName="/ppt/theme/themeOverride5.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Override6.xml" ContentType="application/vnd.openxmlformats-officedocument.themeOverride+xml"/>
  <Override PartName="/ppt/tags/tag26.xml" ContentType="application/vnd.openxmlformats-officedocument.presentationml.tags+xml"/>
  <Override PartName="/ppt/theme/themeOverride7.xml" ContentType="application/vnd.openxmlformats-officedocument.themeOverride+xml"/>
  <Override PartName="/ppt/tags/tag27.xml" ContentType="application/vnd.openxmlformats-officedocument.presentationml.tags+xml"/>
  <Override PartName="/ppt/theme/themeOverride8.xml" ContentType="application/vnd.openxmlformats-officedocument.themeOverride+xml"/>
  <Override PartName="/ppt/tags/tag28.xml" ContentType="application/vnd.openxmlformats-officedocument.presentationml.tags+xml"/>
  <Override PartName="/ppt/theme/themeOverride9.xml" ContentType="application/vnd.openxmlformats-officedocument.themeOverride+xml"/>
  <Override PartName="/ppt/tags/tag29.xml" ContentType="application/vnd.openxmlformats-officedocument.presentationml.tags+xml"/>
  <Override PartName="/ppt/theme/themeOverride10.xml" ContentType="application/vnd.openxmlformats-officedocument.themeOverride+xml"/>
  <Override PartName="/ppt/tags/tag30.xml" ContentType="application/vnd.openxmlformats-officedocument.presentationml.tags+xml"/>
  <Override PartName="/ppt/theme/themeOverride11.xml" ContentType="application/vnd.openxmlformats-officedocument.themeOverride+xml"/>
  <Override PartName="/ppt/tags/tag31.xml" ContentType="application/vnd.openxmlformats-officedocument.presentationml.tags+xml"/>
  <Override PartName="/ppt/theme/themeOverride12.xml" ContentType="application/vnd.openxmlformats-officedocument.themeOverride+xml"/>
  <Override PartName="/ppt/tags/tag32.xml" ContentType="application/vnd.openxmlformats-officedocument.presentationml.tags+xml"/>
  <Override PartName="/ppt/theme/themeOverride13.xml" ContentType="application/vnd.openxmlformats-officedocument.themeOverride+xml"/>
  <Override PartName="/ppt/tags/tag33.xml" ContentType="application/vnd.openxmlformats-officedocument.presentationml.tags+xml"/>
  <Override PartName="/ppt/theme/themeOverride14.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Override15.xml" ContentType="application/vnd.openxmlformats-officedocument.themeOverride+xml"/>
  <Override PartName="/ppt/tags/tag38.xml" ContentType="application/vnd.openxmlformats-officedocument.presentationml.tags+xml"/>
  <Override PartName="/ppt/theme/themeOverride16.xml" ContentType="application/vnd.openxmlformats-officedocument.themeOverride+xml"/>
  <Override PartName="/ppt/tags/tag39.xml" ContentType="application/vnd.openxmlformats-officedocument.presentationml.tags+xml"/>
  <Override PartName="/ppt/theme/themeOverride17.xml" ContentType="application/vnd.openxmlformats-officedocument.themeOverride+xml"/>
  <Override PartName="/ppt/tags/tag40.xml" ContentType="application/vnd.openxmlformats-officedocument.presentationml.tags+xml"/>
  <Override PartName="/ppt/theme/themeOverride18.xml" ContentType="application/vnd.openxmlformats-officedocument.themeOverride+xml"/>
  <Override PartName="/ppt/tags/tag41.xml" ContentType="application/vnd.openxmlformats-officedocument.presentationml.tags+xml"/>
  <Override PartName="/ppt/theme/themeOverride19.xml" ContentType="application/vnd.openxmlformats-officedocument.themeOverride+xml"/>
  <Override PartName="/ppt/tags/tag42.xml" ContentType="application/vnd.openxmlformats-officedocument.presentationml.tags+xml"/>
  <Override PartName="/ppt/theme/themeOverride20.xml" ContentType="application/vnd.openxmlformats-officedocument.themeOverride+xml"/>
  <Override PartName="/ppt/tags/tag4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1.xml" ContentType="application/vnd.openxmlformats-officedocument.themeOverride+xml"/>
  <Override PartName="/ppt/tags/tag44.xml" ContentType="application/vnd.openxmlformats-officedocument.presentationml.tags+xml"/>
  <Override PartName="/ppt/theme/themeOverride22.xml" ContentType="application/vnd.openxmlformats-officedocument.themeOverride+xml"/>
  <Override PartName="/ppt/tags/tag45.xml" ContentType="application/vnd.openxmlformats-officedocument.presentationml.tags+xml"/>
  <Override PartName="/ppt/theme/themeOverride23.xml" ContentType="application/vnd.openxmlformats-officedocument.themeOverride+xml"/>
  <Override PartName="/ppt/tags/tag46.xml" ContentType="application/vnd.openxmlformats-officedocument.presentationml.tags+xml"/>
  <Override PartName="/ppt/theme/themeOverride24.xml" ContentType="application/vnd.openxmlformats-officedocument.themeOverride+xml"/>
  <Override PartName="/ppt/tags/tag47.xml" ContentType="application/vnd.openxmlformats-officedocument.presentationml.tags+xml"/>
  <Override PartName="/ppt/theme/themeOverride25.xml" ContentType="application/vnd.openxmlformats-officedocument.themeOverride+xml"/>
  <Override PartName="/ppt/tags/tag48.xml" ContentType="application/vnd.openxmlformats-officedocument.presentationml.tags+xml"/>
  <Override PartName="/ppt/theme/themeOverride26.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44"/>
  </p:notesMasterIdLst>
  <p:handoutMasterIdLst>
    <p:handoutMasterId r:id="rId45"/>
  </p:handoutMasterIdLst>
  <p:sldIdLst>
    <p:sldId id="315" r:id="rId3"/>
    <p:sldId id="286" r:id="rId4"/>
    <p:sldId id="290" r:id="rId5"/>
    <p:sldId id="291" r:id="rId6"/>
    <p:sldId id="292" r:id="rId7"/>
    <p:sldId id="376" r:id="rId8"/>
    <p:sldId id="287" r:id="rId9"/>
    <p:sldId id="311" r:id="rId10"/>
    <p:sldId id="348" r:id="rId11"/>
    <p:sldId id="349" r:id="rId12"/>
    <p:sldId id="313" r:id="rId13"/>
    <p:sldId id="335" r:id="rId14"/>
    <p:sldId id="289" r:id="rId15"/>
    <p:sldId id="266" r:id="rId16"/>
    <p:sldId id="274"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75" r:id="rId30"/>
    <p:sldId id="363" r:id="rId31"/>
    <p:sldId id="377" r:id="rId32"/>
    <p:sldId id="365" r:id="rId33"/>
    <p:sldId id="366" r:id="rId34"/>
    <p:sldId id="367" r:id="rId35"/>
    <p:sldId id="368" r:id="rId36"/>
    <p:sldId id="369" r:id="rId37"/>
    <p:sldId id="370" r:id="rId38"/>
    <p:sldId id="371" r:id="rId39"/>
    <p:sldId id="372" r:id="rId40"/>
    <p:sldId id="373" r:id="rId41"/>
    <p:sldId id="374" r:id="rId42"/>
    <p:sldId id="36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45">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23" d="100"/>
          <a:sy n="123" d="100"/>
        </p:scale>
        <p:origin x="-114" y="-72"/>
      </p:cViewPr>
      <p:guideLst>
        <p:guide orient="horz" pos="2145"/>
        <p:guide pos="3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C89259B-A971-4351-8113-5DC77B46D8D6}" type="doc">
      <dgm:prSet loTypeId="urn:microsoft.com/office/officeart/2005/8/layout/hList1" loCatId="list" qsTypeId="urn:microsoft.com/office/officeart/2005/8/quickstyle/simple2#1" qsCatId="simple" csTypeId="urn:microsoft.com/office/officeart/2005/8/colors/accent0_3#1" csCatId="mainScheme" phldr="1"/>
      <dgm:spPr/>
      <dgm:t>
        <a:bodyPr/>
        <a:lstStyle/>
        <a:p>
          <a:endParaRPr lang="en-CA"/>
        </a:p>
      </dgm:t>
    </dgm:pt>
    <dgm:pt modelId="{31239D1F-4984-4E7D-B064-D9C0069CD61D}">
      <dgm:prSet/>
      <dgm:spPr/>
      <dgm:t>
        <a:bodyPr/>
        <a:lstStyle/>
        <a:p>
          <a:pPr rtl="0"/>
          <a:r>
            <a:rPr lang="zh-CN"/>
            <a:t>皈依</a:t>
          </a:r>
          <a:endParaRPr lang="en-CA"/>
        </a:p>
      </dgm:t>
    </dgm:pt>
    <dgm:pt modelId="{262FB1FA-9DD6-4A2E-BB11-D5C3544CF536}" type="parTrans" cxnId="{A38D08E0-05D6-4B36-9C82-E8082BC2032C}">
      <dgm:prSet/>
      <dgm:spPr/>
      <dgm:t>
        <a:bodyPr/>
        <a:lstStyle/>
        <a:p>
          <a:endParaRPr lang="en-CA"/>
        </a:p>
      </dgm:t>
    </dgm:pt>
    <dgm:pt modelId="{6F5AD3E8-B8F2-4553-AB61-2D40F58795CA}" type="sibTrans" cxnId="{A38D08E0-05D6-4B36-9C82-E8082BC2032C}">
      <dgm:prSet/>
      <dgm:spPr/>
      <dgm:t>
        <a:bodyPr/>
        <a:lstStyle/>
        <a:p>
          <a:endParaRPr lang="en-CA"/>
        </a:p>
      </dgm:t>
    </dgm:pt>
    <dgm:pt modelId="{47D6CB25-4194-481A-AA96-927250BD9711}">
      <dgm:prSet/>
      <dgm:spPr/>
      <dgm:t>
        <a:bodyPr/>
        <a:lstStyle/>
        <a:p>
          <a:pPr rtl="0"/>
          <a:r>
            <a:rPr lang="zh-CN" dirty="0"/>
            <a:t>趋入佛门</a:t>
          </a:r>
          <a:endParaRPr lang="en-CA" dirty="0"/>
        </a:p>
      </dgm:t>
    </dgm:pt>
    <dgm:pt modelId="{801A7B56-08C1-4050-800C-3AD8B11C8CAC}" type="parTrans" cxnId="{74964C4F-F979-436D-AA92-8E568A79F479}">
      <dgm:prSet/>
      <dgm:spPr/>
      <dgm:t>
        <a:bodyPr/>
        <a:lstStyle/>
        <a:p>
          <a:endParaRPr lang="en-CA"/>
        </a:p>
      </dgm:t>
    </dgm:pt>
    <dgm:pt modelId="{2AB7D6D3-861E-40A8-90DC-4115C8B91E66}" type="sibTrans" cxnId="{74964C4F-F979-436D-AA92-8E568A79F479}">
      <dgm:prSet/>
      <dgm:spPr/>
      <dgm:t>
        <a:bodyPr/>
        <a:lstStyle/>
        <a:p>
          <a:endParaRPr lang="en-CA"/>
        </a:p>
      </dgm:t>
    </dgm:pt>
    <dgm:pt modelId="{F0812E65-8A46-4B2C-A766-CC62C95074DB}">
      <dgm:prSet/>
      <dgm:spPr/>
      <dgm:t>
        <a:bodyPr/>
        <a:lstStyle/>
        <a:p>
          <a:pPr rtl="0"/>
          <a:r>
            <a:rPr lang="zh-CN"/>
            <a:t>发心</a:t>
          </a:r>
          <a:endParaRPr lang="en-CA"/>
        </a:p>
      </dgm:t>
    </dgm:pt>
    <dgm:pt modelId="{5DC494D6-A42E-41AD-97E3-0E662BCE38CD}" type="parTrans" cxnId="{7667401C-EF4A-4851-A5B2-36C0EE47C256}">
      <dgm:prSet/>
      <dgm:spPr/>
      <dgm:t>
        <a:bodyPr/>
        <a:lstStyle/>
        <a:p>
          <a:endParaRPr lang="en-CA"/>
        </a:p>
      </dgm:t>
    </dgm:pt>
    <dgm:pt modelId="{19FCE67D-B2E9-47F3-86FD-D62A9E140F04}" type="sibTrans" cxnId="{7667401C-EF4A-4851-A5B2-36C0EE47C256}">
      <dgm:prSet/>
      <dgm:spPr/>
      <dgm:t>
        <a:bodyPr/>
        <a:lstStyle/>
        <a:p>
          <a:endParaRPr lang="en-CA"/>
        </a:p>
      </dgm:t>
    </dgm:pt>
    <dgm:pt modelId="{81A7D7FC-20A0-4DFB-980A-DA0063A1EEDD}">
      <dgm:prSet/>
      <dgm:spPr/>
      <dgm:t>
        <a:bodyPr/>
        <a:lstStyle/>
        <a:p>
          <a:pPr rtl="0"/>
          <a:r>
            <a:rPr lang="zh-CN" dirty="0"/>
            <a:t>趋入大乘菩提道</a:t>
          </a:r>
          <a:endParaRPr lang="en-CA" dirty="0"/>
        </a:p>
      </dgm:t>
    </dgm:pt>
    <dgm:pt modelId="{88B39D40-CBC5-4900-BC89-840DF28A8A94}" type="parTrans" cxnId="{77B654BC-45B3-4116-B2EA-C713D65AB666}">
      <dgm:prSet/>
      <dgm:spPr/>
      <dgm:t>
        <a:bodyPr/>
        <a:lstStyle/>
        <a:p>
          <a:endParaRPr lang="en-CA"/>
        </a:p>
      </dgm:t>
    </dgm:pt>
    <dgm:pt modelId="{99B83911-E94B-45F7-8789-2A7751CD79C5}" type="sibTrans" cxnId="{77B654BC-45B3-4116-B2EA-C713D65AB666}">
      <dgm:prSet/>
      <dgm:spPr/>
      <dgm:t>
        <a:bodyPr/>
        <a:lstStyle/>
        <a:p>
          <a:endParaRPr lang="en-CA"/>
        </a:p>
      </dgm:t>
    </dgm:pt>
    <dgm:pt modelId="{9826487B-088B-4640-A1AC-7DD52878656C}">
      <dgm:prSet/>
      <dgm:spPr/>
      <dgm:t>
        <a:bodyPr/>
        <a:lstStyle/>
        <a:p>
          <a:pPr rtl="0"/>
          <a:r>
            <a:rPr lang="zh-CN" dirty="0"/>
            <a:t>金刚萨垛</a:t>
          </a:r>
          <a:endParaRPr lang="en-CA" dirty="0"/>
        </a:p>
      </dgm:t>
    </dgm:pt>
    <dgm:pt modelId="{16DF89D2-5295-4D9E-A42E-CD7E21AABF58}" type="parTrans" cxnId="{83E6F6DC-48EE-41B3-AF11-143E93178F5F}">
      <dgm:prSet/>
      <dgm:spPr/>
      <dgm:t>
        <a:bodyPr/>
        <a:lstStyle/>
        <a:p>
          <a:endParaRPr lang="en-CA"/>
        </a:p>
      </dgm:t>
    </dgm:pt>
    <dgm:pt modelId="{253DE891-F32B-4289-BC9F-2C9FCBAEC157}" type="sibTrans" cxnId="{83E6F6DC-48EE-41B3-AF11-143E93178F5F}">
      <dgm:prSet/>
      <dgm:spPr/>
      <dgm:t>
        <a:bodyPr/>
        <a:lstStyle/>
        <a:p>
          <a:endParaRPr lang="en-CA"/>
        </a:p>
      </dgm:t>
    </dgm:pt>
    <dgm:pt modelId="{49602CD4-5F65-460E-A554-E5CE0DCF2C4D}">
      <dgm:prSet/>
      <dgm:spPr/>
      <dgm:t>
        <a:bodyPr/>
        <a:lstStyle/>
        <a:p>
          <a:pPr rtl="0"/>
          <a:r>
            <a:rPr lang="zh-CN" altLang="en-US" b="0" i="0" dirty="0"/>
            <a:t>祛除多世轮回中所造的身口意三恶业。</a:t>
          </a:r>
          <a:endParaRPr lang="en-CA" dirty="0"/>
        </a:p>
      </dgm:t>
    </dgm:pt>
    <dgm:pt modelId="{E30DA154-B43D-4AB9-A221-6781D03C63BF}" type="parTrans" cxnId="{E90FACAC-72DC-46AF-B3D3-9717C5B84F86}">
      <dgm:prSet/>
      <dgm:spPr/>
      <dgm:t>
        <a:bodyPr/>
        <a:lstStyle/>
        <a:p>
          <a:endParaRPr lang="en-CA"/>
        </a:p>
      </dgm:t>
    </dgm:pt>
    <dgm:pt modelId="{DCA2D525-E1DF-4C03-9925-1EC79E6E3617}" type="sibTrans" cxnId="{E90FACAC-72DC-46AF-B3D3-9717C5B84F86}">
      <dgm:prSet/>
      <dgm:spPr/>
      <dgm:t>
        <a:bodyPr/>
        <a:lstStyle/>
        <a:p>
          <a:endParaRPr lang="en-CA"/>
        </a:p>
      </dgm:t>
    </dgm:pt>
    <dgm:pt modelId="{CF150B9C-6E99-46A7-860F-13C31CC6A2D3}">
      <dgm:prSet/>
      <dgm:spPr/>
      <dgm:t>
        <a:bodyPr/>
        <a:lstStyle/>
        <a:p>
          <a:pPr rtl="0"/>
          <a:r>
            <a:rPr lang="zh-CN" dirty="0"/>
            <a:t>曼茶罗</a:t>
          </a:r>
          <a:endParaRPr lang="en-CA" dirty="0"/>
        </a:p>
      </dgm:t>
    </dgm:pt>
    <dgm:pt modelId="{96E89A2F-5533-4E18-A1C2-3814F88FC4DE}" type="parTrans" cxnId="{681C0C14-E686-4A80-8495-973C212CCCC9}">
      <dgm:prSet/>
      <dgm:spPr/>
      <dgm:t>
        <a:bodyPr/>
        <a:lstStyle/>
        <a:p>
          <a:endParaRPr lang="en-CA"/>
        </a:p>
      </dgm:t>
    </dgm:pt>
    <dgm:pt modelId="{041BD3C8-08A4-4A5E-AA07-F6961DD6BA00}" type="sibTrans" cxnId="{681C0C14-E686-4A80-8495-973C212CCCC9}">
      <dgm:prSet/>
      <dgm:spPr/>
      <dgm:t>
        <a:bodyPr/>
        <a:lstStyle/>
        <a:p>
          <a:endParaRPr lang="en-CA"/>
        </a:p>
      </dgm:t>
    </dgm:pt>
    <dgm:pt modelId="{5F0603C3-EF5C-4AEA-84DF-1086044BB06B}">
      <dgm:prSet/>
      <dgm:spPr/>
      <dgm:t>
        <a:bodyPr/>
        <a:lstStyle/>
        <a:p>
          <a:pPr rtl="0"/>
          <a:r>
            <a:rPr lang="zh-CN" dirty="0"/>
            <a:t>圆满</a:t>
          </a:r>
          <a:r>
            <a:rPr lang="zh-CN" altLang="en-US" dirty="0"/>
            <a:t>福慧二种</a:t>
          </a:r>
          <a:r>
            <a:rPr lang="zh-CN" dirty="0"/>
            <a:t>资粮</a:t>
          </a:r>
          <a:endParaRPr lang="en-CA" dirty="0"/>
        </a:p>
      </dgm:t>
    </dgm:pt>
    <dgm:pt modelId="{54F093D7-EF46-4435-A5DC-182907F70D4E}" type="parTrans" cxnId="{EAE0798E-53E6-4978-B7AB-C9D95CE42496}">
      <dgm:prSet/>
      <dgm:spPr/>
      <dgm:t>
        <a:bodyPr/>
        <a:lstStyle/>
        <a:p>
          <a:endParaRPr lang="en-CA"/>
        </a:p>
      </dgm:t>
    </dgm:pt>
    <dgm:pt modelId="{F8F9EC3B-9D96-49B3-AD9F-4831C2777409}" type="sibTrans" cxnId="{EAE0798E-53E6-4978-B7AB-C9D95CE42496}">
      <dgm:prSet/>
      <dgm:spPr/>
      <dgm:t>
        <a:bodyPr/>
        <a:lstStyle/>
        <a:p>
          <a:endParaRPr lang="en-CA"/>
        </a:p>
      </dgm:t>
    </dgm:pt>
    <dgm:pt modelId="{7BCEC5E9-16C8-4678-9BAC-3D64E14ED2D0}">
      <dgm:prSet/>
      <dgm:spPr/>
      <dgm:t>
        <a:bodyPr/>
        <a:lstStyle/>
        <a:p>
          <a:pPr rtl="0"/>
          <a:r>
            <a:rPr lang="zh-CN"/>
            <a:t>上师瑜伽</a:t>
          </a:r>
          <a:endParaRPr lang="en-CA"/>
        </a:p>
      </dgm:t>
    </dgm:pt>
    <dgm:pt modelId="{4DA35007-1990-4208-9678-3D2C8FC9F678}" type="parTrans" cxnId="{25FAB555-BD78-47E4-B715-588BD5AEEA75}">
      <dgm:prSet/>
      <dgm:spPr/>
      <dgm:t>
        <a:bodyPr/>
        <a:lstStyle/>
        <a:p>
          <a:endParaRPr lang="en-CA"/>
        </a:p>
      </dgm:t>
    </dgm:pt>
    <dgm:pt modelId="{A12AB714-1A4A-4BA2-98F9-09A4B5BAAE58}" type="sibTrans" cxnId="{25FAB555-BD78-47E4-B715-588BD5AEEA75}">
      <dgm:prSet/>
      <dgm:spPr/>
      <dgm:t>
        <a:bodyPr/>
        <a:lstStyle/>
        <a:p>
          <a:endParaRPr lang="en-CA"/>
        </a:p>
      </dgm:t>
    </dgm:pt>
    <dgm:pt modelId="{988D769B-280D-4AE9-A329-2B7614F53DCC}">
      <dgm:prSet/>
      <dgm:spPr/>
      <dgm:t>
        <a:bodyPr/>
        <a:lstStyle/>
        <a:p>
          <a:pPr rtl="0"/>
          <a:r>
            <a:rPr lang="zh-CN" dirty="0"/>
            <a:t>获得金刚上师加持</a:t>
          </a:r>
          <a:endParaRPr lang="en-CA" dirty="0"/>
        </a:p>
      </dgm:t>
    </dgm:pt>
    <dgm:pt modelId="{9C8F56A9-AAD5-4807-995C-445686EAFC69}" type="parTrans" cxnId="{6E9224BA-FBE0-46E2-932F-20B071B02E2D}">
      <dgm:prSet/>
      <dgm:spPr/>
      <dgm:t>
        <a:bodyPr/>
        <a:lstStyle/>
        <a:p>
          <a:endParaRPr lang="en-CA"/>
        </a:p>
      </dgm:t>
    </dgm:pt>
    <dgm:pt modelId="{EF04EBA0-4C95-4FA0-9D3E-3B71C077687C}" type="sibTrans" cxnId="{6E9224BA-FBE0-46E2-932F-20B071B02E2D}">
      <dgm:prSet/>
      <dgm:spPr/>
      <dgm:t>
        <a:bodyPr/>
        <a:lstStyle/>
        <a:p>
          <a:endParaRPr lang="en-CA"/>
        </a:p>
      </dgm:t>
    </dgm:pt>
    <dgm:pt modelId="{6BA7B1E7-1505-4B86-92E8-FFAF6096671F}">
      <dgm:prSet/>
      <dgm:spPr/>
      <dgm:t>
        <a:bodyPr/>
        <a:lstStyle/>
        <a:p>
          <a:pPr rtl="0"/>
          <a:r>
            <a:rPr lang="zh-CN" altLang="en-US" dirty="0"/>
            <a:t>如果不清净无始以来的罪业，就没有办法证得无我。</a:t>
          </a:r>
          <a:endParaRPr lang="en-CA" dirty="0"/>
        </a:p>
      </dgm:t>
    </dgm:pt>
    <dgm:pt modelId="{ADC31127-136E-411C-9AB6-2E8F30B7858E}" type="parTrans" cxnId="{AFED2E07-3237-4BD6-B3B7-9340C00A5293}">
      <dgm:prSet/>
      <dgm:spPr/>
      <dgm:t>
        <a:bodyPr/>
        <a:lstStyle/>
        <a:p>
          <a:endParaRPr lang="en-CA"/>
        </a:p>
      </dgm:t>
    </dgm:pt>
    <dgm:pt modelId="{7F7C68D5-A70E-40BA-A02B-AEC9CA1D7A14}" type="sibTrans" cxnId="{AFED2E07-3237-4BD6-B3B7-9340C00A5293}">
      <dgm:prSet/>
      <dgm:spPr/>
      <dgm:t>
        <a:bodyPr/>
        <a:lstStyle/>
        <a:p>
          <a:endParaRPr lang="en-CA"/>
        </a:p>
      </dgm:t>
    </dgm:pt>
    <dgm:pt modelId="{68F68A0B-F1A7-44EF-8550-60D937524674}">
      <dgm:prSet/>
      <dgm:spPr/>
      <dgm:t>
        <a:bodyPr/>
        <a:lstStyle/>
        <a:p>
          <a:pPr rtl="0"/>
          <a:r>
            <a:rPr lang="zh-CN" altLang="en-US" dirty="0"/>
            <a:t>没有资粮仍不能解脱，就像买机票需要有钱一样。</a:t>
          </a:r>
          <a:endParaRPr lang="en-CA" dirty="0"/>
        </a:p>
      </dgm:t>
    </dgm:pt>
    <dgm:pt modelId="{4F8A8454-32A3-4409-9BEA-5B8B4FD9CF60}" type="parTrans" cxnId="{60226E6A-80C1-4D74-B8CB-4E465A86A561}">
      <dgm:prSet/>
      <dgm:spPr/>
      <dgm:t>
        <a:bodyPr/>
        <a:lstStyle/>
        <a:p>
          <a:endParaRPr lang="en-CA"/>
        </a:p>
      </dgm:t>
    </dgm:pt>
    <dgm:pt modelId="{F25F8BC8-2D92-4B8F-B2FC-B516B6E76BB1}" type="sibTrans" cxnId="{60226E6A-80C1-4D74-B8CB-4E465A86A561}">
      <dgm:prSet/>
      <dgm:spPr/>
      <dgm:t>
        <a:bodyPr/>
        <a:lstStyle/>
        <a:p>
          <a:endParaRPr lang="en-CA"/>
        </a:p>
      </dgm:t>
    </dgm:pt>
    <dgm:pt modelId="{31975567-E5BE-4204-ACF3-CB336B2E9A7D}">
      <dgm:prSet/>
      <dgm:spPr/>
      <dgm:t>
        <a:bodyPr/>
        <a:lstStyle/>
        <a:p>
          <a:pPr rtl="0"/>
          <a:r>
            <a:rPr lang="zh-CN" altLang="en-US" b="0" i="0" dirty="0"/>
            <a:t>我必须成佛，是为第一要务。</a:t>
          </a:r>
          <a:r>
            <a:rPr lang="zh-CN" altLang="en-US" dirty="0"/>
            <a:t/>
          </a:r>
          <a:br>
            <a:rPr lang="zh-CN" altLang="en-US" dirty="0"/>
          </a:br>
          <a:r>
            <a:rPr lang="zh-CN" altLang="en-US" b="0" i="0" dirty="0"/>
            <a:t>我必须发菩提心，这是成佛的因。</a:t>
          </a:r>
          <a:r>
            <a:rPr lang="zh-CN" altLang="en-US" dirty="0"/>
            <a:t/>
          </a:r>
          <a:br>
            <a:rPr lang="zh-CN" altLang="en-US" dirty="0"/>
          </a:br>
          <a:r>
            <a:rPr lang="zh-CN" altLang="en-US" b="0" i="0" dirty="0"/>
            <a:t>悲是发菩提心的因。</a:t>
          </a:r>
          <a:r>
            <a:rPr lang="zh-CN" altLang="en-US" dirty="0"/>
            <a:t/>
          </a:r>
          <a:br>
            <a:rPr lang="zh-CN" altLang="en-US" dirty="0"/>
          </a:br>
          <a:r>
            <a:rPr lang="zh-CN" altLang="en-US" b="0" i="0" dirty="0"/>
            <a:t>慈是悲的因。</a:t>
          </a:r>
          <a:r>
            <a:rPr lang="zh-CN" altLang="en-US" dirty="0"/>
            <a:t/>
          </a:r>
          <a:br>
            <a:rPr lang="zh-CN" altLang="en-US" dirty="0"/>
          </a:br>
          <a:r>
            <a:rPr lang="zh-CN" altLang="en-US" b="0" i="0" dirty="0"/>
            <a:t>受恩不忘是慈的因。</a:t>
          </a:r>
          <a:r>
            <a:rPr lang="zh-CN" altLang="en-US" dirty="0"/>
            <a:t/>
          </a:r>
          <a:br>
            <a:rPr lang="zh-CN" altLang="en-US" dirty="0"/>
          </a:br>
          <a:r>
            <a:rPr lang="zh-CN" altLang="en-US" b="0" i="0" dirty="0"/>
            <a:t>体认众生皆我父母，这个事实是不忘恩的因。</a:t>
          </a:r>
          <a:endParaRPr lang="en-CA" dirty="0"/>
        </a:p>
      </dgm:t>
    </dgm:pt>
    <dgm:pt modelId="{B002858E-48BE-4D34-ABFB-2D9EB22D860B}" type="parTrans" cxnId="{B3458F26-FAA9-4DAD-B195-1D0D3378E763}">
      <dgm:prSet/>
      <dgm:spPr/>
      <dgm:t>
        <a:bodyPr/>
        <a:lstStyle/>
        <a:p>
          <a:endParaRPr lang="en-CA"/>
        </a:p>
      </dgm:t>
    </dgm:pt>
    <dgm:pt modelId="{5EE206CD-8B97-4519-9BE6-4ED1210A6B21}" type="sibTrans" cxnId="{B3458F26-FAA9-4DAD-B195-1D0D3378E763}">
      <dgm:prSet/>
      <dgm:spPr/>
      <dgm:t>
        <a:bodyPr/>
        <a:lstStyle/>
        <a:p>
          <a:endParaRPr lang="en-CA"/>
        </a:p>
      </dgm:t>
    </dgm:pt>
    <dgm:pt modelId="{425E2E17-8189-49FA-9FE2-80E0502941F0}">
      <dgm:prSet/>
      <dgm:spPr/>
      <dgm:t>
        <a:bodyPr/>
        <a:lstStyle/>
        <a:p>
          <a:pPr rtl="0"/>
          <a:r>
            <a:rPr lang="zh-CN" altLang="en-US" b="0" i="0" dirty="0"/>
            <a:t>正确皈依的四个特别条件</a:t>
          </a:r>
          <a:r>
            <a:rPr lang="en-US" altLang="zh-CN" b="0" i="0" dirty="0"/>
            <a:t>:</a:t>
          </a:r>
          <a:r>
            <a:rPr lang="zh-CN" altLang="en-US" dirty="0"/>
            <a:t/>
          </a:r>
          <a:br>
            <a:rPr lang="zh-CN" altLang="en-US" dirty="0"/>
          </a:br>
          <a:r>
            <a:rPr lang="en-US" altLang="zh-CN" b="0" i="0" dirty="0"/>
            <a:t>(</a:t>
          </a:r>
          <a:r>
            <a:rPr lang="zh-CN" altLang="en-US" b="0" i="0" dirty="0"/>
            <a:t>一</a:t>
          </a:r>
          <a:r>
            <a:rPr lang="en-US" altLang="zh-CN" b="0" i="0" dirty="0"/>
            <a:t>)</a:t>
          </a:r>
          <a:r>
            <a:rPr lang="zh-CN" altLang="en-US" b="0" i="0" dirty="0"/>
            <a:t>已了解如何正确地思维三宝。</a:t>
          </a:r>
          <a:r>
            <a:rPr lang="zh-CN" altLang="en-US" dirty="0"/>
            <a:t/>
          </a:r>
          <a:br>
            <a:rPr lang="zh-CN" altLang="en-US" dirty="0"/>
          </a:br>
          <a:r>
            <a:rPr lang="en-US" altLang="zh-CN" b="0" i="0" dirty="0"/>
            <a:t>(</a:t>
          </a:r>
          <a:r>
            <a:rPr lang="zh-CN" altLang="en-US" b="0" i="0" dirty="0"/>
            <a:t>二</a:t>
          </a:r>
          <a:r>
            <a:rPr lang="en-US" altLang="zh-CN" b="0" i="0" dirty="0"/>
            <a:t>)</a:t>
          </a:r>
          <a:r>
            <a:rPr lang="zh-CN" altLang="en-US" b="0" i="0" dirty="0"/>
            <a:t>认知佛、法、僧优於外道邪说。</a:t>
          </a:r>
          <a:r>
            <a:rPr lang="zh-CN" altLang="en-US" dirty="0"/>
            <a:t/>
          </a:r>
          <a:br>
            <a:rPr lang="zh-CN" altLang="en-US" dirty="0"/>
          </a:br>
          <a:r>
            <a:rPr lang="en-US" altLang="zh-CN" b="0" i="0" dirty="0"/>
            <a:t>(</a:t>
          </a:r>
          <a:r>
            <a:rPr lang="zh-CN" altLang="en-US" b="0" i="0" dirty="0"/>
            <a:t>三</a:t>
          </a:r>
          <a:r>
            <a:rPr lang="en-US" altLang="zh-CN" b="0" i="0" dirty="0"/>
            <a:t>)</a:t>
          </a:r>
          <a:r>
            <a:rPr lang="zh-CN" altLang="en-US" b="0" i="0" dirty="0"/>
            <a:t>以此认知为基础，诚心发誓永远皈依三宝。</a:t>
          </a:r>
          <a:r>
            <a:rPr lang="zh-CN" altLang="en-US" dirty="0"/>
            <a:t/>
          </a:r>
          <a:br>
            <a:rPr lang="zh-CN" altLang="en-US" dirty="0"/>
          </a:br>
          <a:r>
            <a:rPr lang="en-US" altLang="zh-CN" b="0" i="0" dirty="0"/>
            <a:t>(</a:t>
          </a:r>
          <a:r>
            <a:rPr lang="zh-CN" altLang="en-US" b="0" i="0" dirty="0"/>
            <a:t>四</a:t>
          </a:r>
          <a:r>
            <a:rPr lang="en-US" altLang="zh-CN" b="0" i="0" dirty="0"/>
            <a:t>)</a:t>
          </a:r>
          <a:r>
            <a:rPr lang="zh-CN" altLang="en-US" b="0" i="0" dirty="0"/>
            <a:t>即使你的生命危急，也不可皈依三宝以外的人。</a:t>
          </a:r>
          <a:r>
            <a:rPr lang="zh-CN" altLang="en-US" dirty="0"/>
            <a:t/>
          </a:r>
          <a:br>
            <a:rPr lang="zh-CN" altLang="en-US" dirty="0"/>
          </a:br>
          <a:endParaRPr lang="en-CA" dirty="0"/>
        </a:p>
      </dgm:t>
    </dgm:pt>
    <dgm:pt modelId="{75CCF74E-17DC-421F-A10E-EB0C9F433379}" type="parTrans" cxnId="{CF4035E0-4702-4F27-895E-6A0300A6D2B7}">
      <dgm:prSet/>
      <dgm:spPr/>
      <dgm:t>
        <a:bodyPr/>
        <a:lstStyle/>
        <a:p>
          <a:endParaRPr lang="en-CA"/>
        </a:p>
      </dgm:t>
    </dgm:pt>
    <dgm:pt modelId="{8A42D537-25E6-4013-887E-D2403C325A83}" type="sibTrans" cxnId="{CF4035E0-4702-4F27-895E-6A0300A6D2B7}">
      <dgm:prSet/>
      <dgm:spPr/>
      <dgm:t>
        <a:bodyPr/>
        <a:lstStyle/>
        <a:p>
          <a:endParaRPr lang="en-CA"/>
        </a:p>
      </dgm:t>
    </dgm:pt>
    <dgm:pt modelId="{50EDD3FB-D24B-4726-9F66-B9EC5414F543}">
      <dgm:prSet/>
      <dgm:spPr/>
      <dgm:t>
        <a:bodyPr/>
        <a:lstStyle/>
        <a:p>
          <a:pPr rtl="0"/>
          <a:r>
            <a:rPr lang="zh-CN" altLang="en-US" b="0" i="0" dirty="0"/>
            <a:t>献曼茶罗是至高无上的供养，因为它包括整个宇宙一切财富。它不会遭受傲慢思想的玷污。</a:t>
          </a:r>
          <a:endParaRPr lang="en-CA" dirty="0"/>
        </a:p>
      </dgm:t>
    </dgm:pt>
    <dgm:pt modelId="{4DBB5C4F-EEEA-4D99-A002-CD0859C56244}" type="parTrans" cxnId="{6D37937C-2E03-4136-A814-CD7642E232ED}">
      <dgm:prSet/>
      <dgm:spPr/>
      <dgm:t>
        <a:bodyPr/>
        <a:lstStyle/>
        <a:p>
          <a:endParaRPr lang="en-CA"/>
        </a:p>
      </dgm:t>
    </dgm:pt>
    <dgm:pt modelId="{AA2807CC-8301-4BEC-ACFA-D87E08B1F67B}" type="sibTrans" cxnId="{6D37937C-2E03-4136-A814-CD7642E232ED}">
      <dgm:prSet/>
      <dgm:spPr/>
      <dgm:t>
        <a:bodyPr/>
        <a:lstStyle/>
        <a:p>
          <a:endParaRPr lang="en-CA"/>
        </a:p>
      </dgm:t>
    </dgm:pt>
    <dgm:pt modelId="{A4B8D57D-DD1E-4A69-9A6A-6732677FAC87}">
      <dgm:prSet/>
      <dgm:spPr/>
      <dgm:t>
        <a:bodyPr/>
        <a:lstStyle/>
        <a:p>
          <a:pPr rtl="0"/>
          <a:r>
            <a:rPr lang="zh-CN" altLang="en-US" b="0" i="0" dirty="0"/>
            <a:t>如果你把你的上师看成佛，你将得到佛的加持。如果你把他看成菩萨，你将得到菩萨的加持。如果你把他看成成就者，你将得到成就者的加持。如果你把他看成普通人</a:t>
          </a:r>
          <a:r>
            <a:rPr lang="en-US" altLang="zh-CN" b="0" i="0" dirty="0"/>
            <a:t>(</a:t>
          </a:r>
          <a:r>
            <a:rPr lang="zh-CN" altLang="en-US" b="0" i="0" dirty="0"/>
            <a:t>好的道友</a:t>
          </a:r>
          <a:r>
            <a:rPr lang="en-US" altLang="zh-CN" b="0" i="0" dirty="0"/>
            <a:t>)</a:t>
          </a:r>
          <a:r>
            <a:rPr lang="zh-CN" altLang="en-US" b="0" i="0" dirty="0"/>
            <a:t>，你也只能够得到普通人的加持。如果你对他既无忠心也无恭敬心，你绝对得不到任何加持。</a:t>
          </a:r>
          <a:endParaRPr lang="en-CA" dirty="0"/>
        </a:p>
      </dgm:t>
    </dgm:pt>
    <dgm:pt modelId="{F1DE435B-2824-4CB8-84FA-80902ABDF161}" type="parTrans" cxnId="{E471C347-2954-474A-9B6F-06D7CB09A3D0}">
      <dgm:prSet/>
      <dgm:spPr/>
      <dgm:t>
        <a:bodyPr/>
        <a:lstStyle/>
        <a:p>
          <a:endParaRPr lang="en-CA"/>
        </a:p>
      </dgm:t>
    </dgm:pt>
    <dgm:pt modelId="{C9D0808A-7823-4AA1-9770-6EA65FF0934E}" type="sibTrans" cxnId="{E471C347-2954-474A-9B6F-06D7CB09A3D0}">
      <dgm:prSet/>
      <dgm:spPr/>
      <dgm:t>
        <a:bodyPr/>
        <a:lstStyle/>
        <a:p>
          <a:endParaRPr lang="en-CA"/>
        </a:p>
      </dgm:t>
    </dgm:pt>
    <dgm:pt modelId="{1FDA6F60-0D68-484E-AE63-8768235316CD}" type="pres">
      <dgm:prSet presAssocID="{9C89259B-A971-4351-8113-5DC77B46D8D6}" presName="Name0" presStyleCnt="0">
        <dgm:presLayoutVars>
          <dgm:dir/>
          <dgm:animLvl val="lvl"/>
          <dgm:resizeHandles val="exact"/>
        </dgm:presLayoutVars>
      </dgm:prSet>
      <dgm:spPr/>
      <dgm:t>
        <a:bodyPr/>
        <a:lstStyle/>
        <a:p>
          <a:endParaRPr lang="en-CA"/>
        </a:p>
      </dgm:t>
    </dgm:pt>
    <dgm:pt modelId="{6C9ACE79-DA02-4296-95F5-107BBFA27CD0}" type="pres">
      <dgm:prSet presAssocID="{31239D1F-4984-4E7D-B064-D9C0069CD61D}" presName="composite" presStyleCnt="0"/>
      <dgm:spPr/>
    </dgm:pt>
    <dgm:pt modelId="{922A466E-ABF8-4350-BBE7-5BFCD5299FA0}" type="pres">
      <dgm:prSet presAssocID="{31239D1F-4984-4E7D-B064-D9C0069CD61D}" presName="parTx" presStyleLbl="alignNode1" presStyleIdx="0" presStyleCnt="5">
        <dgm:presLayoutVars>
          <dgm:chMax val="0"/>
          <dgm:chPref val="0"/>
          <dgm:bulletEnabled val="1"/>
        </dgm:presLayoutVars>
      </dgm:prSet>
      <dgm:spPr/>
      <dgm:t>
        <a:bodyPr/>
        <a:lstStyle/>
        <a:p>
          <a:endParaRPr lang="en-CA"/>
        </a:p>
      </dgm:t>
    </dgm:pt>
    <dgm:pt modelId="{A6916DC0-2563-498B-8E89-FD313302A9AF}" type="pres">
      <dgm:prSet presAssocID="{31239D1F-4984-4E7D-B064-D9C0069CD61D}" presName="desTx" presStyleLbl="alignAccFollowNode1" presStyleIdx="0" presStyleCnt="5">
        <dgm:presLayoutVars>
          <dgm:bulletEnabled val="1"/>
        </dgm:presLayoutVars>
      </dgm:prSet>
      <dgm:spPr/>
      <dgm:t>
        <a:bodyPr/>
        <a:lstStyle/>
        <a:p>
          <a:endParaRPr lang="en-CA"/>
        </a:p>
      </dgm:t>
    </dgm:pt>
    <dgm:pt modelId="{3CB9E071-8B53-43B9-8167-9B112E6F9340}" type="pres">
      <dgm:prSet presAssocID="{6F5AD3E8-B8F2-4553-AB61-2D40F58795CA}" presName="space" presStyleCnt="0"/>
      <dgm:spPr/>
    </dgm:pt>
    <dgm:pt modelId="{2C54C154-5C9F-4551-A34F-7E23AA47D603}" type="pres">
      <dgm:prSet presAssocID="{F0812E65-8A46-4B2C-A766-CC62C95074DB}" presName="composite" presStyleCnt="0"/>
      <dgm:spPr/>
    </dgm:pt>
    <dgm:pt modelId="{259E9863-7F69-4E34-B616-4BDE68D4559E}" type="pres">
      <dgm:prSet presAssocID="{F0812E65-8A46-4B2C-A766-CC62C95074DB}" presName="parTx" presStyleLbl="alignNode1" presStyleIdx="1" presStyleCnt="5">
        <dgm:presLayoutVars>
          <dgm:chMax val="0"/>
          <dgm:chPref val="0"/>
          <dgm:bulletEnabled val="1"/>
        </dgm:presLayoutVars>
      </dgm:prSet>
      <dgm:spPr/>
      <dgm:t>
        <a:bodyPr/>
        <a:lstStyle/>
        <a:p>
          <a:endParaRPr lang="en-CA"/>
        </a:p>
      </dgm:t>
    </dgm:pt>
    <dgm:pt modelId="{6228E24B-7A57-4346-A9AA-6937B8780EB5}" type="pres">
      <dgm:prSet presAssocID="{F0812E65-8A46-4B2C-A766-CC62C95074DB}" presName="desTx" presStyleLbl="alignAccFollowNode1" presStyleIdx="1" presStyleCnt="5">
        <dgm:presLayoutVars>
          <dgm:bulletEnabled val="1"/>
        </dgm:presLayoutVars>
      </dgm:prSet>
      <dgm:spPr/>
      <dgm:t>
        <a:bodyPr/>
        <a:lstStyle/>
        <a:p>
          <a:endParaRPr lang="en-CA"/>
        </a:p>
      </dgm:t>
    </dgm:pt>
    <dgm:pt modelId="{1E690AB5-919F-46EB-A3B6-A939916BEFA3}" type="pres">
      <dgm:prSet presAssocID="{19FCE67D-B2E9-47F3-86FD-D62A9E140F04}" presName="space" presStyleCnt="0"/>
      <dgm:spPr/>
    </dgm:pt>
    <dgm:pt modelId="{830E058D-95D9-4F89-99BE-0F069DBB10B3}" type="pres">
      <dgm:prSet presAssocID="{9826487B-088B-4640-A1AC-7DD52878656C}" presName="composite" presStyleCnt="0"/>
      <dgm:spPr/>
    </dgm:pt>
    <dgm:pt modelId="{81295EDA-39C2-4C54-BBF5-6EB26210D742}" type="pres">
      <dgm:prSet presAssocID="{9826487B-088B-4640-A1AC-7DD52878656C}" presName="parTx" presStyleLbl="alignNode1" presStyleIdx="2" presStyleCnt="5">
        <dgm:presLayoutVars>
          <dgm:chMax val="0"/>
          <dgm:chPref val="0"/>
          <dgm:bulletEnabled val="1"/>
        </dgm:presLayoutVars>
      </dgm:prSet>
      <dgm:spPr/>
      <dgm:t>
        <a:bodyPr/>
        <a:lstStyle/>
        <a:p>
          <a:endParaRPr lang="en-CA"/>
        </a:p>
      </dgm:t>
    </dgm:pt>
    <dgm:pt modelId="{26F2DC5B-D1DA-4030-9DC2-42836B75C0C2}" type="pres">
      <dgm:prSet presAssocID="{9826487B-088B-4640-A1AC-7DD52878656C}" presName="desTx" presStyleLbl="alignAccFollowNode1" presStyleIdx="2" presStyleCnt="5">
        <dgm:presLayoutVars>
          <dgm:bulletEnabled val="1"/>
        </dgm:presLayoutVars>
      </dgm:prSet>
      <dgm:spPr/>
      <dgm:t>
        <a:bodyPr/>
        <a:lstStyle/>
        <a:p>
          <a:endParaRPr lang="en-CA"/>
        </a:p>
      </dgm:t>
    </dgm:pt>
    <dgm:pt modelId="{271577AF-4EA1-406C-BE8B-BBD74DE1B99A}" type="pres">
      <dgm:prSet presAssocID="{253DE891-F32B-4289-BC9F-2C9FCBAEC157}" presName="space" presStyleCnt="0"/>
      <dgm:spPr/>
    </dgm:pt>
    <dgm:pt modelId="{A6851FCD-1894-429E-A512-B4F6B15F768D}" type="pres">
      <dgm:prSet presAssocID="{CF150B9C-6E99-46A7-860F-13C31CC6A2D3}" presName="composite" presStyleCnt="0"/>
      <dgm:spPr/>
    </dgm:pt>
    <dgm:pt modelId="{3DDCCA2F-F6BB-42E1-A47D-A996ECC565CE}" type="pres">
      <dgm:prSet presAssocID="{CF150B9C-6E99-46A7-860F-13C31CC6A2D3}" presName="parTx" presStyleLbl="alignNode1" presStyleIdx="3" presStyleCnt="5">
        <dgm:presLayoutVars>
          <dgm:chMax val="0"/>
          <dgm:chPref val="0"/>
          <dgm:bulletEnabled val="1"/>
        </dgm:presLayoutVars>
      </dgm:prSet>
      <dgm:spPr/>
      <dgm:t>
        <a:bodyPr/>
        <a:lstStyle/>
        <a:p>
          <a:endParaRPr lang="en-CA"/>
        </a:p>
      </dgm:t>
    </dgm:pt>
    <dgm:pt modelId="{38C5B783-F148-4C63-96CF-766939169DA4}" type="pres">
      <dgm:prSet presAssocID="{CF150B9C-6E99-46A7-860F-13C31CC6A2D3}" presName="desTx" presStyleLbl="alignAccFollowNode1" presStyleIdx="3" presStyleCnt="5">
        <dgm:presLayoutVars>
          <dgm:bulletEnabled val="1"/>
        </dgm:presLayoutVars>
      </dgm:prSet>
      <dgm:spPr/>
      <dgm:t>
        <a:bodyPr/>
        <a:lstStyle/>
        <a:p>
          <a:endParaRPr lang="en-CA"/>
        </a:p>
      </dgm:t>
    </dgm:pt>
    <dgm:pt modelId="{017BF1A5-DC99-4170-AD22-EF09C5A43B21}" type="pres">
      <dgm:prSet presAssocID="{041BD3C8-08A4-4A5E-AA07-F6961DD6BA00}" presName="space" presStyleCnt="0"/>
      <dgm:spPr/>
    </dgm:pt>
    <dgm:pt modelId="{AA5B622D-6646-491A-92C6-F5865862790F}" type="pres">
      <dgm:prSet presAssocID="{7BCEC5E9-16C8-4678-9BAC-3D64E14ED2D0}" presName="composite" presStyleCnt="0"/>
      <dgm:spPr/>
    </dgm:pt>
    <dgm:pt modelId="{D013740D-CCEF-4EE8-B81E-807C10F0DA7F}" type="pres">
      <dgm:prSet presAssocID="{7BCEC5E9-16C8-4678-9BAC-3D64E14ED2D0}" presName="parTx" presStyleLbl="alignNode1" presStyleIdx="4" presStyleCnt="5">
        <dgm:presLayoutVars>
          <dgm:chMax val="0"/>
          <dgm:chPref val="0"/>
          <dgm:bulletEnabled val="1"/>
        </dgm:presLayoutVars>
      </dgm:prSet>
      <dgm:spPr/>
      <dgm:t>
        <a:bodyPr/>
        <a:lstStyle/>
        <a:p>
          <a:endParaRPr lang="en-CA"/>
        </a:p>
      </dgm:t>
    </dgm:pt>
    <dgm:pt modelId="{F09E14E5-F5FE-4922-AB6F-7A13C9005729}" type="pres">
      <dgm:prSet presAssocID="{7BCEC5E9-16C8-4678-9BAC-3D64E14ED2D0}" presName="desTx" presStyleLbl="alignAccFollowNode1" presStyleIdx="4" presStyleCnt="5">
        <dgm:presLayoutVars>
          <dgm:bulletEnabled val="1"/>
        </dgm:presLayoutVars>
      </dgm:prSet>
      <dgm:spPr/>
      <dgm:t>
        <a:bodyPr/>
        <a:lstStyle/>
        <a:p>
          <a:endParaRPr lang="en-CA"/>
        </a:p>
      </dgm:t>
    </dgm:pt>
  </dgm:ptLst>
  <dgm:cxnLst>
    <dgm:cxn modelId="{CF4035E0-4702-4F27-895E-6A0300A6D2B7}" srcId="{31239D1F-4984-4E7D-B064-D9C0069CD61D}" destId="{425E2E17-8189-49FA-9FE2-80E0502941F0}" srcOrd="1" destOrd="0" parTransId="{75CCF74E-17DC-421F-A10E-EB0C9F433379}" sibTransId="{8A42D537-25E6-4013-887E-D2403C325A83}"/>
    <dgm:cxn modelId="{A38D08E0-05D6-4B36-9C82-E8082BC2032C}" srcId="{9C89259B-A971-4351-8113-5DC77B46D8D6}" destId="{31239D1F-4984-4E7D-B064-D9C0069CD61D}" srcOrd="0" destOrd="0" parTransId="{262FB1FA-9DD6-4A2E-BB11-D5C3544CF536}" sibTransId="{6F5AD3E8-B8F2-4553-AB61-2D40F58795CA}"/>
    <dgm:cxn modelId="{EFECA5D3-F5FC-4180-98FD-1F923912879F}" type="presOf" srcId="{31239D1F-4984-4E7D-B064-D9C0069CD61D}" destId="{922A466E-ABF8-4350-BBE7-5BFCD5299FA0}" srcOrd="0" destOrd="0" presId="urn:microsoft.com/office/officeart/2005/8/layout/hList1"/>
    <dgm:cxn modelId="{E471C347-2954-474A-9B6F-06D7CB09A3D0}" srcId="{7BCEC5E9-16C8-4678-9BAC-3D64E14ED2D0}" destId="{A4B8D57D-DD1E-4A69-9A6A-6732677FAC87}" srcOrd="1" destOrd="0" parTransId="{F1DE435B-2824-4CB8-84FA-80902ABDF161}" sibTransId="{C9D0808A-7823-4AA1-9770-6EA65FF0934E}"/>
    <dgm:cxn modelId="{6D37937C-2E03-4136-A814-CD7642E232ED}" srcId="{CF150B9C-6E99-46A7-860F-13C31CC6A2D3}" destId="{50EDD3FB-D24B-4726-9F66-B9EC5414F543}" srcOrd="2" destOrd="0" parTransId="{4DBB5C4F-EEEA-4D99-A002-CD0859C56244}" sibTransId="{AA2807CC-8301-4BEC-ACFA-D87E08B1F67B}"/>
    <dgm:cxn modelId="{FB671312-96A7-49D3-81AE-6489A8051EAA}" type="presOf" srcId="{50EDD3FB-D24B-4726-9F66-B9EC5414F543}" destId="{38C5B783-F148-4C63-96CF-766939169DA4}" srcOrd="0" destOrd="2" presId="urn:microsoft.com/office/officeart/2005/8/layout/hList1"/>
    <dgm:cxn modelId="{AFD9080E-C0E1-4E30-8FFA-EDC2731437D3}" type="presOf" srcId="{F0812E65-8A46-4B2C-A766-CC62C95074DB}" destId="{259E9863-7F69-4E34-B616-4BDE68D4559E}" srcOrd="0" destOrd="0" presId="urn:microsoft.com/office/officeart/2005/8/layout/hList1"/>
    <dgm:cxn modelId="{018D912A-DA4F-46B3-AA4A-D99219B70EE5}" type="presOf" srcId="{6BA7B1E7-1505-4B86-92E8-FFAF6096671F}" destId="{26F2DC5B-D1DA-4030-9DC2-42836B75C0C2}" srcOrd="0" destOrd="1" presId="urn:microsoft.com/office/officeart/2005/8/layout/hList1"/>
    <dgm:cxn modelId="{1CC5BD26-A510-4A1E-A7CF-14915F59175F}" type="presOf" srcId="{5F0603C3-EF5C-4AEA-84DF-1086044BB06B}" destId="{38C5B783-F148-4C63-96CF-766939169DA4}" srcOrd="0" destOrd="0" presId="urn:microsoft.com/office/officeart/2005/8/layout/hList1"/>
    <dgm:cxn modelId="{74964C4F-F979-436D-AA92-8E568A79F479}" srcId="{31239D1F-4984-4E7D-B064-D9C0069CD61D}" destId="{47D6CB25-4194-481A-AA96-927250BD9711}" srcOrd="0" destOrd="0" parTransId="{801A7B56-08C1-4050-800C-3AD8B11C8CAC}" sibTransId="{2AB7D6D3-861E-40A8-90DC-4115C8B91E66}"/>
    <dgm:cxn modelId="{678A6ADC-8347-4DD9-B011-0814239B9918}" type="presOf" srcId="{CF150B9C-6E99-46A7-860F-13C31CC6A2D3}" destId="{3DDCCA2F-F6BB-42E1-A47D-A996ECC565CE}" srcOrd="0" destOrd="0" presId="urn:microsoft.com/office/officeart/2005/8/layout/hList1"/>
    <dgm:cxn modelId="{B3458F26-FAA9-4DAD-B195-1D0D3378E763}" srcId="{F0812E65-8A46-4B2C-A766-CC62C95074DB}" destId="{31975567-E5BE-4204-ACF3-CB336B2E9A7D}" srcOrd="1" destOrd="0" parTransId="{B002858E-48BE-4D34-ABFB-2D9EB22D860B}" sibTransId="{5EE206CD-8B97-4519-9BE6-4ED1210A6B21}"/>
    <dgm:cxn modelId="{8DFEA7E8-190D-4E49-80BD-3D978F960CB7}" type="presOf" srcId="{47D6CB25-4194-481A-AA96-927250BD9711}" destId="{A6916DC0-2563-498B-8E89-FD313302A9AF}" srcOrd="0" destOrd="0" presId="urn:microsoft.com/office/officeart/2005/8/layout/hList1"/>
    <dgm:cxn modelId="{C5930B25-64A3-42AB-82DC-8FDCA1A8F5B5}" type="presOf" srcId="{68F68A0B-F1A7-44EF-8550-60D937524674}" destId="{38C5B783-F148-4C63-96CF-766939169DA4}" srcOrd="0" destOrd="1" presId="urn:microsoft.com/office/officeart/2005/8/layout/hList1"/>
    <dgm:cxn modelId="{22B3DD10-AFD6-43BC-BE43-3D78A9950C45}" type="presOf" srcId="{31975567-E5BE-4204-ACF3-CB336B2E9A7D}" destId="{6228E24B-7A57-4346-A9AA-6937B8780EB5}" srcOrd="0" destOrd="1" presId="urn:microsoft.com/office/officeart/2005/8/layout/hList1"/>
    <dgm:cxn modelId="{77B654BC-45B3-4116-B2EA-C713D65AB666}" srcId="{F0812E65-8A46-4B2C-A766-CC62C95074DB}" destId="{81A7D7FC-20A0-4DFB-980A-DA0063A1EEDD}" srcOrd="0" destOrd="0" parTransId="{88B39D40-CBC5-4900-BC89-840DF28A8A94}" sibTransId="{99B83911-E94B-45F7-8789-2A7751CD79C5}"/>
    <dgm:cxn modelId="{6E9224BA-FBE0-46E2-932F-20B071B02E2D}" srcId="{7BCEC5E9-16C8-4678-9BAC-3D64E14ED2D0}" destId="{988D769B-280D-4AE9-A329-2B7614F53DCC}" srcOrd="0" destOrd="0" parTransId="{9C8F56A9-AAD5-4807-995C-445686EAFC69}" sibTransId="{EF04EBA0-4C95-4FA0-9D3E-3B71C077687C}"/>
    <dgm:cxn modelId="{486E5B45-F0CA-4181-9322-89F5272A650C}" type="presOf" srcId="{49602CD4-5F65-460E-A554-E5CE0DCF2C4D}" destId="{26F2DC5B-D1DA-4030-9DC2-42836B75C0C2}" srcOrd="0" destOrd="0" presId="urn:microsoft.com/office/officeart/2005/8/layout/hList1"/>
    <dgm:cxn modelId="{E90FACAC-72DC-46AF-B3D3-9717C5B84F86}" srcId="{9826487B-088B-4640-A1AC-7DD52878656C}" destId="{49602CD4-5F65-460E-A554-E5CE0DCF2C4D}" srcOrd="0" destOrd="0" parTransId="{E30DA154-B43D-4AB9-A221-6781D03C63BF}" sibTransId="{DCA2D525-E1DF-4C03-9925-1EC79E6E3617}"/>
    <dgm:cxn modelId="{A870E615-9391-466E-99A9-2E75A156FEF6}" type="presOf" srcId="{7BCEC5E9-16C8-4678-9BAC-3D64E14ED2D0}" destId="{D013740D-CCEF-4EE8-B81E-807C10F0DA7F}" srcOrd="0" destOrd="0" presId="urn:microsoft.com/office/officeart/2005/8/layout/hList1"/>
    <dgm:cxn modelId="{6550C180-2446-4385-B98D-EF7E87BE7BF5}" type="presOf" srcId="{988D769B-280D-4AE9-A329-2B7614F53DCC}" destId="{F09E14E5-F5FE-4922-AB6F-7A13C9005729}" srcOrd="0" destOrd="0" presId="urn:microsoft.com/office/officeart/2005/8/layout/hList1"/>
    <dgm:cxn modelId="{25FAB555-BD78-47E4-B715-588BD5AEEA75}" srcId="{9C89259B-A971-4351-8113-5DC77B46D8D6}" destId="{7BCEC5E9-16C8-4678-9BAC-3D64E14ED2D0}" srcOrd="4" destOrd="0" parTransId="{4DA35007-1990-4208-9678-3D2C8FC9F678}" sibTransId="{A12AB714-1A4A-4BA2-98F9-09A4B5BAAE58}"/>
    <dgm:cxn modelId="{4D921C2C-B3BA-4257-BC27-C39A9E054F3F}" type="presOf" srcId="{9826487B-088B-4640-A1AC-7DD52878656C}" destId="{81295EDA-39C2-4C54-BBF5-6EB26210D742}" srcOrd="0" destOrd="0" presId="urn:microsoft.com/office/officeart/2005/8/layout/hList1"/>
    <dgm:cxn modelId="{681C0C14-E686-4A80-8495-973C212CCCC9}" srcId="{9C89259B-A971-4351-8113-5DC77B46D8D6}" destId="{CF150B9C-6E99-46A7-860F-13C31CC6A2D3}" srcOrd="3" destOrd="0" parTransId="{96E89A2F-5533-4E18-A1C2-3814F88FC4DE}" sibTransId="{041BD3C8-08A4-4A5E-AA07-F6961DD6BA00}"/>
    <dgm:cxn modelId="{B33C2455-EC1A-4AF2-A24B-3088CC07AE18}" type="presOf" srcId="{9C89259B-A971-4351-8113-5DC77B46D8D6}" destId="{1FDA6F60-0D68-484E-AE63-8768235316CD}" srcOrd="0" destOrd="0" presId="urn:microsoft.com/office/officeart/2005/8/layout/hList1"/>
    <dgm:cxn modelId="{2D1C76F1-30C4-4645-9EDC-00CE33D13F2F}" type="presOf" srcId="{425E2E17-8189-49FA-9FE2-80E0502941F0}" destId="{A6916DC0-2563-498B-8E89-FD313302A9AF}" srcOrd="0" destOrd="1" presId="urn:microsoft.com/office/officeart/2005/8/layout/hList1"/>
    <dgm:cxn modelId="{83E6F6DC-48EE-41B3-AF11-143E93178F5F}" srcId="{9C89259B-A971-4351-8113-5DC77B46D8D6}" destId="{9826487B-088B-4640-A1AC-7DD52878656C}" srcOrd="2" destOrd="0" parTransId="{16DF89D2-5295-4D9E-A42E-CD7E21AABF58}" sibTransId="{253DE891-F32B-4289-BC9F-2C9FCBAEC157}"/>
    <dgm:cxn modelId="{F3C9E43A-512B-4D4A-9343-2BD679571D1C}" type="presOf" srcId="{A4B8D57D-DD1E-4A69-9A6A-6732677FAC87}" destId="{F09E14E5-F5FE-4922-AB6F-7A13C9005729}" srcOrd="0" destOrd="1" presId="urn:microsoft.com/office/officeart/2005/8/layout/hList1"/>
    <dgm:cxn modelId="{EAE0798E-53E6-4978-B7AB-C9D95CE42496}" srcId="{CF150B9C-6E99-46A7-860F-13C31CC6A2D3}" destId="{5F0603C3-EF5C-4AEA-84DF-1086044BB06B}" srcOrd="0" destOrd="0" parTransId="{54F093D7-EF46-4435-A5DC-182907F70D4E}" sibTransId="{F8F9EC3B-9D96-49B3-AD9F-4831C2777409}"/>
    <dgm:cxn modelId="{7667401C-EF4A-4851-A5B2-36C0EE47C256}" srcId="{9C89259B-A971-4351-8113-5DC77B46D8D6}" destId="{F0812E65-8A46-4B2C-A766-CC62C95074DB}" srcOrd="1" destOrd="0" parTransId="{5DC494D6-A42E-41AD-97E3-0E662BCE38CD}" sibTransId="{19FCE67D-B2E9-47F3-86FD-D62A9E140F04}"/>
    <dgm:cxn modelId="{AFED2E07-3237-4BD6-B3B7-9340C00A5293}" srcId="{9826487B-088B-4640-A1AC-7DD52878656C}" destId="{6BA7B1E7-1505-4B86-92E8-FFAF6096671F}" srcOrd="1" destOrd="0" parTransId="{ADC31127-136E-411C-9AB6-2E8F30B7858E}" sibTransId="{7F7C68D5-A70E-40BA-A02B-AEC9CA1D7A14}"/>
    <dgm:cxn modelId="{3FC8252C-79B4-49D1-AC00-670EC89A9312}" type="presOf" srcId="{81A7D7FC-20A0-4DFB-980A-DA0063A1EEDD}" destId="{6228E24B-7A57-4346-A9AA-6937B8780EB5}" srcOrd="0" destOrd="0" presId="urn:microsoft.com/office/officeart/2005/8/layout/hList1"/>
    <dgm:cxn modelId="{60226E6A-80C1-4D74-B8CB-4E465A86A561}" srcId="{CF150B9C-6E99-46A7-860F-13C31CC6A2D3}" destId="{68F68A0B-F1A7-44EF-8550-60D937524674}" srcOrd="1" destOrd="0" parTransId="{4F8A8454-32A3-4409-9BEA-5B8B4FD9CF60}" sibTransId="{F25F8BC8-2D92-4B8F-B2FC-B516B6E76BB1}"/>
    <dgm:cxn modelId="{4588BE7A-2F3F-42AB-9B53-FD1B836CFEF9}" type="presParOf" srcId="{1FDA6F60-0D68-484E-AE63-8768235316CD}" destId="{6C9ACE79-DA02-4296-95F5-107BBFA27CD0}" srcOrd="0" destOrd="0" presId="urn:microsoft.com/office/officeart/2005/8/layout/hList1"/>
    <dgm:cxn modelId="{46DA8E98-6653-4A20-A461-446B00DAC096}" type="presParOf" srcId="{6C9ACE79-DA02-4296-95F5-107BBFA27CD0}" destId="{922A466E-ABF8-4350-BBE7-5BFCD5299FA0}" srcOrd="0" destOrd="0" presId="urn:microsoft.com/office/officeart/2005/8/layout/hList1"/>
    <dgm:cxn modelId="{9FAD0522-60D6-49C6-814E-A2F12DAA58EE}" type="presParOf" srcId="{6C9ACE79-DA02-4296-95F5-107BBFA27CD0}" destId="{A6916DC0-2563-498B-8E89-FD313302A9AF}" srcOrd="1" destOrd="0" presId="urn:microsoft.com/office/officeart/2005/8/layout/hList1"/>
    <dgm:cxn modelId="{2E845091-533F-408C-A477-75B2645F875A}" type="presParOf" srcId="{1FDA6F60-0D68-484E-AE63-8768235316CD}" destId="{3CB9E071-8B53-43B9-8167-9B112E6F9340}" srcOrd="1" destOrd="0" presId="urn:microsoft.com/office/officeart/2005/8/layout/hList1"/>
    <dgm:cxn modelId="{DF5D752E-0463-4FDF-A854-7D5B41086383}" type="presParOf" srcId="{1FDA6F60-0D68-484E-AE63-8768235316CD}" destId="{2C54C154-5C9F-4551-A34F-7E23AA47D603}" srcOrd="2" destOrd="0" presId="urn:microsoft.com/office/officeart/2005/8/layout/hList1"/>
    <dgm:cxn modelId="{AAFC05A3-7EAA-40C8-8242-BAE9BC9CA858}" type="presParOf" srcId="{2C54C154-5C9F-4551-A34F-7E23AA47D603}" destId="{259E9863-7F69-4E34-B616-4BDE68D4559E}" srcOrd="0" destOrd="0" presId="urn:microsoft.com/office/officeart/2005/8/layout/hList1"/>
    <dgm:cxn modelId="{EB10C121-94F1-47A2-9B5F-315422B9B611}" type="presParOf" srcId="{2C54C154-5C9F-4551-A34F-7E23AA47D603}" destId="{6228E24B-7A57-4346-A9AA-6937B8780EB5}" srcOrd="1" destOrd="0" presId="urn:microsoft.com/office/officeart/2005/8/layout/hList1"/>
    <dgm:cxn modelId="{2A8B7E60-DD72-44EB-B091-DA985CE00FB8}" type="presParOf" srcId="{1FDA6F60-0D68-484E-AE63-8768235316CD}" destId="{1E690AB5-919F-46EB-A3B6-A939916BEFA3}" srcOrd="3" destOrd="0" presId="urn:microsoft.com/office/officeart/2005/8/layout/hList1"/>
    <dgm:cxn modelId="{5ABC00A5-CB6A-4B68-976F-39D02AA0A833}" type="presParOf" srcId="{1FDA6F60-0D68-484E-AE63-8768235316CD}" destId="{830E058D-95D9-4F89-99BE-0F069DBB10B3}" srcOrd="4" destOrd="0" presId="urn:microsoft.com/office/officeart/2005/8/layout/hList1"/>
    <dgm:cxn modelId="{033F4E31-4ABF-4ACA-BC4C-4C71FE720F96}" type="presParOf" srcId="{830E058D-95D9-4F89-99BE-0F069DBB10B3}" destId="{81295EDA-39C2-4C54-BBF5-6EB26210D742}" srcOrd="0" destOrd="0" presId="urn:microsoft.com/office/officeart/2005/8/layout/hList1"/>
    <dgm:cxn modelId="{EEAC83C1-D5A4-4E46-8E5A-8A4EF0CB184B}" type="presParOf" srcId="{830E058D-95D9-4F89-99BE-0F069DBB10B3}" destId="{26F2DC5B-D1DA-4030-9DC2-42836B75C0C2}" srcOrd="1" destOrd="0" presId="urn:microsoft.com/office/officeart/2005/8/layout/hList1"/>
    <dgm:cxn modelId="{2D025E45-54FB-484F-9D3E-CEE315B3CB3F}" type="presParOf" srcId="{1FDA6F60-0D68-484E-AE63-8768235316CD}" destId="{271577AF-4EA1-406C-BE8B-BBD74DE1B99A}" srcOrd="5" destOrd="0" presId="urn:microsoft.com/office/officeart/2005/8/layout/hList1"/>
    <dgm:cxn modelId="{B69A3FB6-C870-4AA7-B971-FC55A401F217}" type="presParOf" srcId="{1FDA6F60-0D68-484E-AE63-8768235316CD}" destId="{A6851FCD-1894-429E-A512-B4F6B15F768D}" srcOrd="6" destOrd="0" presId="urn:microsoft.com/office/officeart/2005/8/layout/hList1"/>
    <dgm:cxn modelId="{EBD690A0-33AC-4984-BEDF-C7FE65FFBF31}" type="presParOf" srcId="{A6851FCD-1894-429E-A512-B4F6B15F768D}" destId="{3DDCCA2F-F6BB-42E1-A47D-A996ECC565CE}" srcOrd="0" destOrd="0" presId="urn:microsoft.com/office/officeart/2005/8/layout/hList1"/>
    <dgm:cxn modelId="{479AA5B6-A4F5-4C06-B370-1E6B783FFB1C}" type="presParOf" srcId="{A6851FCD-1894-429E-A512-B4F6B15F768D}" destId="{38C5B783-F148-4C63-96CF-766939169DA4}" srcOrd="1" destOrd="0" presId="urn:microsoft.com/office/officeart/2005/8/layout/hList1"/>
    <dgm:cxn modelId="{3D375EF8-37A9-4750-9F47-17B1CA5E2BBD}" type="presParOf" srcId="{1FDA6F60-0D68-484E-AE63-8768235316CD}" destId="{017BF1A5-DC99-4170-AD22-EF09C5A43B21}" srcOrd="7" destOrd="0" presId="urn:microsoft.com/office/officeart/2005/8/layout/hList1"/>
    <dgm:cxn modelId="{220F9605-8B5B-4D09-94F4-60445FC65D48}" type="presParOf" srcId="{1FDA6F60-0D68-484E-AE63-8768235316CD}" destId="{AA5B622D-6646-491A-92C6-F5865862790F}" srcOrd="8" destOrd="0" presId="urn:microsoft.com/office/officeart/2005/8/layout/hList1"/>
    <dgm:cxn modelId="{346C3E12-404D-4BE2-BEFF-6F15A4EC3519}" type="presParOf" srcId="{AA5B622D-6646-491A-92C6-F5865862790F}" destId="{D013740D-CCEF-4EE8-B81E-807C10F0DA7F}" srcOrd="0" destOrd="0" presId="urn:microsoft.com/office/officeart/2005/8/layout/hList1"/>
    <dgm:cxn modelId="{1206F8C4-3E2D-4113-A02D-41EFC7AAA3E4}" type="presParOf" srcId="{AA5B622D-6646-491A-92C6-F5865862790F}" destId="{F09E14E5-F5FE-4922-AB6F-7A13C900572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A466E-ABF8-4350-BBE7-5BFCD5299FA0}">
      <dsp:nvSpPr>
        <dsp:cNvPr id="0" name=""/>
        <dsp:cNvSpPr/>
      </dsp:nvSpPr>
      <dsp:spPr>
        <a:xfrm>
          <a:off x="5715" y="243287"/>
          <a:ext cx="2190749" cy="48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zh-CN" sz="1700" kern="1200"/>
            <a:t>皈依</a:t>
          </a:r>
          <a:endParaRPr lang="en-CA" sz="1700" kern="1200"/>
        </a:p>
      </dsp:txBody>
      <dsp:txXfrm>
        <a:off x="5715" y="243287"/>
        <a:ext cx="2190749" cy="489600"/>
      </dsp:txXfrm>
    </dsp:sp>
    <dsp:sp modelId="{A6916DC0-2563-498B-8E89-FD313302A9AF}">
      <dsp:nvSpPr>
        <dsp:cNvPr id="0" name=""/>
        <dsp:cNvSpPr/>
      </dsp:nvSpPr>
      <dsp:spPr>
        <a:xfrm>
          <a:off x="5715" y="732887"/>
          <a:ext cx="2190749" cy="442442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CN" sz="1700" kern="1200" dirty="0"/>
            <a:t>趋入佛门</a:t>
          </a:r>
          <a:endParaRPr lang="en-CA" sz="1700" kern="1200" dirty="0"/>
        </a:p>
        <a:p>
          <a:pPr marL="171450" lvl="1" indent="-171450" algn="l" defTabSz="755650" rtl="0">
            <a:lnSpc>
              <a:spcPct val="90000"/>
            </a:lnSpc>
            <a:spcBef>
              <a:spcPct val="0"/>
            </a:spcBef>
            <a:spcAft>
              <a:spcPct val="15000"/>
            </a:spcAft>
            <a:buChar char="••"/>
          </a:pPr>
          <a:r>
            <a:rPr lang="zh-CN" altLang="en-US" sz="1700" b="0" i="0" kern="1200" dirty="0"/>
            <a:t>正确皈依的四个特别条件</a:t>
          </a:r>
          <a:r>
            <a:rPr lang="en-US" altLang="zh-CN" sz="1700" b="0" i="0" kern="1200" dirty="0"/>
            <a:t>:</a:t>
          </a:r>
          <a:r>
            <a:rPr lang="zh-CN" altLang="en-US" sz="1700" kern="1200" dirty="0"/>
            <a:t/>
          </a:r>
          <a:br>
            <a:rPr lang="zh-CN" altLang="en-US" sz="1700" kern="1200" dirty="0"/>
          </a:br>
          <a:r>
            <a:rPr lang="en-US" altLang="zh-CN" sz="1700" b="0" i="0" kern="1200" dirty="0"/>
            <a:t>(</a:t>
          </a:r>
          <a:r>
            <a:rPr lang="zh-CN" altLang="en-US" sz="1700" b="0" i="0" kern="1200" dirty="0"/>
            <a:t>一</a:t>
          </a:r>
          <a:r>
            <a:rPr lang="en-US" altLang="zh-CN" sz="1700" b="0" i="0" kern="1200" dirty="0"/>
            <a:t>)</a:t>
          </a:r>
          <a:r>
            <a:rPr lang="zh-CN" altLang="en-US" sz="1700" b="0" i="0" kern="1200" dirty="0"/>
            <a:t>已了解如何正确地思维三宝。</a:t>
          </a:r>
          <a:r>
            <a:rPr lang="zh-CN" altLang="en-US" sz="1700" kern="1200" dirty="0"/>
            <a:t/>
          </a:r>
          <a:br>
            <a:rPr lang="zh-CN" altLang="en-US" sz="1700" kern="1200" dirty="0"/>
          </a:br>
          <a:r>
            <a:rPr lang="en-US" altLang="zh-CN" sz="1700" b="0" i="0" kern="1200" dirty="0"/>
            <a:t>(</a:t>
          </a:r>
          <a:r>
            <a:rPr lang="zh-CN" altLang="en-US" sz="1700" b="0" i="0" kern="1200" dirty="0"/>
            <a:t>二</a:t>
          </a:r>
          <a:r>
            <a:rPr lang="en-US" altLang="zh-CN" sz="1700" b="0" i="0" kern="1200" dirty="0"/>
            <a:t>)</a:t>
          </a:r>
          <a:r>
            <a:rPr lang="zh-CN" altLang="en-US" sz="1700" b="0" i="0" kern="1200" dirty="0"/>
            <a:t>认知佛、法、僧优於外道邪说。</a:t>
          </a:r>
          <a:r>
            <a:rPr lang="zh-CN" altLang="en-US" sz="1700" kern="1200" dirty="0"/>
            <a:t/>
          </a:r>
          <a:br>
            <a:rPr lang="zh-CN" altLang="en-US" sz="1700" kern="1200" dirty="0"/>
          </a:br>
          <a:r>
            <a:rPr lang="en-US" altLang="zh-CN" sz="1700" b="0" i="0" kern="1200" dirty="0"/>
            <a:t>(</a:t>
          </a:r>
          <a:r>
            <a:rPr lang="zh-CN" altLang="en-US" sz="1700" b="0" i="0" kern="1200" dirty="0"/>
            <a:t>三</a:t>
          </a:r>
          <a:r>
            <a:rPr lang="en-US" altLang="zh-CN" sz="1700" b="0" i="0" kern="1200" dirty="0"/>
            <a:t>)</a:t>
          </a:r>
          <a:r>
            <a:rPr lang="zh-CN" altLang="en-US" sz="1700" b="0" i="0" kern="1200" dirty="0"/>
            <a:t>以此认知为基础，诚心发誓永远皈依三宝。</a:t>
          </a:r>
          <a:r>
            <a:rPr lang="zh-CN" altLang="en-US" sz="1700" kern="1200" dirty="0"/>
            <a:t/>
          </a:r>
          <a:br>
            <a:rPr lang="zh-CN" altLang="en-US" sz="1700" kern="1200" dirty="0"/>
          </a:br>
          <a:r>
            <a:rPr lang="en-US" altLang="zh-CN" sz="1700" b="0" i="0" kern="1200" dirty="0"/>
            <a:t>(</a:t>
          </a:r>
          <a:r>
            <a:rPr lang="zh-CN" altLang="en-US" sz="1700" b="0" i="0" kern="1200" dirty="0"/>
            <a:t>四</a:t>
          </a:r>
          <a:r>
            <a:rPr lang="en-US" altLang="zh-CN" sz="1700" b="0" i="0" kern="1200" dirty="0"/>
            <a:t>)</a:t>
          </a:r>
          <a:r>
            <a:rPr lang="zh-CN" altLang="en-US" sz="1700" b="0" i="0" kern="1200" dirty="0"/>
            <a:t>即使你的生命危急，也不可皈依三宝以外的人。</a:t>
          </a:r>
          <a:r>
            <a:rPr lang="zh-CN" altLang="en-US" sz="1700" kern="1200" dirty="0"/>
            <a:t/>
          </a:r>
          <a:br>
            <a:rPr lang="zh-CN" altLang="en-US" sz="1700" kern="1200" dirty="0"/>
          </a:br>
          <a:endParaRPr lang="en-CA" sz="1700" kern="1200" dirty="0"/>
        </a:p>
      </dsp:txBody>
      <dsp:txXfrm>
        <a:off x="5715" y="732887"/>
        <a:ext cx="2190749" cy="4424425"/>
      </dsp:txXfrm>
    </dsp:sp>
    <dsp:sp modelId="{259E9863-7F69-4E34-B616-4BDE68D4559E}">
      <dsp:nvSpPr>
        <dsp:cNvPr id="0" name=""/>
        <dsp:cNvSpPr/>
      </dsp:nvSpPr>
      <dsp:spPr>
        <a:xfrm>
          <a:off x="2503170" y="243287"/>
          <a:ext cx="2190749" cy="48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zh-CN" sz="1700" kern="1200"/>
            <a:t>发心</a:t>
          </a:r>
          <a:endParaRPr lang="en-CA" sz="1700" kern="1200"/>
        </a:p>
      </dsp:txBody>
      <dsp:txXfrm>
        <a:off x="2503170" y="243287"/>
        <a:ext cx="2190749" cy="489600"/>
      </dsp:txXfrm>
    </dsp:sp>
    <dsp:sp modelId="{6228E24B-7A57-4346-A9AA-6937B8780EB5}">
      <dsp:nvSpPr>
        <dsp:cNvPr id="0" name=""/>
        <dsp:cNvSpPr/>
      </dsp:nvSpPr>
      <dsp:spPr>
        <a:xfrm>
          <a:off x="2503170" y="732887"/>
          <a:ext cx="2190749" cy="442442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CN" sz="1700" kern="1200" dirty="0"/>
            <a:t>趋入大乘菩提道</a:t>
          </a:r>
          <a:endParaRPr lang="en-CA" sz="1700" kern="1200" dirty="0"/>
        </a:p>
        <a:p>
          <a:pPr marL="171450" lvl="1" indent="-171450" algn="l" defTabSz="755650" rtl="0">
            <a:lnSpc>
              <a:spcPct val="90000"/>
            </a:lnSpc>
            <a:spcBef>
              <a:spcPct val="0"/>
            </a:spcBef>
            <a:spcAft>
              <a:spcPct val="15000"/>
            </a:spcAft>
            <a:buChar char="••"/>
          </a:pPr>
          <a:r>
            <a:rPr lang="zh-CN" altLang="en-US" sz="1700" b="0" i="0" kern="1200" dirty="0"/>
            <a:t>我必须成佛，是为第一要务。</a:t>
          </a:r>
          <a:r>
            <a:rPr lang="zh-CN" altLang="en-US" sz="1700" kern="1200" dirty="0"/>
            <a:t/>
          </a:r>
          <a:br>
            <a:rPr lang="zh-CN" altLang="en-US" sz="1700" kern="1200" dirty="0"/>
          </a:br>
          <a:r>
            <a:rPr lang="zh-CN" altLang="en-US" sz="1700" b="0" i="0" kern="1200" dirty="0"/>
            <a:t>我必须发菩提心，这是成佛的因。</a:t>
          </a:r>
          <a:r>
            <a:rPr lang="zh-CN" altLang="en-US" sz="1700" kern="1200" dirty="0"/>
            <a:t/>
          </a:r>
          <a:br>
            <a:rPr lang="zh-CN" altLang="en-US" sz="1700" kern="1200" dirty="0"/>
          </a:br>
          <a:r>
            <a:rPr lang="zh-CN" altLang="en-US" sz="1700" b="0" i="0" kern="1200" dirty="0"/>
            <a:t>悲是发菩提心的因。</a:t>
          </a:r>
          <a:r>
            <a:rPr lang="zh-CN" altLang="en-US" sz="1700" kern="1200" dirty="0"/>
            <a:t/>
          </a:r>
          <a:br>
            <a:rPr lang="zh-CN" altLang="en-US" sz="1700" kern="1200" dirty="0"/>
          </a:br>
          <a:r>
            <a:rPr lang="zh-CN" altLang="en-US" sz="1700" b="0" i="0" kern="1200" dirty="0"/>
            <a:t>慈是悲的因。</a:t>
          </a:r>
          <a:r>
            <a:rPr lang="zh-CN" altLang="en-US" sz="1700" kern="1200" dirty="0"/>
            <a:t/>
          </a:r>
          <a:br>
            <a:rPr lang="zh-CN" altLang="en-US" sz="1700" kern="1200" dirty="0"/>
          </a:br>
          <a:r>
            <a:rPr lang="zh-CN" altLang="en-US" sz="1700" b="0" i="0" kern="1200" dirty="0"/>
            <a:t>受恩不忘是慈的因。</a:t>
          </a:r>
          <a:r>
            <a:rPr lang="zh-CN" altLang="en-US" sz="1700" kern="1200" dirty="0"/>
            <a:t/>
          </a:r>
          <a:br>
            <a:rPr lang="zh-CN" altLang="en-US" sz="1700" kern="1200" dirty="0"/>
          </a:br>
          <a:r>
            <a:rPr lang="zh-CN" altLang="en-US" sz="1700" b="0" i="0" kern="1200" dirty="0"/>
            <a:t>体认众生皆我父母，这个事实是不忘恩的因。</a:t>
          </a:r>
          <a:endParaRPr lang="en-CA" sz="1700" kern="1200" dirty="0"/>
        </a:p>
      </dsp:txBody>
      <dsp:txXfrm>
        <a:off x="2503170" y="732887"/>
        <a:ext cx="2190749" cy="4424425"/>
      </dsp:txXfrm>
    </dsp:sp>
    <dsp:sp modelId="{81295EDA-39C2-4C54-BBF5-6EB26210D742}">
      <dsp:nvSpPr>
        <dsp:cNvPr id="0" name=""/>
        <dsp:cNvSpPr/>
      </dsp:nvSpPr>
      <dsp:spPr>
        <a:xfrm>
          <a:off x="5000625" y="243287"/>
          <a:ext cx="2190749" cy="48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zh-CN" sz="1700" kern="1200" dirty="0"/>
            <a:t>金刚萨垛</a:t>
          </a:r>
          <a:endParaRPr lang="en-CA" sz="1700" kern="1200" dirty="0"/>
        </a:p>
      </dsp:txBody>
      <dsp:txXfrm>
        <a:off x="5000625" y="243287"/>
        <a:ext cx="2190749" cy="489600"/>
      </dsp:txXfrm>
    </dsp:sp>
    <dsp:sp modelId="{26F2DC5B-D1DA-4030-9DC2-42836B75C0C2}">
      <dsp:nvSpPr>
        <dsp:cNvPr id="0" name=""/>
        <dsp:cNvSpPr/>
      </dsp:nvSpPr>
      <dsp:spPr>
        <a:xfrm>
          <a:off x="5000625" y="732887"/>
          <a:ext cx="2190749" cy="442442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CN" altLang="en-US" sz="1700" b="0" i="0" kern="1200" dirty="0"/>
            <a:t>祛除多世轮回中所造的身口意三恶业。</a:t>
          </a:r>
          <a:endParaRPr lang="en-CA" sz="1700" kern="1200" dirty="0"/>
        </a:p>
        <a:p>
          <a:pPr marL="171450" lvl="1" indent="-171450" algn="l" defTabSz="755650" rtl="0">
            <a:lnSpc>
              <a:spcPct val="90000"/>
            </a:lnSpc>
            <a:spcBef>
              <a:spcPct val="0"/>
            </a:spcBef>
            <a:spcAft>
              <a:spcPct val="15000"/>
            </a:spcAft>
            <a:buChar char="••"/>
          </a:pPr>
          <a:r>
            <a:rPr lang="zh-CN" altLang="en-US" sz="1700" kern="1200" dirty="0"/>
            <a:t>如果不清净无始以来的罪业，就没有办法证得无我。</a:t>
          </a:r>
          <a:endParaRPr lang="en-CA" sz="1700" kern="1200" dirty="0"/>
        </a:p>
      </dsp:txBody>
      <dsp:txXfrm>
        <a:off x="5000625" y="732887"/>
        <a:ext cx="2190749" cy="4424425"/>
      </dsp:txXfrm>
    </dsp:sp>
    <dsp:sp modelId="{3DDCCA2F-F6BB-42E1-A47D-A996ECC565CE}">
      <dsp:nvSpPr>
        <dsp:cNvPr id="0" name=""/>
        <dsp:cNvSpPr/>
      </dsp:nvSpPr>
      <dsp:spPr>
        <a:xfrm>
          <a:off x="7498080" y="243287"/>
          <a:ext cx="2190749" cy="48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zh-CN" sz="1700" kern="1200" dirty="0"/>
            <a:t>曼茶罗</a:t>
          </a:r>
          <a:endParaRPr lang="en-CA" sz="1700" kern="1200" dirty="0"/>
        </a:p>
      </dsp:txBody>
      <dsp:txXfrm>
        <a:off x="7498080" y="243287"/>
        <a:ext cx="2190749" cy="489600"/>
      </dsp:txXfrm>
    </dsp:sp>
    <dsp:sp modelId="{38C5B783-F148-4C63-96CF-766939169DA4}">
      <dsp:nvSpPr>
        <dsp:cNvPr id="0" name=""/>
        <dsp:cNvSpPr/>
      </dsp:nvSpPr>
      <dsp:spPr>
        <a:xfrm>
          <a:off x="7498080" y="732887"/>
          <a:ext cx="2190749" cy="442442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CN" sz="1700" kern="1200" dirty="0"/>
            <a:t>圆满</a:t>
          </a:r>
          <a:r>
            <a:rPr lang="zh-CN" altLang="en-US" sz="1700" kern="1200" dirty="0"/>
            <a:t>福慧二种</a:t>
          </a:r>
          <a:r>
            <a:rPr lang="zh-CN" sz="1700" kern="1200" dirty="0"/>
            <a:t>资粮</a:t>
          </a:r>
          <a:endParaRPr lang="en-CA" sz="1700" kern="1200" dirty="0"/>
        </a:p>
        <a:p>
          <a:pPr marL="171450" lvl="1" indent="-171450" algn="l" defTabSz="755650" rtl="0">
            <a:lnSpc>
              <a:spcPct val="90000"/>
            </a:lnSpc>
            <a:spcBef>
              <a:spcPct val="0"/>
            </a:spcBef>
            <a:spcAft>
              <a:spcPct val="15000"/>
            </a:spcAft>
            <a:buChar char="••"/>
          </a:pPr>
          <a:r>
            <a:rPr lang="zh-CN" altLang="en-US" sz="1700" kern="1200" dirty="0"/>
            <a:t>没有资粮仍不能解脱，就像买机票需要有钱一样。</a:t>
          </a:r>
          <a:endParaRPr lang="en-CA" sz="1700" kern="1200" dirty="0"/>
        </a:p>
        <a:p>
          <a:pPr marL="171450" lvl="1" indent="-171450" algn="l" defTabSz="755650" rtl="0">
            <a:lnSpc>
              <a:spcPct val="90000"/>
            </a:lnSpc>
            <a:spcBef>
              <a:spcPct val="0"/>
            </a:spcBef>
            <a:spcAft>
              <a:spcPct val="15000"/>
            </a:spcAft>
            <a:buChar char="••"/>
          </a:pPr>
          <a:r>
            <a:rPr lang="zh-CN" altLang="en-US" sz="1700" b="0" i="0" kern="1200" dirty="0"/>
            <a:t>献曼茶罗是至高无上的供养，因为它包括整个宇宙一切财富。它不会遭受傲慢思想的玷污。</a:t>
          </a:r>
          <a:endParaRPr lang="en-CA" sz="1700" kern="1200" dirty="0"/>
        </a:p>
      </dsp:txBody>
      <dsp:txXfrm>
        <a:off x="7498080" y="732887"/>
        <a:ext cx="2190749" cy="4424425"/>
      </dsp:txXfrm>
    </dsp:sp>
    <dsp:sp modelId="{D013740D-CCEF-4EE8-B81E-807C10F0DA7F}">
      <dsp:nvSpPr>
        <dsp:cNvPr id="0" name=""/>
        <dsp:cNvSpPr/>
      </dsp:nvSpPr>
      <dsp:spPr>
        <a:xfrm>
          <a:off x="9995535" y="243287"/>
          <a:ext cx="2190749" cy="489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zh-CN" sz="1700" kern="1200"/>
            <a:t>上师瑜伽</a:t>
          </a:r>
          <a:endParaRPr lang="en-CA" sz="1700" kern="1200"/>
        </a:p>
      </dsp:txBody>
      <dsp:txXfrm>
        <a:off x="9995535" y="243287"/>
        <a:ext cx="2190749" cy="489600"/>
      </dsp:txXfrm>
    </dsp:sp>
    <dsp:sp modelId="{F09E14E5-F5FE-4922-AB6F-7A13C9005729}">
      <dsp:nvSpPr>
        <dsp:cNvPr id="0" name=""/>
        <dsp:cNvSpPr/>
      </dsp:nvSpPr>
      <dsp:spPr>
        <a:xfrm>
          <a:off x="9995535" y="732887"/>
          <a:ext cx="2190749" cy="4424425"/>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zh-CN" sz="1700" kern="1200" dirty="0"/>
            <a:t>获得金刚上师加持</a:t>
          </a:r>
          <a:endParaRPr lang="en-CA" sz="1700" kern="1200" dirty="0"/>
        </a:p>
        <a:p>
          <a:pPr marL="171450" lvl="1" indent="-171450" algn="l" defTabSz="755650" rtl="0">
            <a:lnSpc>
              <a:spcPct val="90000"/>
            </a:lnSpc>
            <a:spcBef>
              <a:spcPct val="0"/>
            </a:spcBef>
            <a:spcAft>
              <a:spcPct val="15000"/>
            </a:spcAft>
            <a:buChar char="••"/>
          </a:pPr>
          <a:r>
            <a:rPr lang="zh-CN" altLang="en-US" sz="1700" b="0" i="0" kern="1200" dirty="0"/>
            <a:t>如果你把你的上师看成佛，你将得到佛的加持。如果你把他看成菩萨，你将得到菩萨的加持。如果你把他看成成就者，你将得到成就者的加持。如果你把他看成普通人</a:t>
          </a:r>
          <a:r>
            <a:rPr lang="en-US" altLang="zh-CN" sz="1700" b="0" i="0" kern="1200" dirty="0"/>
            <a:t>(</a:t>
          </a:r>
          <a:r>
            <a:rPr lang="zh-CN" altLang="en-US" sz="1700" b="0" i="0" kern="1200" dirty="0"/>
            <a:t>好的道友</a:t>
          </a:r>
          <a:r>
            <a:rPr lang="en-US" altLang="zh-CN" sz="1700" b="0" i="0" kern="1200" dirty="0"/>
            <a:t>)</a:t>
          </a:r>
          <a:r>
            <a:rPr lang="zh-CN" altLang="en-US" sz="1700" b="0" i="0" kern="1200" dirty="0"/>
            <a:t>，你也只能够得到普通人的加持。如果你对他既无忠心也无恭敬心，你绝对得不到任何加持。</a:t>
          </a:r>
          <a:endParaRPr lang="en-CA" sz="1700" kern="1200" dirty="0"/>
        </a:p>
      </dsp:txBody>
      <dsp:txXfrm>
        <a:off x="9995535" y="732887"/>
        <a:ext cx="2190749" cy="44244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2017/9/26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024859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楷体" panose="02010609060101010101" charset="-122"/>
                <a:cs typeface="楷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楷体" panose="02010609060101010101" charset="-122"/>
                <a:cs typeface="楷体" panose="02010609060101010101" charset="-122"/>
              </a:defRPr>
            </a:lvl1pPr>
          </a:lstStyle>
          <a:p>
            <a:fld id="{D2A48B96-639E-45A3-A0BA-2464DFDB1FAA}" type="datetimeFigureOut">
              <a:rPr lang="zh-CN" altLang="en-US" smtClean="0"/>
              <a:t>2017/9/26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楷体" panose="02010609060101010101" charset="-122"/>
                <a:cs typeface="楷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楷体" panose="02010609060101010101" charset="-122"/>
                <a:cs typeface="楷体" panose="02010609060101010101"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6177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楷体" panose="02010609060101010101" charset="-122"/>
        <a:cs typeface="楷体" panose="02010609060101010101" charset="-122"/>
      </a:defRPr>
    </a:lvl1pPr>
    <a:lvl2pPr marL="457200" algn="l" defTabSz="914400" rtl="0" eaLnBrk="1" latinLnBrk="0" hangingPunct="1">
      <a:defRPr sz="1200" kern="1200">
        <a:solidFill>
          <a:schemeClr val="tx1"/>
        </a:solidFill>
        <a:latin typeface="+mn-lt"/>
        <a:ea typeface="楷体" panose="02010609060101010101" charset="-122"/>
        <a:cs typeface="楷体" panose="02010609060101010101" charset="-122"/>
      </a:defRPr>
    </a:lvl2pPr>
    <a:lvl3pPr marL="914400" algn="l" defTabSz="914400" rtl="0" eaLnBrk="1" latinLnBrk="0" hangingPunct="1">
      <a:defRPr sz="1200" kern="1200">
        <a:solidFill>
          <a:schemeClr val="tx1"/>
        </a:solidFill>
        <a:latin typeface="+mn-lt"/>
        <a:ea typeface="楷体" panose="02010609060101010101" charset="-122"/>
        <a:cs typeface="楷体" panose="02010609060101010101" charset="-122"/>
      </a:defRPr>
    </a:lvl3pPr>
    <a:lvl4pPr marL="1371600" algn="l" defTabSz="914400" rtl="0" eaLnBrk="1" latinLnBrk="0" hangingPunct="1">
      <a:defRPr sz="1200" kern="1200">
        <a:solidFill>
          <a:schemeClr val="tx1"/>
        </a:solidFill>
        <a:latin typeface="+mn-lt"/>
        <a:ea typeface="楷体" panose="02010609060101010101" charset="-122"/>
        <a:cs typeface="楷体" panose="02010609060101010101" charset="-122"/>
      </a:defRPr>
    </a:lvl4pPr>
    <a:lvl5pPr marL="1828800" algn="l" defTabSz="914400" rtl="0" eaLnBrk="1" latinLnBrk="0" hangingPunct="1">
      <a:defRPr sz="1200" kern="1200">
        <a:solidFill>
          <a:schemeClr val="tx1"/>
        </a:solidFill>
        <a:latin typeface="+mn-lt"/>
        <a:ea typeface="楷体" panose="02010609060101010101" charset="-122"/>
        <a:cs typeface="楷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02785" y="3860800"/>
            <a:ext cx="5666316" cy="1155700"/>
          </a:xfrm>
        </p:spPr>
        <p:txBody>
          <a:bodyPr wrap="square">
            <a:normAutofit/>
          </a:bodyPr>
          <a:lstStyle>
            <a:lvl1pPr marL="0" indent="0" algn="r">
              <a:buSzTx/>
              <a:buFont typeface="Arial" panose="020B0604020202020204" pitchFamily="34" charset="0"/>
              <a:buNone/>
              <a:defRPr>
                <a:sym typeface="Arial" panose="020B0604020202020204" pitchFamily="34" charset="0"/>
              </a:defRPr>
            </a:lvl1pPr>
          </a:lstStyle>
          <a:p>
            <a:pPr lvl="0"/>
            <a:r>
              <a:rPr lang="zh-CN" noProof="0" dirty="0">
                <a:sym typeface="Arial" panose="020B0604020202020204" pitchFamily="34" charset="0"/>
              </a:rPr>
              <a:t>单击此处编辑母版副标题样式</a:t>
            </a:r>
          </a:p>
        </p:txBody>
      </p:sp>
      <p:sp>
        <p:nvSpPr>
          <p:cNvPr id="2052" name="Rectangle 2" descr="#wm#_10_01_*Z"/>
          <p:cNvSpPr>
            <a:spLocks noChangeArrowheads="1"/>
          </p:cNvSpPr>
          <p:nvPr/>
        </p:nvSpPr>
        <p:spPr bwMode="auto">
          <a:xfrm>
            <a:off x="2118" y="2636838"/>
            <a:ext cx="6766983" cy="1223962"/>
          </a:xfrm>
          <a:prstGeom prst="rect">
            <a:avLst/>
          </a:prstGeom>
          <a:solidFill>
            <a:srgbClr val="8FC22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800">
              <a:latin typeface="楷体" panose="02010609060101010101" charset="-122"/>
              <a:ea typeface="楷体" panose="02010609060101010101" charset="-122"/>
              <a:cs typeface="楷体" panose="02010609060101010101" charset="-122"/>
            </a:endParaRPr>
          </a:p>
        </p:txBody>
      </p:sp>
      <p:sp>
        <p:nvSpPr>
          <p:cNvPr id="2053" name="Rectangle 4" descr="#wm#_10_01_*Z"/>
          <p:cNvSpPr>
            <a:spLocks noChangeArrowheads="1"/>
          </p:cNvSpPr>
          <p:nvPr/>
        </p:nvSpPr>
        <p:spPr bwMode="auto">
          <a:xfrm>
            <a:off x="10128251" y="2636838"/>
            <a:ext cx="2067983" cy="1223962"/>
          </a:xfrm>
          <a:prstGeom prst="rect">
            <a:avLst/>
          </a:prstGeom>
          <a:solidFill>
            <a:srgbClr val="8FC22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180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054" name="Text Box 5" descr="#wm#_10_01_*Z"/>
          <p:cNvSpPr txBox="1">
            <a:spLocks noChangeArrowheads="1"/>
          </p:cNvSpPr>
          <p:nvPr/>
        </p:nvSpPr>
        <p:spPr bwMode="auto">
          <a:xfrm>
            <a:off x="6769100" y="2597151"/>
            <a:ext cx="3361267" cy="131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AU" altLang="en-US" sz="8000" b="1" i="1" dirty="0">
                <a:solidFill>
                  <a:srgbClr val="8FC226"/>
                </a:solidFill>
                <a:latin typeface="楷体" panose="02010609060101010101" charset="-122"/>
                <a:ea typeface="楷体" panose="02010609060101010101" charset="-122"/>
                <a:cs typeface="楷体" panose="02010609060101010101" charset="-122"/>
              </a:rPr>
              <a:t>201</a:t>
            </a:r>
            <a:r>
              <a:rPr lang="en-US" altLang="en-US" sz="8000" b="1" i="1" dirty="0">
                <a:solidFill>
                  <a:srgbClr val="8FC226"/>
                </a:solidFill>
                <a:latin typeface="楷体" panose="02010609060101010101" charset="-122"/>
                <a:ea typeface="楷体" panose="02010609060101010101" charset="-122"/>
                <a:cs typeface="楷体" panose="02010609060101010101" charset="-122"/>
              </a:rPr>
              <a:t>6</a:t>
            </a:r>
            <a:endParaRPr lang="zh-CN" altLang="en-US" sz="8000" b="1" i="1" dirty="0">
              <a:solidFill>
                <a:srgbClr val="8FC226"/>
              </a:solidFill>
              <a:latin typeface="楷体" panose="02010609060101010101" charset="-122"/>
              <a:ea typeface="楷体" panose="02010609060101010101" charset="-122"/>
              <a:cs typeface="楷体" panose="02010609060101010101" charset="-122"/>
            </a:endParaRPr>
          </a:p>
        </p:txBody>
      </p:sp>
      <p:sp>
        <p:nvSpPr>
          <p:cNvPr id="2055" name="Rectangle 7"/>
          <p:cNvSpPr>
            <a:spLocks noGrp="1" noChangeArrowheads="1"/>
          </p:cNvSpPr>
          <p:nvPr>
            <p:ph type="ctrTitle"/>
          </p:nvPr>
        </p:nvSpPr>
        <p:spPr>
          <a:xfrm>
            <a:off x="0" y="2638426"/>
            <a:ext cx="6766984" cy="1222375"/>
          </a:xfrm>
        </p:spPr>
        <p:txBody>
          <a:bodyPr/>
          <a:lstStyle>
            <a:lvl1pPr algn="r">
              <a:defRPr>
                <a:solidFill>
                  <a:schemeClr val="bg1"/>
                </a:solidFill>
              </a:defRPr>
            </a:lvl1pPr>
          </a:lstStyle>
          <a:p>
            <a:pPr lvl="0"/>
            <a:r>
              <a:rPr lang="zh-CN" noProof="0" dirty="0">
                <a:sym typeface="Arial" panose="020B0604020202020204" pitchFamily="34" charset="0"/>
              </a:rPr>
              <a:t>单击此处编辑母版标题样式</a:t>
            </a:r>
          </a:p>
        </p:txBody>
      </p:sp>
      <p:sp>
        <p:nvSpPr>
          <p:cNvPr id="2" name="日期占位符 1"/>
          <p:cNvSpPr>
            <a:spLocks noGrp="1"/>
          </p:cNvSpPr>
          <p:nvPr>
            <p:ph type="dt" sz="half" idx="10"/>
          </p:nvPr>
        </p:nvSpPr>
        <p:spPr/>
        <p:txBody>
          <a:bodyPr/>
          <a:lstStyle/>
          <a:p>
            <a:fld id="{B1DF4E06-FD59-4CBA-A3CB-E79F547CC498}" type="datetimeFigureOut">
              <a:rPr lang="zh-CN" altLang="en-US" smtClean="0"/>
              <a:t>2017/9/26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1A05B6-A2FF-4F93-97B1-DDCE5BF1077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1DF4E06-FD59-4CBA-A3CB-E79F547CC498}" type="datetimeFigureOut">
              <a:rPr lang="zh-CN" altLang="en-US" smtClean="0"/>
              <a:t>2017/9/26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1A05B6-A2FF-4F93-97B1-DDCE5BF10771}" type="slidenum">
              <a:rPr lang="zh-CN" altLang="en-US" smtClean="0"/>
              <a:t>‹#›</a:t>
            </a:fld>
            <a:endParaRPr lang="zh-CN" altLang="en-US"/>
          </a:p>
        </p:txBody>
      </p:sp>
      <p:sp>
        <p:nvSpPr>
          <p:cNvPr id="6" name="内容占位符 6"/>
          <p:cNvSpPr>
            <a:spLocks noGrp="1"/>
          </p:cNvSpPr>
          <p:nvPr>
            <p:ph sz="quarter" idx="13"/>
          </p:nvPr>
        </p:nvSpPr>
        <p:spPr>
          <a:xfrm>
            <a:off x="838200" y="816429"/>
            <a:ext cx="10515600" cy="517162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1" y="5226050"/>
            <a:ext cx="12175067" cy="760916"/>
          </a:xfrm>
        </p:spPr>
        <p:txBody>
          <a:bodyPr/>
          <a:lstStyle>
            <a:lvl1pPr>
              <a:defRPr sz="4400">
                <a:sym typeface="Arial" panose="020B0604020202020204" pitchFamily="34" charset="0"/>
              </a:defRPr>
            </a:lvl1pPr>
          </a:lstStyle>
          <a:p>
            <a:pPr lvl="0"/>
            <a:r>
              <a:rPr lang="zh-CN" noProof="0" dirty="0">
                <a:sym typeface="Arial" panose="020B0604020202020204" pitchFamily="34" charset="0"/>
              </a:rPr>
              <a:t>单击此处编辑母版标题样式</a:t>
            </a:r>
          </a:p>
        </p:txBody>
      </p:sp>
      <p:sp>
        <p:nvSpPr>
          <p:cNvPr id="2051" name="Rectangle 3"/>
          <p:cNvSpPr>
            <a:spLocks noGrp="1" noChangeArrowheads="1"/>
          </p:cNvSpPr>
          <p:nvPr>
            <p:ph type="subTitle" idx="1"/>
          </p:nvPr>
        </p:nvSpPr>
        <p:spPr>
          <a:xfrm>
            <a:off x="-16043" y="5938838"/>
            <a:ext cx="12183533" cy="396874"/>
          </a:xfrm>
        </p:spPr>
        <p:txBody>
          <a:bodyPr/>
          <a:lstStyle>
            <a:lvl1pPr marL="0" indent="0" algn="ctr">
              <a:buFontTx/>
              <a:buNone/>
              <a:defRPr sz="2000">
                <a:sym typeface="Arial" panose="020B0604020202020204" pitchFamily="34" charset="0"/>
              </a:defRPr>
            </a:lvl1pPr>
          </a:lstStyle>
          <a:p>
            <a:pPr lvl="0"/>
            <a:r>
              <a:rPr lang="zh-CN" noProof="0" dirty="0">
                <a:sym typeface="Arial" panose="020B0604020202020204" pitchFamily="34" charset="0"/>
              </a:rPr>
              <a:t>单击此处编辑母版副标题样式</a:t>
            </a:r>
          </a:p>
        </p:txBody>
      </p:sp>
      <p:sp>
        <p:nvSpPr>
          <p:cNvPr id="2055" name="ksoSlideStyle" descr="#wm#_2_01_100_1110" hidden="1"/>
          <p:cNvSpPr>
            <a:spLocks noChangeArrowheads="1"/>
          </p:cNvSpPr>
          <p:nvPr/>
        </p:nvSpPr>
        <p:spPr bwMode="auto">
          <a:xfrm>
            <a:off x="0" y="0"/>
            <a:ext cx="16933" cy="12700"/>
          </a:xfrm>
          <a:prstGeom prst="rect">
            <a:avLst/>
          </a:prstGeom>
          <a:solidFill>
            <a:schemeClr val="accent1"/>
          </a:solidFill>
          <a:ln w="9525" cap="flat"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2800">
                <a:solidFill>
                  <a:srgbClr val="856241"/>
                </a:solidFill>
                <a:latin typeface="Arial" panose="020B0604020202020204" pitchFamily="34" charset="0"/>
                <a:ea typeface="黑体" panose="02010609060101010101" pitchFamily="49" charset="-122"/>
                <a:sym typeface="Arial" panose="020B0604020202020204" pitchFamily="34" charset="0"/>
              </a:defRPr>
            </a:lvl1pPr>
            <a:lvl2pPr algn="ctr">
              <a:spcBef>
                <a:spcPct val="20000"/>
              </a:spcBef>
              <a:defRPr sz="2800">
                <a:solidFill>
                  <a:srgbClr val="856241"/>
                </a:solidFill>
                <a:latin typeface="Arial" panose="020B0604020202020204" pitchFamily="34" charset="0"/>
                <a:ea typeface="黑体" panose="02010609060101010101" pitchFamily="49" charset="-122"/>
              </a:defRPr>
            </a:lvl2pPr>
            <a:lvl3pPr algn="ctr">
              <a:spcBef>
                <a:spcPct val="20000"/>
              </a:spcBef>
              <a:defRPr sz="2400">
                <a:solidFill>
                  <a:srgbClr val="856241"/>
                </a:solidFill>
                <a:latin typeface="Arial" panose="020B0604020202020204" pitchFamily="34" charset="0"/>
                <a:ea typeface="黑体" panose="02010609060101010101" pitchFamily="49" charset="-122"/>
              </a:defRPr>
            </a:lvl3pPr>
            <a:lvl4pPr algn="ctr">
              <a:spcBef>
                <a:spcPct val="20000"/>
              </a:spcBef>
              <a:defRPr sz="2000">
                <a:solidFill>
                  <a:srgbClr val="856241"/>
                </a:solidFill>
                <a:latin typeface="Arial" panose="020B0604020202020204" pitchFamily="34" charset="0"/>
                <a:ea typeface="黑体" panose="02010609060101010101" pitchFamily="49" charset="-122"/>
              </a:defRPr>
            </a:lvl4pPr>
            <a:lvl5pPr algn="ctr">
              <a:spcBef>
                <a:spcPct val="20000"/>
              </a:spcBef>
              <a:defRPr sz="2000">
                <a:solidFill>
                  <a:srgbClr val="856241"/>
                </a:solidFill>
                <a:latin typeface="Arial" panose="020B0604020202020204" pitchFamily="34" charset="0"/>
                <a:ea typeface="黑体" panose="02010609060101010101" pitchFamily="49" charset="-122"/>
              </a:defRPr>
            </a:lvl5pPr>
            <a:lvl6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6pPr>
            <a:lvl7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7pPr>
            <a:lvl8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8pPr>
            <a:lvl9pPr algn="ctr" eaLnBrk="0" fontAlgn="base" hangingPunct="0">
              <a:spcBef>
                <a:spcPct val="20000"/>
              </a:spcBef>
              <a:spcAft>
                <a:spcPct val="0"/>
              </a:spcAft>
              <a:defRPr sz="2000">
                <a:solidFill>
                  <a:srgbClr val="856241"/>
                </a:solidFill>
                <a:latin typeface="Arial" panose="020B0604020202020204" pitchFamily="34" charset="0"/>
                <a:ea typeface="黑体" panose="02010609060101010101" pitchFamily="49" charset="-122"/>
              </a:defRPr>
            </a:lvl9pPr>
          </a:lstStyle>
          <a:p>
            <a:pPr marL="342900" indent="-342900" algn="l">
              <a:buFontTx/>
              <a:buChar char="•"/>
            </a:pPr>
            <a:endParaRPr lang="zh-CN" altLang="zh-CN" sz="3200"/>
          </a:p>
        </p:txBody>
      </p:sp>
      <p:sp>
        <p:nvSpPr>
          <p:cNvPr id="2" name="日期占位符 1"/>
          <p:cNvSpPr>
            <a:spLocks noGrp="1"/>
          </p:cNvSpPr>
          <p:nvPr>
            <p:ph type="dt" sz="half" idx="10"/>
          </p:nvPr>
        </p:nvSpPr>
        <p:spPr/>
        <p:txBody>
          <a:bodyPr/>
          <a:lstStyle/>
          <a:p>
            <a:fld id="{BF26646B-9C8C-4138-BAFE-8EBE512CB94B}" type="datetimeFigureOut">
              <a:rPr lang="zh-CN" altLang="en-US" smtClean="0"/>
              <a:t>2017/9/26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02241-D512-4C24-9EAD-401ADC7FAE9C}" type="slidenum">
              <a:rPr lang="zh-CN" altLang="en-US" smtClean="0"/>
              <a:t>‹#›</a:t>
            </a:fld>
            <a:endParaRPr lang="zh-CN" altLang="en-US"/>
          </a:p>
        </p:txBody>
      </p:sp>
      <p:pic>
        <p:nvPicPr>
          <p:cNvPr id="10" name="Picture 2"/>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447925" y="254000"/>
            <a:ext cx="72961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2699544" y="482600"/>
            <a:ext cx="6792912"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74639"/>
            <a:ext cx="10515600" cy="1011237"/>
          </a:xfrm>
        </p:spPr>
        <p:txBody>
          <a:bodyPr/>
          <a:lstStyle/>
          <a:p>
            <a:r>
              <a:rPr lang="zh-CN" altLang="en-US"/>
              <a:t>单击此处编辑母版标题样式</a:t>
            </a:r>
          </a:p>
        </p:txBody>
      </p:sp>
      <p:sp>
        <p:nvSpPr>
          <p:cNvPr id="3" name="内容占位符 2"/>
          <p:cNvSpPr>
            <a:spLocks noGrp="1"/>
          </p:cNvSpPr>
          <p:nvPr>
            <p:ph idx="1"/>
          </p:nvPr>
        </p:nvSpPr>
        <p:spPr>
          <a:xfrm>
            <a:off x="838200" y="1600200"/>
            <a:ext cx="10515600" cy="452163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F26646B-9C8C-4138-BAFE-8EBE512CB94B}" type="datetimeFigureOut">
              <a:rPr lang="zh-CN" altLang="en-US" smtClean="0"/>
              <a:t>2017/9/26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702241-D512-4C24-9EAD-401ADC7FAE9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 y="2716214"/>
            <a:ext cx="12191999" cy="907803"/>
          </a:xfrm>
        </p:spPr>
        <p:txBody>
          <a:bodyPr anchor="b"/>
          <a:lstStyle>
            <a:lvl1pPr algn="ctr">
              <a:defRPr sz="5400"/>
            </a:lvl1pPr>
          </a:lstStyle>
          <a:p>
            <a:r>
              <a:rPr lang="zh-CN" altLang="en-US" dirty="0"/>
              <a:t>编辑标题</a:t>
            </a:r>
          </a:p>
        </p:txBody>
      </p:sp>
      <p:sp>
        <p:nvSpPr>
          <p:cNvPr id="3" name="文本占位符 2"/>
          <p:cNvSpPr>
            <a:spLocks noGrp="1"/>
          </p:cNvSpPr>
          <p:nvPr>
            <p:ph type="body" idx="1"/>
          </p:nvPr>
        </p:nvSpPr>
        <p:spPr>
          <a:xfrm>
            <a:off x="1" y="3597275"/>
            <a:ext cx="12191999" cy="520700"/>
          </a:xfrm>
        </p:spPr>
        <p:txBody>
          <a:bodyPr/>
          <a:lstStyle>
            <a:lvl1pPr marL="0" indent="0" algn="ctr">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BF26646B-9C8C-4138-BAFE-8EBE512CB94B}" type="datetimeFigureOut">
              <a:rPr lang="zh-CN" altLang="en-US" smtClean="0"/>
              <a:t>2017/9/26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702241-D512-4C24-9EAD-401ADC7FAE9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73600"/>
            <a:ext cx="10515600" cy="1011600"/>
          </a:xfrm>
        </p:spPr>
        <p:txBody>
          <a:bodyPr/>
          <a:lstStyle/>
          <a:p>
            <a:r>
              <a:rPr lang="zh-CN" altLang="en-US"/>
              <a:t>单击此处编辑母版标题样式</a:t>
            </a:r>
          </a:p>
        </p:txBody>
      </p:sp>
      <p:sp>
        <p:nvSpPr>
          <p:cNvPr id="3" name="内容占位符 2"/>
          <p:cNvSpPr>
            <a:spLocks noGrp="1"/>
          </p:cNvSpPr>
          <p:nvPr>
            <p:ph sz="half" idx="1"/>
          </p:nvPr>
        </p:nvSpPr>
        <p:spPr>
          <a:xfrm>
            <a:off x="838200" y="1602000"/>
            <a:ext cx="5253000" cy="4597322"/>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10400" y="1602000"/>
            <a:ext cx="5243400" cy="4597322"/>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BF26646B-9C8C-4138-BAFE-8EBE512CB94B}" type="datetimeFigureOut">
              <a:rPr lang="zh-CN" altLang="en-US" smtClean="0"/>
              <a:t>2017/9/26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8702241-D512-4C24-9EAD-401ADC7FAE9C}"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BF26646B-9C8C-4138-BAFE-8EBE512CB94B}" type="datetimeFigureOut">
              <a:rPr lang="zh-CN" altLang="en-US" smtClean="0"/>
              <a:t>2017/9/26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8702241-D512-4C24-9EAD-401ADC7FAE9C}"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2772000"/>
            <a:ext cx="12192000" cy="763200"/>
          </a:xfrm>
        </p:spPr>
        <p:txBody>
          <a:bodyPr/>
          <a:lstStyle>
            <a:lvl1pPr algn="ctr">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BF26646B-9C8C-4138-BAFE-8EBE512CB94B}" type="datetimeFigureOut">
              <a:rPr lang="zh-CN" altLang="en-US" smtClean="0"/>
              <a:t>2017/9/26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02241-D512-4C24-9EAD-401ADC7FAE9C}"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26646B-9C8C-4138-BAFE-8EBE512CB94B}" type="datetimeFigureOut">
              <a:rPr lang="zh-CN" altLang="en-US" smtClean="0"/>
              <a:t>2017/9/26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02241-D512-4C24-9EAD-401ADC7FAE9C}"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65222" y="3882034"/>
            <a:ext cx="11438021" cy="761999"/>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3534570" y="349468"/>
            <a:ext cx="5122862" cy="34162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754871" y="4682810"/>
            <a:ext cx="10816947" cy="171493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444233"/>
            <a:ext cx="2743200" cy="297530"/>
          </a:xfrm>
        </p:spPr>
        <p:txBody>
          <a:bodyPr/>
          <a:lstStyle/>
          <a:p>
            <a:fld id="{BF26646B-9C8C-4138-BAFE-8EBE512CB94B}" type="datetimeFigureOut">
              <a:rPr lang="zh-CN" altLang="en-US" smtClean="0"/>
              <a:t>2017/9/26</a:t>
            </a:fld>
            <a:endParaRPr lang="zh-CN" altLang="en-US"/>
          </a:p>
        </p:txBody>
      </p:sp>
      <p:sp>
        <p:nvSpPr>
          <p:cNvPr id="6" name="页脚占位符 5"/>
          <p:cNvSpPr>
            <a:spLocks noGrp="1"/>
          </p:cNvSpPr>
          <p:nvPr>
            <p:ph type="ftr" sz="quarter" idx="11"/>
          </p:nvPr>
        </p:nvSpPr>
        <p:spPr>
          <a:xfrm>
            <a:off x="4038600" y="6444233"/>
            <a:ext cx="4114800" cy="297530"/>
          </a:xfrm>
        </p:spPr>
        <p:txBody>
          <a:bodyPr/>
          <a:lstStyle/>
          <a:p>
            <a:endParaRPr lang="zh-CN" altLang="en-US"/>
          </a:p>
        </p:txBody>
      </p:sp>
      <p:sp>
        <p:nvSpPr>
          <p:cNvPr id="7" name="灯片编号占位符 6"/>
          <p:cNvSpPr>
            <a:spLocks noGrp="1"/>
          </p:cNvSpPr>
          <p:nvPr>
            <p:ph type="sldNum" sz="quarter" idx="12"/>
          </p:nvPr>
        </p:nvSpPr>
        <p:spPr>
          <a:xfrm>
            <a:off x="8610600" y="6444233"/>
            <a:ext cx="2743200" cy="297530"/>
          </a:xfrm>
        </p:spPr>
        <p:txBody>
          <a:bodyPr/>
          <a:lstStyle/>
          <a:p>
            <a:fld id="{E8702241-D512-4C24-9EAD-401ADC7FAE9C}"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519545"/>
            <a:ext cx="2514600" cy="5606619"/>
          </a:xfrm>
        </p:spPr>
        <p:txBody>
          <a:bodyPr vert="eaVert">
            <a:normAutofit/>
          </a:bodyPr>
          <a:lstStyle>
            <a:lvl1pPr algn="l">
              <a:defRPr sz="3600"/>
            </a:lvl1pPr>
          </a:lstStyle>
          <a:p>
            <a:r>
              <a:rPr lang="zh-CN" altLang="en-US" dirty="0"/>
              <a:t>单击此处编辑母版标题样式</a:t>
            </a:r>
          </a:p>
        </p:txBody>
      </p:sp>
      <p:sp>
        <p:nvSpPr>
          <p:cNvPr id="3" name="竖排文字占位符 2"/>
          <p:cNvSpPr>
            <a:spLocks noGrp="1"/>
          </p:cNvSpPr>
          <p:nvPr>
            <p:ph type="body" orient="vert" idx="1"/>
          </p:nvPr>
        </p:nvSpPr>
        <p:spPr>
          <a:xfrm>
            <a:off x="838200" y="519545"/>
            <a:ext cx="7797800" cy="560661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BF26646B-9C8C-4138-BAFE-8EBE512CB94B}" type="datetimeFigureOut">
              <a:rPr lang="zh-CN" altLang="en-US" smtClean="0"/>
              <a:t>2017/9/26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8702241-D512-4C24-9EAD-401ADC7FAE9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48443" y="353951"/>
            <a:ext cx="7652657" cy="931408"/>
          </a:xfrm>
        </p:spPr>
        <p:txBody>
          <a:bodyPr>
            <a:normAutofit/>
          </a:bodyPr>
          <a:lstStyle/>
          <a:p>
            <a:r>
              <a:rPr lang="zh-CN" altLang="en-US"/>
              <a:t>单击此处编辑母版标题样式</a:t>
            </a:r>
          </a:p>
        </p:txBody>
      </p:sp>
      <p:sp>
        <p:nvSpPr>
          <p:cNvPr id="3" name="内容占位符 2"/>
          <p:cNvSpPr>
            <a:spLocks noGrp="1"/>
          </p:cNvSpPr>
          <p:nvPr>
            <p:ph idx="1"/>
          </p:nvPr>
        </p:nvSpPr>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1DF4E06-FD59-4CBA-A3CB-E79F547CC498}" type="datetimeFigureOut">
              <a:rPr lang="zh-CN" altLang="en-US" smtClean="0"/>
              <a:t>2017/9/26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01A05B6-A2FF-4F93-97B1-DDCE5BF10771}" type="slidenum">
              <a:rPr lang="zh-CN" altLang="en-US" smtClean="0"/>
              <a:t>‹#›</a:t>
            </a:fld>
            <a:endParaRPr lang="zh-CN" altLang="en-US"/>
          </a:p>
        </p:txBody>
      </p:sp>
      <p:sp>
        <p:nvSpPr>
          <p:cNvPr id="8" name="等腰三角形 59" descr="#wm#_10_15_*Z"/>
          <p:cNvSpPr>
            <a:spLocks noChangeArrowheads="1"/>
          </p:cNvSpPr>
          <p:nvPr/>
        </p:nvSpPr>
        <p:spPr bwMode="auto">
          <a:xfrm rot="5400000" flipH="1">
            <a:off x="494233" y="615397"/>
            <a:ext cx="639251" cy="408517"/>
          </a:xfrm>
          <a:prstGeom prst="triangle">
            <a:avLst>
              <a:gd name="adj" fmla="val 50000"/>
            </a:avLst>
          </a:prstGeom>
          <a:solidFill>
            <a:srgbClr val="6784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36855" indent="-236855">
              <a:spcBef>
                <a:spcPct val="20000"/>
              </a:spcBef>
              <a:buSzPct val="125000"/>
              <a:buChar char="•"/>
              <a:defRPr>
                <a:solidFill>
                  <a:schemeClr val="bg2"/>
                </a:solidFill>
                <a:latin typeface="Arial" panose="020B0604020202020204" pitchFamily="34" charset="0"/>
                <a:ea typeface="黑体" panose="02010609060101010101" pitchFamily="49" charset="-122"/>
              </a:defRPr>
            </a:lvl1pPr>
            <a:lvl2pPr marL="742950" indent="-28575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2pPr>
            <a:lvl3pPr marL="11430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3pPr>
            <a:lvl4pPr marL="16002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4pPr>
            <a:lvl5pPr marL="20574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9pPr>
          </a:lstStyle>
          <a:p>
            <a:pPr>
              <a:buFontTx/>
              <a:buChar char="•"/>
            </a:pPr>
            <a:endParaRPr lang="zh-CN" altLang="zh-CN" sz="1800">
              <a:latin typeface="楷体" panose="02010609060101010101" charset="-122"/>
              <a:ea typeface="楷体" panose="02010609060101010101" charset="-122"/>
              <a:cs typeface="楷体" panose="02010609060101010101" charset="-122"/>
              <a:sym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F26646B-9C8C-4138-BAFE-8EBE512CB94B}" type="datetimeFigureOut">
              <a:rPr lang="zh-CN" altLang="en-US" smtClean="0"/>
              <a:t>2017/9/26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02241-D512-4C24-9EAD-401ADC7FAE9C}" type="slidenum">
              <a:rPr lang="zh-CN" altLang="en-US" smtClean="0"/>
              <a:t>‹#›</a:t>
            </a:fld>
            <a:endParaRPr lang="zh-CN" altLang="en-US"/>
          </a:p>
        </p:txBody>
      </p:sp>
      <p:sp>
        <p:nvSpPr>
          <p:cNvPr id="7" name="内容占位符 6"/>
          <p:cNvSpPr>
            <a:spLocks noGrp="1"/>
          </p:cNvSpPr>
          <p:nvPr>
            <p:ph sz="quarter" idx="13"/>
          </p:nvPr>
        </p:nvSpPr>
        <p:spPr>
          <a:xfrm>
            <a:off x="838200" y="608903"/>
            <a:ext cx="10515600" cy="5575095"/>
          </a:xfrm>
        </p:spPr>
        <p:txBody>
          <a:bodyPr/>
          <a:lstStyle/>
          <a:p>
            <a:pPr lvl="0"/>
            <a:r>
              <a:rPr lang="zh-CN" altLang="en-US"/>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normAutofit/>
          </a:bodyPr>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1DF4E06-FD59-4CBA-A3CB-E79F547CC498}" type="datetimeFigureOut">
              <a:rPr lang="zh-CN" altLang="en-US" smtClean="0"/>
              <a:t>2017/9/26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1A05B6-A2FF-4F93-97B1-DDCE5BF1077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75657" y="353951"/>
            <a:ext cx="7854043" cy="931408"/>
          </a:xfrm>
        </p:spPr>
        <p:txBody>
          <a:bodyPr>
            <a:normAutofit/>
          </a:bodyPr>
          <a:lstStyle/>
          <a:p>
            <a:r>
              <a:rPr lang="zh-CN" altLang="en-US"/>
              <a:t>单击此处编辑母版标题样式</a:t>
            </a:r>
          </a:p>
        </p:txBody>
      </p:sp>
      <p:sp>
        <p:nvSpPr>
          <p:cNvPr id="3" name="内容占位符 2"/>
          <p:cNvSpPr>
            <a:spLocks noGrp="1"/>
          </p:cNvSpPr>
          <p:nvPr>
            <p:ph sz="half" idx="1"/>
          </p:nvPr>
        </p:nvSpPr>
        <p:spPr>
          <a:xfrm>
            <a:off x="838200" y="2188028"/>
            <a:ext cx="5156200" cy="3938135"/>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2188028"/>
            <a:ext cx="5156200" cy="3938135"/>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5"/>
          <p:cNvSpPr>
            <a:spLocks noGrp="1"/>
          </p:cNvSpPr>
          <p:nvPr>
            <p:ph type="dt" sz="half" idx="10"/>
          </p:nvPr>
        </p:nvSpPr>
        <p:spPr/>
        <p:txBody>
          <a:bodyPr/>
          <a:lstStyle/>
          <a:p>
            <a:fld id="{B1DF4E06-FD59-4CBA-A3CB-E79F547CC498}" type="datetimeFigureOut">
              <a:rPr lang="zh-CN" altLang="en-US" smtClean="0"/>
              <a:t>2017/9/26</a:t>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8" name="灯片编号占位符 7"/>
          <p:cNvSpPr>
            <a:spLocks noGrp="1"/>
          </p:cNvSpPr>
          <p:nvPr>
            <p:ph type="sldNum" sz="quarter" idx="12"/>
          </p:nvPr>
        </p:nvSpPr>
        <p:spPr/>
        <p:txBody>
          <a:bodyPr/>
          <a:lstStyle/>
          <a:p>
            <a:fld id="{F01A05B6-A2FF-4F93-97B1-DDCE5BF10771}" type="slidenum">
              <a:rPr lang="zh-CN" altLang="en-US" smtClean="0"/>
              <a:t>‹#›</a:t>
            </a:fld>
            <a:endParaRPr lang="zh-CN" altLang="en-US"/>
          </a:p>
        </p:txBody>
      </p:sp>
      <p:sp>
        <p:nvSpPr>
          <p:cNvPr id="9" name="等腰三角形 59" descr="#wm#_10_15_*Z"/>
          <p:cNvSpPr>
            <a:spLocks noChangeArrowheads="1"/>
          </p:cNvSpPr>
          <p:nvPr/>
        </p:nvSpPr>
        <p:spPr bwMode="auto">
          <a:xfrm rot="5400000" flipH="1">
            <a:off x="494233" y="615397"/>
            <a:ext cx="639251" cy="408517"/>
          </a:xfrm>
          <a:prstGeom prst="triangle">
            <a:avLst>
              <a:gd name="adj" fmla="val 50000"/>
            </a:avLst>
          </a:prstGeom>
          <a:solidFill>
            <a:srgbClr val="6784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36855" indent="-236855">
              <a:spcBef>
                <a:spcPct val="20000"/>
              </a:spcBef>
              <a:buSzPct val="125000"/>
              <a:buChar char="•"/>
              <a:defRPr>
                <a:solidFill>
                  <a:schemeClr val="bg2"/>
                </a:solidFill>
                <a:latin typeface="Arial" panose="020B0604020202020204" pitchFamily="34" charset="0"/>
                <a:ea typeface="黑体" panose="02010609060101010101" pitchFamily="49" charset="-122"/>
              </a:defRPr>
            </a:lvl1pPr>
            <a:lvl2pPr marL="742950" indent="-28575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2pPr>
            <a:lvl3pPr marL="11430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3pPr>
            <a:lvl4pPr marL="16002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4pPr>
            <a:lvl5pPr marL="20574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9pPr>
          </a:lstStyle>
          <a:p>
            <a:pPr>
              <a:buFontTx/>
              <a:buChar char="•"/>
            </a:pPr>
            <a:endParaRPr lang="zh-CN" altLang="zh-CN" sz="1800">
              <a:latin typeface="楷体" panose="02010609060101010101" charset="-122"/>
              <a:ea typeface="楷体" panose="02010609060101010101" charset="-122"/>
              <a:cs typeface="楷体" panose="02010609060101010101" charset="-122"/>
              <a:sym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40318" y="1681163"/>
            <a:ext cx="5158316"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标题 1"/>
          <p:cNvSpPr>
            <a:spLocks noGrp="1"/>
          </p:cNvSpPr>
          <p:nvPr>
            <p:ph type="title"/>
          </p:nvPr>
        </p:nvSpPr>
        <p:spPr>
          <a:xfrm>
            <a:off x="1202267" y="422276"/>
            <a:ext cx="8047567" cy="790575"/>
          </a:xfrm>
        </p:spPr>
        <p:txBody>
          <a:bodyPr>
            <a:normAutofit/>
          </a:bodyPr>
          <a:lstStyle/>
          <a:p>
            <a:r>
              <a:rPr lang="zh-CN" altLang="en-US"/>
              <a:t>单击此处编辑母版标题样式</a:t>
            </a:r>
          </a:p>
        </p:txBody>
      </p:sp>
      <p:sp>
        <p:nvSpPr>
          <p:cNvPr id="2" name="日期占位符 1"/>
          <p:cNvSpPr>
            <a:spLocks noGrp="1"/>
          </p:cNvSpPr>
          <p:nvPr>
            <p:ph type="dt" sz="half" idx="10"/>
          </p:nvPr>
        </p:nvSpPr>
        <p:spPr/>
        <p:txBody>
          <a:bodyPr/>
          <a:lstStyle/>
          <a:p>
            <a:fld id="{B1DF4E06-FD59-4CBA-A3CB-E79F547CC498}" type="datetimeFigureOut">
              <a:rPr lang="zh-CN" altLang="en-US" smtClean="0"/>
              <a:t>2017/9/26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F01A05B6-A2FF-4F93-97B1-DDCE5BF10771}" type="slidenum">
              <a:rPr lang="zh-CN" altLang="en-US" smtClean="0"/>
              <a:t>‹#›</a:t>
            </a:fld>
            <a:endParaRPr lang="zh-CN" altLang="en-US"/>
          </a:p>
        </p:txBody>
      </p:sp>
      <p:sp>
        <p:nvSpPr>
          <p:cNvPr id="11" name="等腰三角形 59" descr="#wm#_10_15_*Z"/>
          <p:cNvSpPr>
            <a:spLocks noChangeArrowheads="1"/>
          </p:cNvSpPr>
          <p:nvPr/>
        </p:nvSpPr>
        <p:spPr bwMode="auto">
          <a:xfrm rot="5400000" flipH="1">
            <a:off x="494233" y="615397"/>
            <a:ext cx="639251" cy="408517"/>
          </a:xfrm>
          <a:prstGeom prst="triangle">
            <a:avLst>
              <a:gd name="adj" fmla="val 50000"/>
            </a:avLst>
          </a:prstGeom>
          <a:solidFill>
            <a:srgbClr val="6784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36855" indent="-236855">
              <a:spcBef>
                <a:spcPct val="20000"/>
              </a:spcBef>
              <a:buSzPct val="125000"/>
              <a:buChar char="•"/>
              <a:defRPr>
                <a:solidFill>
                  <a:schemeClr val="bg2"/>
                </a:solidFill>
                <a:latin typeface="Arial" panose="020B0604020202020204" pitchFamily="34" charset="0"/>
                <a:ea typeface="黑体" panose="02010609060101010101" pitchFamily="49" charset="-122"/>
              </a:defRPr>
            </a:lvl1pPr>
            <a:lvl2pPr marL="742950" indent="-28575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2pPr>
            <a:lvl3pPr marL="11430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3pPr>
            <a:lvl4pPr marL="16002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4pPr>
            <a:lvl5pPr marL="20574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9pPr>
          </a:lstStyle>
          <a:p>
            <a:pPr>
              <a:buFontTx/>
              <a:buChar char="•"/>
            </a:pPr>
            <a:endParaRPr lang="zh-CN" altLang="zh-CN" sz="1800">
              <a:latin typeface="楷体" panose="02010609060101010101" charset="-122"/>
              <a:ea typeface="楷体" panose="02010609060101010101" charset="-122"/>
              <a:cs typeface="楷体" panose="02010609060101010101" charset="-122"/>
              <a:sym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870400" y="3157200"/>
            <a:ext cx="6451200" cy="590400"/>
          </a:xfrm>
        </p:spPr>
        <p:txBody>
          <a:bodyPr>
            <a:normAutofit/>
          </a:bodyPr>
          <a:lstStyle>
            <a:lvl1pPr algn="ctr">
              <a:defRPr sz="3200">
                <a:solidFill>
                  <a:srgbClr val="505050"/>
                </a:solidFill>
              </a:defRPr>
            </a:lvl1pPr>
          </a:lstStyle>
          <a:p>
            <a:r>
              <a:rPr lang="zh-CN" altLang="en-US" dirty="0"/>
              <a:t>编辑标题</a:t>
            </a:r>
          </a:p>
        </p:txBody>
      </p:sp>
      <p:sp>
        <p:nvSpPr>
          <p:cNvPr id="3" name="日期占位符 2"/>
          <p:cNvSpPr>
            <a:spLocks noGrp="1"/>
          </p:cNvSpPr>
          <p:nvPr>
            <p:ph type="dt" sz="half" idx="10"/>
          </p:nvPr>
        </p:nvSpPr>
        <p:spPr/>
        <p:txBody>
          <a:bodyPr/>
          <a:lstStyle/>
          <a:p>
            <a:fld id="{B1DF4E06-FD59-4CBA-A3CB-E79F547CC498}" type="datetimeFigureOut">
              <a:rPr lang="zh-CN" altLang="en-US" smtClean="0"/>
              <a:t>2017/9/26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01A05B6-A2FF-4F93-97B1-DDCE5BF10771}" type="slidenum">
              <a:rPr lang="zh-CN" altLang="en-US" smtClean="0"/>
              <a:t>‹#›</a:t>
            </a:fld>
            <a:endParaRPr lang="zh-CN" altLang="en-US"/>
          </a:p>
        </p:txBody>
      </p:sp>
      <p:sp>
        <p:nvSpPr>
          <p:cNvPr id="8" name="等腰三角形 59"/>
          <p:cNvSpPr>
            <a:spLocks noChangeArrowheads="1"/>
          </p:cNvSpPr>
          <p:nvPr>
            <p:custDataLst>
              <p:tags r:id="rId1"/>
            </p:custDataLst>
          </p:nvPr>
        </p:nvSpPr>
        <p:spPr bwMode="auto">
          <a:xfrm rot="60000" flipH="1">
            <a:off x="5783570" y="2175560"/>
            <a:ext cx="1486625" cy="955082"/>
          </a:xfrm>
          <a:prstGeom prst="triangle">
            <a:avLst>
              <a:gd name="adj" fmla="val 50000"/>
            </a:avLst>
          </a:prstGeom>
          <a:solidFill>
            <a:srgbClr val="B6E68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pPr>
            <a:endParaRPr lang="zh-CN" altLang="zh-CN">
              <a:solidFill>
                <a:srgbClr val="FFFFFF"/>
              </a:solidFill>
              <a:latin typeface="楷体" panose="02010609060101010101" charset="-122"/>
              <a:ea typeface="楷体" panose="02010609060101010101" charset="-122"/>
              <a:cs typeface="楷体" panose="02010609060101010101" charset="-122"/>
            </a:endParaRPr>
          </a:p>
        </p:txBody>
      </p:sp>
      <p:sp>
        <p:nvSpPr>
          <p:cNvPr id="9" name="等腰三角形 59"/>
          <p:cNvSpPr>
            <a:spLocks noChangeArrowheads="1"/>
          </p:cNvSpPr>
          <p:nvPr>
            <p:custDataLst>
              <p:tags r:id="rId2"/>
            </p:custDataLst>
          </p:nvPr>
        </p:nvSpPr>
        <p:spPr bwMode="auto">
          <a:xfrm rot="60000" flipH="1">
            <a:off x="5072261" y="2175560"/>
            <a:ext cx="1486625" cy="955082"/>
          </a:xfrm>
          <a:prstGeom prst="triangle">
            <a:avLst>
              <a:gd name="adj" fmla="val 50000"/>
            </a:avLst>
          </a:prstGeom>
          <a:solidFill>
            <a:srgbClr val="8FC22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ctr">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lgn="ctr" eaLnBrk="0" hangingPunct="0">
              <a:spcBef>
                <a:spcPct val="20000"/>
              </a:spcBef>
              <a:buSzPct val="125000"/>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algn="ctr" eaLnBrk="0" fontAlgn="base" hangingPunct="0">
              <a:spcBef>
                <a:spcPct val="20000"/>
              </a:spcBef>
              <a:spcAft>
                <a:spcPct val="0"/>
              </a:spcAft>
              <a:buSzPct val="125000"/>
              <a:buFont typeface="Arial" panose="020B0604020202020204" pitchFamily="34" charset="0"/>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pPr>
            <a:endParaRPr lang="zh-CN" altLang="zh-CN">
              <a:solidFill>
                <a:srgbClr val="FFFFFF"/>
              </a:solidFill>
              <a:latin typeface="楷体" panose="02010609060101010101" charset="-122"/>
              <a:ea typeface="楷体" panose="02010609060101010101" charset="-122"/>
              <a:cs typeface="楷体" panose="02010609060101010101"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DF4E06-FD59-4CBA-A3CB-E79F547CC498}" type="datetimeFigureOut">
              <a:rPr lang="zh-CN" altLang="en-US" smtClean="0"/>
              <a:t>2017/9/26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01A05B6-A2FF-4F93-97B1-DDCE5BF1077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04800" y="421200"/>
            <a:ext cx="8049600" cy="792000"/>
          </a:xfrm>
        </p:spPr>
        <p:txBody>
          <a:bodyPr anchor="ctr" anchorCtr="0"/>
          <a:lstStyle>
            <a:lvl1pPr>
              <a:defRPr sz="3200">
                <a:solidFill>
                  <a:srgbClr val="6F8A1B"/>
                </a:solidFill>
              </a:defRPr>
            </a:lvl1pPr>
          </a:lstStyle>
          <a:p>
            <a:r>
              <a:rPr lang="zh-CN" altLang="en-US" dirty="0"/>
              <a:t>单击此处编辑母版标题样式</a:t>
            </a:r>
          </a:p>
        </p:txBody>
      </p:sp>
      <p:sp>
        <p:nvSpPr>
          <p:cNvPr id="3" name="图片占位符 2"/>
          <p:cNvSpPr>
            <a:spLocks noGrp="1"/>
          </p:cNvSpPr>
          <p:nvPr>
            <p:ph type="pic" idx="1"/>
          </p:nvPr>
        </p:nvSpPr>
        <p:spPr>
          <a:xfrm>
            <a:off x="6941461" y="1602000"/>
            <a:ext cx="4022400" cy="4525200"/>
          </a:xfrm>
        </p:spPr>
        <p:txBody>
          <a:bodyPr/>
          <a:lstStyle>
            <a:lvl1pPr marL="0" indent="0">
              <a:buNone/>
              <a:defRPr sz="3200">
                <a:solidFill>
                  <a:srgbClr val="80808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200" y="1587600"/>
            <a:ext cx="5751786" cy="4525200"/>
          </a:xfrm>
        </p:spPr>
        <p:txBody>
          <a:bodyPr>
            <a:normAutofit/>
          </a:bodyPr>
          <a:lstStyle>
            <a:lvl1pPr marL="285750" indent="-285750">
              <a:buFont typeface="Arial" panose="020B0604020202020204" pitchFamily="34" charset="0"/>
              <a:buChar char="•"/>
              <a:defRPr sz="1800">
                <a:solidFill>
                  <a:srgbClr val="80808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8" name="等腰三角形 59" descr="#wm#_10_15_*Z"/>
          <p:cNvSpPr>
            <a:spLocks noChangeArrowheads="1"/>
          </p:cNvSpPr>
          <p:nvPr/>
        </p:nvSpPr>
        <p:spPr bwMode="auto">
          <a:xfrm rot="5400000" flipH="1">
            <a:off x="494233" y="615397"/>
            <a:ext cx="639251" cy="408517"/>
          </a:xfrm>
          <a:prstGeom prst="triangle">
            <a:avLst>
              <a:gd name="adj" fmla="val 50000"/>
            </a:avLst>
          </a:prstGeom>
          <a:solidFill>
            <a:srgbClr val="67841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236855" indent="-236855">
              <a:spcBef>
                <a:spcPct val="20000"/>
              </a:spcBef>
              <a:buSzPct val="125000"/>
              <a:buChar char="•"/>
              <a:defRPr>
                <a:solidFill>
                  <a:schemeClr val="bg2"/>
                </a:solidFill>
                <a:latin typeface="Arial" panose="020B0604020202020204" pitchFamily="34" charset="0"/>
                <a:ea typeface="黑体" panose="02010609060101010101" pitchFamily="49" charset="-122"/>
              </a:defRPr>
            </a:lvl1pPr>
            <a:lvl2pPr marL="742950" indent="-28575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2pPr>
            <a:lvl3pPr marL="11430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3pPr>
            <a:lvl4pPr marL="16002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4pPr>
            <a:lvl5pPr marL="2057400" indent="-228600" eaLnBrk="0" hangingPunct="0">
              <a:spcBef>
                <a:spcPct val="20000"/>
              </a:spcBef>
              <a:buSzPct val="125000"/>
              <a:buChar char="»"/>
              <a:defRPr>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SzPct val="125000"/>
              <a:buChar char="»"/>
              <a:defRPr>
                <a:solidFill>
                  <a:schemeClr val="bg2"/>
                </a:solidFill>
                <a:latin typeface="Arial" panose="020B0604020202020204" pitchFamily="34" charset="0"/>
                <a:ea typeface="黑体" panose="02010609060101010101" pitchFamily="49" charset="-122"/>
              </a:defRPr>
            </a:lvl9pPr>
          </a:lstStyle>
          <a:p>
            <a:pPr>
              <a:buFontTx/>
              <a:buChar char="•"/>
            </a:pPr>
            <a:endParaRPr lang="zh-CN" altLang="zh-CN" sz="180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9" name="日期占位符 8"/>
          <p:cNvSpPr>
            <a:spLocks noGrp="1"/>
          </p:cNvSpPr>
          <p:nvPr>
            <p:ph type="dt" sz="half" idx="10"/>
          </p:nvPr>
        </p:nvSpPr>
        <p:spPr/>
        <p:txBody>
          <a:bodyPr/>
          <a:lstStyle/>
          <a:p>
            <a:fld id="{B1DF4E06-FD59-4CBA-A3CB-E79F547CC498}" type="datetimeFigureOut">
              <a:rPr lang="zh-CN" altLang="en-US" smtClean="0"/>
              <a:t>2017/9/26</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11" name="灯片编号占位符 10"/>
          <p:cNvSpPr>
            <a:spLocks noGrp="1"/>
          </p:cNvSpPr>
          <p:nvPr>
            <p:ph type="sldNum" sz="quarter" idx="12"/>
          </p:nvPr>
        </p:nvSpPr>
        <p:spPr/>
        <p:txBody>
          <a:bodyPr/>
          <a:lstStyle/>
          <a:p>
            <a:fld id="{F01A05B6-A2FF-4F93-97B1-DDCE5BF1077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710312" y="422275"/>
            <a:ext cx="1354667" cy="5703888"/>
          </a:xfrm>
        </p:spPr>
        <p:txBody>
          <a:bodyPr vert="eaVert">
            <a:normAutofit/>
          </a:bodyPr>
          <a:lstStyle/>
          <a:p>
            <a:r>
              <a:rPr lang="zh-CN" altLang="en-US"/>
              <a:t>单击此处编辑母版标题样式</a:t>
            </a:r>
          </a:p>
        </p:txBody>
      </p:sp>
      <p:sp>
        <p:nvSpPr>
          <p:cNvPr id="3" name="竖排文字占位符 2"/>
          <p:cNvSpPr>
            <a:spLocks noGrp="1"/>
          </p:cNvSpPr>
          <p:nvPr>
            <p:ph type="body" orient="vert" idx="1"/>
          </p:nvPr>
        </p:nvSpPr>
        <p:spPr>
          <a:xfrm>
            <a:off x="838201" y="422275"/>
            <a:ext cx="6668910" cy="5703888"/>
          </a:xfrm>
        </p:spPr>
        <p:txBody>
          <a:bodyPr vert="eaVert">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1DF4E06-FD59-4CBA-A3CB-E79F547CC498}" type="datetimeFigureOut">
              <a:rPr lang="zh-CN" altLang="en-US" smtClean="0"/>
              <a:t>2017/9/26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01A05B6-A2FF-4F93-97B1-DDCE5BF1077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961119"/>
            <a:ext cx="7854043" cy="931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normAutofit/>
          </a:bodyPr>
          <a:lstStyle/>
          <a:p>
            <a:pPr lvl="0"/>
            <a:r>
              <a:rPr lang="zh-CN">
                <a:sym typeface="Arial" panose="020B0604020202020204" pitchFamily="34" charset="0"/>
              </a:rPr>
              <a:t>单击此处编辑母版标题样式</a:t>
            </a:r>
          </a:p>
        </p:txBody>
      </p:sp>
      <p:sp>
        <p:nvSpPr>
          <p:cNvPr id="1027" name="Rectangle 3"/>
          <p:cNvSpPr>
            <a:spLocks noGrp="1" noChangeArrowheads="1"/>
          </p:cNvSpPr>
          <p:nvPr>
            <p:ph type="body" idx="1"/>
          </p:nvPr>
        </p:nvSpPr>
        <p:spPr bwMode="auto">
          <a:xfrm>
            <a:off x="838200" y="2122714"/>
            <a:ext cx="10515600" cy="400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normAutofit/>
          </a:bodyPr>
          <a:lstStyle/>
          <a:p>
            <a:pPr lvl="0"/>
            <a:r>
              <a:rPr lang="zh-CN" dirty="0"/>
              <a:t>单击此处编辑母版文本样式</a:t>
            </a:r>
          </a:p>
          <a:p>
            <a:pPr lvl="1"/>
            <a:r>
              <a:rPr lang="zh-CN" dirty="0"/>
              <a:t>第二级</a:t>
            </a:r>
          </a:p>
          <a:p>
            <a:pPr lvl="2"/>
            <a:r>
              <a:rPr lang="zh-CN" dirty="0"/>
              <a:t>第三级</a:t>
            </a:r>
          </a:p>
          <a:p>
            <a:pPr lvl="3"/>
            <a:r>
              <a:rPr lang="zh-CN" dirty="0"/>
              <a:t>第四级</a:t>
            </a:r>
          </a:p>
          <a:p>
            <a:pPr lvl="4"/>
            <a:r>
              <a:rPr lang="zh-CN" dirty="0"/>
              <a:t>第五级</a:t>
            </a:r>
          </a:p>
        </p:txBody>
      </p:sp>
      <p:sp>
        <p:nvSpPr>
          <p:cNvPr id="2" name="日期占位符 1"/>
          <p:cNvSpPr>
            <a:spLocks noGrp="1"/>
          </p:cNvSpPr>
          <p:nvPr>
            <p:ph type="dt" sz="half" idx="2"/>
          </p:nvPr>
        </p:nvSpPr>
        <p:spPr>
          <a:xfrm>
            <a:off x="838200" y="6356351"/>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楷体" panose="02010609060101010101" charset="-122"/>
                <a:ea typeface="楷体" panose="02010609060101010101" charset="-122"/>
                <a:cs typeface="楷体" panose="02010609060101010101" charset="-122"/>
              </a:defRPr>
            </a:lvl1pPr>
          </a:lstStyle>
          <a:p>
            <a:fld id="{B1DF4E06-FD59-4CBA-A3CB-E79F547CC498}" type="datetimeFigureOut">
              <a:rPr lang="zh-CN" altLang="en-US" smtClean="0"/>
              <a:t>2017/9/26</a:t>
            </a:fld>
            <a:endParaRPr lang="zh-CN" altLang="en-US"/>
          </a:p>
        </p:txBody>
      </p:sp>
      <p:sp>
        <p:nvSpPr>
          <p:cNvPr id="3" name="页脚占位符 2"/>
          <p:cNvSpPr>
            <a:spLocks noGrp="1"/>
          </p:cNvSpPr>
          <p:nvPr>
            <p:ph type="ftr" sz="quarter" idx="3"/>
          </p:nvPr>
        </p:nvSpPr>
        <p:spPr>
          <a:xfrm>
            <a:off x="4038600" y="6356351"/>
            <a:ext cx="4114800" cy="365125"/>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楷体" panose="02010609060101010101" charset="-122"/>
                <a:ea typeface="楷体" panose="02010609060101010101" charset="-122"/>
                <a:cs typeface="楷体" panose="02010609060101010101" charset="-122"/>
              </a:defRPr>
            </a:lvl1pPr>
          </a:lstStyle>
          <a:p>
            <a:endParaRPr lang="zh-CN" altLang="en-US"/>
          </a:p>
        </p:txBody>
      </p:sp>
      <p:sp>
        <p:nvSpPr>
          <p:cNvPr id="4" name="灯片编号占位符 3"/>
          <p:cNvSpPr>
            <a:spLocks noGrp="1"/>
          </p:cNvSpPr>
          <p:nvPr>
            <p:ph type="sldNum" sz="quarter" idx="4"/>
          </p:nvPr>
        </p:nvSpPr>
        <p:spPr>
          <a:xfrm>
            <a:off x="8610600" y="6356351"/>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楷体" panose="02010609060101010101" charset="-122"/>
                <a:ea typeface="楷体" panose="02010609060101010101" charset="-122"/>
                <a:cs typeface="楷体" panose="02010609060101010101" charset="-122"/>
              </a:defRPr>
            </a:lvl1pPr>
          </a:lstStyle>
          <a:p>
            <a:fld id="{F01A05B6-A2FF-4F93-97B1-DDCE5BF1077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p:titleStyle>
    <p:bodyStyle>
      <a:lvl1pPr marL="236855" indent="-236855" algn="l" rtl="0" fontAlgn="base">
        <a:spcBef>
          <a:spcPts val="0"/>
        </a:spcBef>
        <a:spcAft>
          <a:spcPct val="0"/>
        </a:spcAft>
        <a:buSzPct val="125000"/>
        <a:buChar char="•"/>
        <a:defRPr sz="2400" kern="1200">
          <a:solidFill>
            <a:schemeClr val="bg2"/>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marL="742950" indent="-285750" algn="l" rtl="0" eaLnBrk="0" fontAlgn="base" hangingPunct="0">
        <a:spcBef>
          <a:spcPts val="0"/>
        </a:spcBef>
        <a:spcAft>
          <a:spcPct val="0"/>
        </a:spcAft>
        <a:buSzPct val="125000"/>
        <a:buFont typeface="Arial" panose="020B0604020202020204" pitchFamily="34" charset="0"/>
        <a:buChar char="•"/>
        <a:defRPr sz="2000" kern="1200">
          <a:solidFill>
            <a:schemeClr val="bg2"/>
          </a:solidFill>
          <a:latin typeface="楷体" panose="02010609060101010101" charset="-122"/>
          <a:ea typeface="楷体" panose="02010609060101010101" charset="-122"/>
          <a:cs typeface="楷体" panose="02010609060101010101" charset="-122"/>
          <a:sym typeface="Arial" panose="020B0604020202020204" pitchFamily="34" charset="0"/>
        </a:defRPr>
      </a:lvl2pPr>
      <a:lvl3pPr marL="1200150" indent="-285750" algn="l" rtl="0" eaLnBrk="0" fontAlgn="base" hangingPunct="0">
        <a:spcBef>
          <a:spcPts val="0"/>
        </a:spcBef>
        <a:spcAft>
          <a:spcPct val="0"/>
        </a:spcAft>
        <a:buSzPct val="125000"/>
        <a:buFont typeface="Arial" panose="020B0604020202020204" pitchFamily="34" charset="0"/>
        <a:buChar char="•"/>
        <a:defRPr kern="1200">
          <a:solidFill>
            <a:schemeClr val="bg2"/>
          </a:solidFill>
          <a:latin typeface="楷体" panose="02010609060101010101" charset="-122"/>
          <a:ea typeface="楷体" panose="02010609060101010101" charset="-122"/>
          <a:cs typeface="楷体" panose="02010609060101010101" charset="-122"/>
          <a:sym typeface="Arial" panose="020B0604020202020204" pitchFamily="34" charset="0"/>
        </a:defRPr>
      </a:lvl3pPr>
      <a:lvl4pPr marL="1657350" indent="-285750" algn="l" rtl="0" eaLnBrk="0" fontAlgn="base" hangingPunct="0">
        <a:spcBef>
          <a:spcPts val="0"/>
        </a:spcBef>
        <a:spcAft>
          <a:spcPct val="0"/>
        </a:spcAft>
        <a:buSzPct val="125000"/>
        <a:buFont typeface="Arial" panose="020B0604020202020204" pitchFamily="34" charset="0"/>
        <a:buChar char="•"/>
        <a:defRPr kern="1200">
          <a:solidFill>
            <a:schemeClr val="bg2"/>
          </a:solidFill>
          <a:latin typeface="楷体" panose="02010609060101010101" charset="-122"/>
          <a:ea typeface="楷体" panose="02010609060101010101" charset="-122"/>
          <a:cs typeface="楷体" panose="02010609060101010101" charset="-122"/>
          <a:sym typeface="Arial" panose="020B0604020202020204" pitchFamily="34" charset="0"/>
        </a:defRPr>
      </a:lvl4pPr>
      <a:lvl5pPr marL="2114550" indent="-285750" algn="l" rtl="0" eaLnBrk="0" fontAlgn="base" hangingPunct="0">
        <a:spcBef>
          <a:spcPts val="0"/>
        </a:spcBef>
        <a:spcAft>
          <a:spcPct val="0"/>
        </a:spcAft>
        <a:buSzPct val="125000"/>
        <a:buFont typeface="Arial" panose="020B0604020202020204" pitchFamily="34" charset="0"/>
        <a:buChar char="•"/>
        <a:defRPr kern="1200">
          <a:solidFill>
            <a:schemeClr val="bg2"/>
          </a:solidFill>
          <a:latin typeface="楷体" panose="02010609060101010101" charset="-122"/>
          <a:ea typeface="楷体" panose="02010609060101010101" charset="-122"/>
          <a:cs typeface="楷体" panose="02010609060101010101" charset="-122"/>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274638"/>
            <a:ext cx="1051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a:t>单击此处编辑母版标题样式</a:t>
            </a:r>
          </a:p>
        </p:txBody>
      </p:sp>
      <p:sp>
        <p:nvSpPr>
          <p:cNvPr id="1027" name="Rectangle 3"/>
          <p:cNvSpPr>
            <a:spLocks noGrp="1" noChangeArrowheads="1"/>
          </p:cNvSpPr>
          <p:nvPr>
            <p:ph type="body" idx="1"/>
          </p:nvPr>
        </p:nvSpPr>
        <p:spPr bwMode="auto">
          <a:xfrm>
            <a:off x="838200" y="1600201"/>
            <a:ext cx="10515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dirty="0"/>
              <a:t>单击此处编辑母版文本样式</a:t>
            </a:r>
          </a:p>
          <a:p>
            <a:pPr lvl="1"/>
            <a:r>
              <a:rPr lang="zh-CN" dirty="0"/>
              <a:t>第二级</a:t>
            </a:r>
          </a:p>
          <a:p>
            <a:pPr lvl="2"/>
            <a:r>
              <a:rPr lang="zh-CN" dirty="0"/>
              <a:t>第三级</a:t>
            </a:r>
          </a:p>
          <a:p>
            <a:pPr lvl="3"/>
            <a:r>
              <a:rPr lang="zh-CN" dirty="0"/>
              <a:t>第四级</a:t>
            </a:r>
          </a:p>
          <a:p>
            <a:pPr lvl="4"/>
            <a:r>
              <a:rPr lang="zh-CN" dirty="0"/>
              <a:t>第五级</a:t>
            </a:r>
          </a:p>
        </p:txBody>
      </p:sp>
      <p:sp>
        <p:nvSpPr>
          <p:cNvPr id="2" name="日期占位符 1"/>
          <p:cNvSpPr>
            <a:spLocks noGrp="1"/>
          </p:cNvSpPr>
          <p:nvPr>
            <p:ph type="dt" sz="half" idx="2"/>
          </p:nvPr>
        </p:nvSpPr>
        <p:spPr>
          <a:xfrm>
            <a:off x="838200" y="6356351"/>
            <a:ext cx="2743200" cy="365125"/>
          </a:xfrm>
          <a:prstGeom prst="rect">
            <a:avLst/>
          </a:prstGeom>
        </p:spPr>
        <p:txBody>
          <a:bodyPr vert="horz" wrap="square" lIns="91440" tIns="45720" rIns="91440" bIns="45720" rtlCol="0" anchor="ctr">
            <a:normAutofit/>
          </a:bodyPr>
          <a:lstStyle>
            <a:lvl1pPr algn="l">
              <a:defRPr sz="1400">
                <a:solidFill>
                  <a:schemeClr val="tx1">
                    <a:tint val="75000"/>
                  </a:schemeClr>
                </a:solidFill>
              </a:defRPr>
            </a:lvl1pPr>
          </a:lstStyle>
          <a:p>
            <a:fld id="{BF26646B-9C8C-4138-BAFE-8EBE512CB94B}" type="datetimeFigureOut">
              <a:rPr lang="zh-CN" altLang="en-US" smtClean="0"/>
              <a:t>2017/9/26</a:t>
            </a:fld>
            <a:endParaRPr lang="zh-CN" altLang="en-US"/>
          </a:p>
        </p:txBody>
      </p:sp>
      <p:sp>
        <p:nvSpPr>
          <p:cNvPr id="3" name="页脚占位符 2"/>
          <p:cNvSpPr>
            <a:spLocks noGrp="1"/>
          </p:cNvSpPr>
          <p:nvPr>
            <p:ph type="ftr" sz="quarter" idx="3"/>
          </p:nvPr>
        </p:nvSpPr>
        <p:spPr>
          <a:xfrm>
            <a:off x="4038600" y="6356351"/>
            <a:ext cx="4114800" cy="365125"/>
          </a:xfrm>
          <a:prstGeom prst="rect">
            <a:avLst/>
          </a:prstGeom>
        </p:spPr>
        <p:txBody>
          <a:bodyPr vert="horz" wrap="square" lIns="91440" tIns="45720" rIns="91440" bIns="45720" rtlCol="0" anchor="ctr">
            <a:normAutofit/>
          </a:bodyPr>
          <a:lstStyle>
            <a:lvl1pPr algn="ctr">
              <a:defRPr sz="14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8610600" y="6356351"/>
            <a:ext cx="2743200" cy="365125"/>
          </a:xfrm>
          <a:prstGeom prst="rect">
            <a:avLst/>
          </a:prstGeom>
        </p:spPr>
        <p:txBody>
          <a:bodyPr vert="horz" wrap="square" lIns="91440" tIns="45720" rIns="91440" bIns="45720" rtlCol="0" anchor="ctr">
            <a:normAutofit/>
          </a:bodyPr>
          <a:lstStyle>
            <a:lvl1pPr algn="r">
              <a:defRPr sz="1400">
                <a:solidFill>
                  <a:schemeClr val="tx1">
                    <a:tint val="75000"/>
                  </a:schemeClr>
                </a:solidFill>
              </a:defRPr>
            </a:lvl1pPr>
          </a:lstStyle>
          <a:p>
            <a:fld id="{E8702241-D512-4C24-9EAD-401ADC7FAE9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ctr" rtl="0" eaLnBrk="0" fontAlgn="base" hangingPunct="0">
        <a:spcBef>
          <a:spcPct val="0"/>
        </a:spcBef>
        <a:spcAft>
          <a:spcPct val="0"/>
        </a:spcAft>
        <a:defRPr sz="4400" kern="1200">
          <a:solidFill>
            <a:srgbClr val="856241"/>
          </a:solidFill>
          <a:latin typeface="Arial" panose="020B0604020202020204" pitchFamily="34" charset="0"/>
          <a:ea typeface="黑体" panose="02010609060101010101" pitchFamily="49" charset="-122"/>
          <a:cs typeface="+mj-cs"/>
          <a:sym typeface="Arial" panose="020B0604020202020204" pitchFamily="34" charset="0"/>
        </a:defRPr>
      </a:lvl1pPr>
      <a:lvl2pPr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4400">
          <a:solidFill>
            <a:srgbClr val="856241"/>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ts val="0"/>
        </a:spcBef>
        <a:spcAft>
          <a:spcPct val="0"/>
        </a:spcAft>
        <a:buChar char="•"/>
        <a:defRPr sz="2400" kern="1200">
          <a:solidFill>
            <a:srgbClr val="856241"/>
          </a:solidFill>
          <a:latin typeface="Arial" panose="020B0604020202020204" pitchFamily="34" charset="0"/>
          <a:ea typeface="黑体" panose="02010609060101010101" pitchFamily="49" charset="-122"/>
          <a:cs typeface="+mn-cs"/>
          <a:sym typeface="Arial" panose="020B0604020202020204" pitchFamily="34" charset="0"/>
        </a:defRPr>
      </a:lvl1pPr>
      <a:lvl2pPr marL="914400" indent="-457200" algn="l" rtl="0" eaLnBrk="0" fontAlgn="base" hangingPunct="0">
        <a:spcBef>
          <a:spcPts val="0"/>
        </a:spcBef>
        <a:spcAft>
          <a:spcPct val="0"/>
        </a:spcAft>
        <a:buFont typeface="Arial" panose="020B0604020202020204" pitchFamily="34" charset="0"/>
        <a:buChar char="•"/>
        <a:defRPr sz="2000" kern="1200">
          <a:solidFill>
            <a:srgbClr val="856241"/>
          </a:solidFill>
          <a:latin typeface="Arial" panose="020B0604020202020204" pitchFamily="34" charset="0"/>
          <a:ea typeface="黑体" panose="02010609060101010101" pitchFamily="49" charset="-122"/>
          <a:cs typeface="+mn-cs"/>
          <a:sym typeface="Arial" panose="020B0604020202020204" pitchFamily="34" charset="0"/>
        </a:defRPr>
      </a:lvl2pPr>
      <a:lvl3pPr marL="1257300" indent="-342900" algn="l" rtl="0" eaLnBrk="0" fontAlgn="base" hangingPunct="0">
        <a:spcBef>
          <a:spcPts val="0"/>
        </a:spcBef>
        <a:spcAft>
          <a:spcPct val="0"/>
        </a:spcAft>
        <a:buFont typeface="Arial" panose="020B0604020202020204" pitchFamily="34" charset="0"/>
        <a:buChar char="•"/>
        <a:defRPr sz="1800" kern="1200">
          <a:solidFill>
            <a:srgbClr val="856241"/>
          </a:solidFill>
          <a:latin typeface="Arial" panose="020B0604020202020204" pitchFamily="34" charset="0"/>
          <a:ea typeface="黑体" panose="02010609060101010101" pitchFamily="49" charset="-122"/>
          <a:cs typeface="+mn-cs"/>
          <a:sym typeface="Arial" panose="020B0604020202020204" pitchFamily="34" charset="0"/>
        </a:defRPr>
      </a:lvl3pPr>
      <a:lvl4pPr marL="1714500" indent="-342900" algn="l" rtl="0" eaLnBrk="0" fontAlgn="base" hangingPunct="0">
        <a:spcBef>
          <a:spcPts val="0"/>
        </a:spcBef>
        <a:spcAft>
          <a:spcPct val="0"/>
        </a:spcAft>
        <a:buFont typeface="Arial" panose="020B0604020202020204" pitchFamily="34" charset="0"/>
        <a:buChar char="•"/>
        <a:defRPr sz="1800" kern="1200">
          <a:solidFill>
            <a:srgbClr val="856241"/>
          </a:solidFill>
          <a:latin typeface="Arial" panose="020B0604020202020204" pitchFamily="34" charset="0"/>
          <a:ea typeface="黑体" panose="02010609060101010101" pitchFamily="49" charset="-122"/>
          <a:cs typeface="+mn-cs"/>
          <a:sym typeface="Arial" panose="020B0604020202020204" pitchFamily="34" charset="0"/>
        </a:defRPr>
      </a:lvl4pPr>
      <a:lvl5pPr marL="2171700" indent="-342900" algn="l" rtl="0" eaLnBrk="0" fontAlgn="base" hangingPunct="0">
        <a:spcBef>
          <a:spcPts val="0"/>
        </a:spcBef>
        <a:spcAft>
          <a:spcPct val="0"/>
        </a:spcAft>
        <a:buFont typeface="Arial" panose="020B0604020202020204" pitchFamily="34" charset="0"/>
        <a:buChar char="•"/>
        <a:defRPr sz="1800" kern="1200">
          <a:solidFill>
            <a:srgbClr val="856241"/>
          </a:solidFill>
          <a:latin typeface="Arial" panose="020B0604020202020204" pitchFamily="34" charset="0"/>
          <a:ea typeface="黑体" panose="02010609060101010101" pitchFamily="49" charset="-122"/>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hemeOverride" Target="../theme/themeOverr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hemeOverride" Target="../theme/themeOverride1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hemeOverride" Target="../theme/themeOverride13.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hemeOverride" Target="../theme/themeOverride14.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hemeOverride" Target="../theme/themeOverride15.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hemeOverride" Target="../theme/themeOverride16.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hemeOverride" Target="../theme/themeOverride1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43.xml"/><Relationship Id="rId1" Type="http://schemas.openxmlformats.org/officeDocument/2006/relationships/themeOverride" Target="../theme/themeOverride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3" Type="http://schemas.openxmlformats.org/officeDocument/2006/relationships/tags" Target="../tags/tag50.xml"/><Relationship Id="rId21" Type="http://schemas.openxmlformats.org/officeDocument/2006/relationships/tags" Target="../tags/tag68.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tags" Target="../tags/tag67.xml"/><Relationship Id="rId1" Type="http://schemas.openxmlformats.org/officeDocument/2006/relationships/themeOverride" Target="../theme/themeOverride26.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image" Target="../media/image1.jpeg"/><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slideLayout" Target="../slideLayouts/slideLayout2.xml"/><Relationship Id="rId10" Type="http://schemas.openxmlformats.org/officeDocument/2006/relationships/tags" Target="../tags/tag57.xml"/><Relationship Id="rId19" Type="http://schemas.openxmlformats.org/officeDocument/2006/relationships/tags" Target="../tags/tag66.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6"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tags" Target="../tags/tag2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hemeOverride" Target="../theme/themeOverride6.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custDataLst>
              <p:tags r:id="rId3"/>
            </p:custDataLst>
          </p:nvPr>
        </p:nvSpPr>
        <p:spPr>
          <a:xfrm>
            <a:off x="1125855" y="2387600"/>
            <a:ext cx="8717915" cy="931545"/>
          </a:xfrm>
          <a:prstGeom prst="rect">
            <a:avLst/>
          </a:prstGeom>
          <a:noFill/>
          <a:ln>
            <a:noFill/>
          </a:ln>
        </p:spPr>
        <p:txBody>
          <a:bodyPr vert="horz" wrap="square" lIns="91440" tIns="45720" rIns="91440" bIns="45720" numCol="1" anchor="ctr" anchorCtr="0" compatLnSpc="1">
            <a:no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pPr marL="0" indent="0">
              <a:buSzTx/>
              <a:buNone/>
            </a:pPr>
            <a:r>
              <a:rPr lang="zh-CN" altLang="en-US" sz="6000" b="1" dirty="0">
                <a:solidFill>
                  <a:schemeClr val="tx1"/>
                </a:solidFill>
              </a:rPr>
              <a:t>如何做一个标准的居士</a:t>
            </a:r>
          </a:p>
        </p:txBody>
      </p:sp>
    </p:spTree>
    <p:custDataLst>
      <p:tags r:id="rId2"/>
    </p:custDataLst>
  </p:cSld>
  <p:clrMapOvr>
    <a:overrideClrMapping bg1="lt1" tx1="dk1" bg2="lt2" tx2="dk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90" y="1548670"/>
            <a:ext cx="8911687" cy="956496"/>
          </a:xfrm>
        </p:spPr>
        <p:txBody>
          <a:bodyPr>
            <a:normAutofit fontScale="90000"/>
          </a:bodyPr>
          <a:lstStyle/>
          <a:p>
            <a:pPr lvl="0"/>
            <a:r>
              <a:rPr lang="zh-CN" altLang="en-US" sz="3200" b="1" dirty="0">
                <a:sym typeface="+mn-ea"/>
              </a:rPr>
              <a:t>下等见解</a:t>
            </a:r>
            <a:r>
              <a:rPr lang="en-US" altLang="zh-CN" sz="3200" b="1" dirty="0">
                <a:sym typeface="+mn-ea"/>
              </a:rPr>
              <a:t>--</a:t>
            </a:r>
            <a:r>
              <a:rPr lang="zh-CN" altLang="en-US" sz="3200" b="1" dirty="0">
                <a:sym typeface="+mn-ea"/>
              </a:rPr>
              <a:t>深信因果</a:t>
            </a:r>
            <a:r>
              <a:rPr lang="en-US" sz="3200" b="1" dirty="0">
                <a:sym typeface="+mn-ea"/>
              </a:rPr>
              <a:t/>
            </a:r>
            <a:br>
              <a:rPr lang="en-US" sz="3200" b="1" dirty="0">
                <a:sym typeface="+mn-ea"/>
              </a:rPr>
            </a:br>
            <a:endParaRPr lang="en-CA"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22805"/>
            <a:ext cx="10515600" cy="4432935"/>
          </a:xfrm>
        </p:spPr>
        <p:txBody>
          <a:bodyPr>
            <a:noAutofit/>
          </a:bodyPr>
          <a:lstStyle/>
          <a:p>
            <a:pPr marL="0" indent="0" latinLnBrk="0">
              <a:spcAft>
                <a:spcPts val="1200"/>
              </a:spcAft>
              <a:buNone/>
            </a:pPr>
            <a:r>
              <a:rPr lang="zh-CN" altLang="en-US" sz="2800" dirty="0">
                <a:solidFill>
                  <a:schemeClr val="tx1"/>
                </a:solidFill>
                <a:effectLst>
                  <a:outerShdw blurRad="38100" dist="19050" dir="2700000" algn="tl" rotWithShape="0">
                    <a:schemeClr val="dk1">
                      <a:alpha val="40000"/>
                    </a:schemeClr>
                  </a:outerShdw>
                </a:effectLst>
                <a:sym typeface="+mn-ea"/>
              </a:rPr>
              <a:t>应具正见</a:t>
            </a:r>
          </a:p>
          <a:p>
            <a:pPr latinLnBrk="0">
              <a:spcAft>
                <a:spcPts val="1200"/>
              </a:spcAft>
            </a:pPr>
            <a:r>
              <a:rPr lang="zh-CN" altLang="en-US" sz="2800" dirty="0">
                <a:solidFill>
                  <a:schemeClr val="accent4"/>
                </a:solidFill>
                <a:sym typeface="+mn-ea"/>
              </a:rPr>
              <a:t>佛告诉我们：普通人最好不要去观察因果，因为普通人观察因果不一定能得到正确的答案，并会对因果产生怀疑从而导致痛苦。</a:t>
            </a:r>
          </a:p>
          <a:p>
            <a:pPr latinLnBrk="0">
              <a:spcAft>
                <a:spcPts val="1200"/>
              </a:spcAft>
            </a:pPr>
            <a:r>
              <a:rPr lang="zh-CN" altLang="en-US" sz="2800" dirty="0">
                <a:solidFill>
                  <a:schemeClr val="accent4"/>
                </a:solidFill>
                <a:sym typeface="+mn-ea"/>
              </a:rPr>
              <a:t>解放思想，推翻感官的见解以及世俗的见解</a:t>
            </a:r>
          </a:p>
        </p:txBody>
      </p:sp>
      <p:sp>
        <p:nvSpPr>
          <p:cNvPr id="4" name="Title 1"/>
          <p:cNvSpPr>
            <a:spLocks noGrp="1"/>
          </p:cNvSpPr>
          <p:nvPr/>
        </p:nvSpPr>
        <p:spPr>
          <a:xfrm>
            <a:off x="1320800" y="317500"/>
            <a:ext cx="9241653" cy="99060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a:sym typeface="+mn-ea"/>
              </a:rPr>
              <a:t>3. </a:t>
            </a:r>
            <a:r>
              <a:rPr lang="zh-CN" altLang="en-US" b="1" dirty="0">
                <a:sym typeface="+mn-ea"/>
              </a:rPr>
              <a:t>居士的见解</a:t>
            </a:r>
            <a:r>
              <a:rPr lang="en-US" altLang="zh-CN" b="1" dirty="0">
                <a:sym typeface="+mn-ea"/>
              </a:rPr>
              <a:t> </a:t>
            </a:r>
            <a:endParaRPr lang="zh-CN" altLang="en-US" b="1" dirty="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90" y="1548670"/>
            <a:ext cx="8911687" cy="956496"/>
          </a:xfrm>
        </p:spPr>
        <p:txBody>
          <a:bodyPr>
            <a:normAutofit fontScale="90000"/>
          </a:bodyPr>
          <a:lstStyle/>
          <a:p>
            <a:pPr lvl="0"/>
            <a:r>
              <a:rPr lang="zh-CN" altLang="en-US" sz="3200" b="1" dirty="0">
                <a:sym typeface="+mn-ea"/>
              </a:rPr>
              <a:t>下等见解</a:t>
            </a:r>
            <a:r>
              <a:rPr lang="en-US" altLang="zh-CN" sz="3200" b="1" dirty="0">
                <a:sym typeface="+mn-ea"/>
              </a:rPr>
              <a:t>--</a:t>
            </a:r>
            <a:r>
              <a:rPr lang="zh-CN" altLang="en-US" sz="3200" b="1" dirty="0">
                <a:sym typeface="+mn-ea"/>
              </a:rPr>
              <a:t>深信因果</a:t>
            </a:r>
            <a:r>
              <a:rPr lang="en-US" sz="3200" b="1" dirty="0">
                <a:sym typeface="+mn-ea"/>
              </a:rPr>
              <a:t/>
            </a:r>
            <a:br>
              <a:rPr lang="en-US" sz="3200" b="1" dirty="0">
                <a:sym typeface="+mn-ea"/>
              </a:rPr>
            </a:br>
            <a:endParaRPr lang="en-CA"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22805"/>
            <a:ext cx="10515600" cy="4432935"/>
          </a:xfrm>
        </p:spPr>
        <p:txBody>
          <a:bodyPr>
            <a:noAutofit/>
          </a:bodyPr>
          <a:lstStyle/>
          <a:p>
            <a:pPr marL="0" indent="0" latinLnBrk="0">
              <a:spcAft>
                <a:spcPts val="1200"/>
              </a:spcAft>
              <a:buNone/>
            </a:pPr>
            <a:r>
              <a:rPr lang="zh-CN" altLang="en-US" dirty="0">
                <a:ln/>
                <a:solidFill>
                  <a:schemeClr val="tx1"/>
                </a:solidFill>
                <a:effectLst>
                  <a:outerShdw blurRad="38100" dist="19050" dir="2700000" algn="tl" rotWithShape="0">
                    <a:schemeClr val="dk1">
                      <a:alpha val="40000"/>
                    </a:schemeClr>
                  </a:outerShdw>
                </a:effectLst>
                <a:sym typeface="+mn-ea"/>
              </a:rPr>
              <a:t>智信依据</a:t>
            </a:r>
          </a:p>
          <a:p>
            <a:pPr latinLnBrk="0">
              <a:spcAft>
                <a:spcPts val="1200"/>
              </a:spcAft>
            </a:pPr>
            <a:r>
              <a:rPr lang="zh-CN" altLang="en-US" sz="2800" dirty="0">
                <a:solidFill>
                  <a:schemeClr val="accent4"/>
                </a:solidFill>
                <a:sym typeface="+mn-ea"/>
              </a:rPr>
              <a:t>正面方式：学习因明，以客观公正严密的逻辑推论去证明佛说的话是可靠的</a:t>
            </a:r>
          </a:p>
          <a:p>
            <a:pPr latinLnBrk="0">
              <a:spcAft>
                <a:spcPts val="1200"/>
              </a:spcAft>
            </a:pPr>
            <a:r>
              <a:rPr lang="zh-CN" altLang="en-US" sz="2800" dirty="0">
                <a:solidFill>
                  <a:schemeClr val="accent4"/>
                </a:solidFill>
                <a:sym typeface="+mn-ea"/>
              </a:rPr>
              <a:t>侧面推论：</a:t>
            </a:r>
          </a:p>
          <a:p>
            <a:pPr marL="514350" indent="-514350" latinLnBrk="0">
              <a:spcAft>
                <a:spcPts val="1200"/>
              </a:spcAft>
              <a:buFont typeface="+mj-ea"/>
              <a:buAutoNum type="circleNumDbPlain"/>
            </a:pPr>
            <a:r>
              <a:rPr lang="zh-CN" altLang="en-US" sz="2800" dirty="0">
                <a:solidFill>
                  <a:schemeClr val="accent4"/>
                </a:solidFill>
                <a:sym typeface="+mn-ea"/>
              </a:rPr>
              <a:t>佛是圆满证悟者，已达智慧之巅，佛法宣说的是没有错谬的真理</a:t>
            </a:r>
          </a:p>
          <a:p>
            <a:pPr marL="514350" indent="-514350" latinLnBrk="0">
              <a:spcAft>
                <a:spcPts val="1200"/>
              </a:spcAft>
              <a:buFont typeface="+mj-ea"/>
              <a:buAutoNum type="circleNumDbPlain"/>
            </a:pPr>
            <a:r>
              <a:rPr lang="zh-CN" altLang="en-US" sz="2800" dirty="0">
                <a:solidFill>
                  <a:schemeClr val="accent4"/>
                </a:solidFill>
                <a:sym typeface="+mn-ea"/>
              </a:rPr>
              <a:t>任何一个事物都有近因和远因，通过实例比较分析并运用逻辑可以证明</a:t>
            </a:r>
          </a:p>
        </p:txBody>
      </p:sp>
      <p:sp>
        <p:nvSpPr>
          <p:cNvPr id="4" name="Title 1"/>
          <p:cNvSpPr>
            <a:spLocks noGrp="1"/>
          </p:cNvSpPr>
          <p:nvPr/>
        </p:nvSpPr>
        <p:spPr>
          <a:xfrm>
            <a:off x="1244600" y="355600"/>
            <a:ext cx="9317853" cy="87630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a:sym typeface="+mn-ea"/>
              </a:rPr>
              <a:t>3. </a:t>
            </a:r>
            <a:r>
              <a:rPr lang="zh-CN" altLang="en-US" b="1" dirty="0">
                <a:sym typeface="+mn-ea"/>
              </a:rPr>
              <a:t>居士的见解</a:t>
            </a:r>
            <a:r>
              <a:rPr lang="en-US" altLang="zh-CN" b="1" dirty="0">
                <a:sym typeface="+mn-ea"/>
              </a:rPr>
              <a:t> </a:t>
            </a:r>
            <a:endParaRPr lang="zh-CN" altLang="en-US" b="1" dirty="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625" y="1208310"/>
            <a:ext cx="8911687" cy="956496"/>
          </a:xfrm>
        </p:spPr>
        <p:txBody>
          <a:bodyPr>
            <a:normAutofit/>
          </a:bodyPr>
          <a:lstStyle/>
          <a:p>
            <a:pPr lvl="0"/>
            <a:r>
              <a:rPr lang="zh-CN" altLang="en-US" sz="3200" b="1" dirty="0">
                <a:sym typeface="+mn-ea"/>
              </a:rPr>
              <a:t>中等见解</a:t>
            </a:r>
            <a:r>
              <a:rPr lang="en-US" altLang="zh-CN" sz="3200" b="1" dirty="0">
                <a:sym typeface="+mn-ea"/>
              </a:rPr>
              <a:t>--</a:t>
            </a:r>
            <a:r>
              <a:rPr lang="zh-CN" altLang="en-US" sz="3200" b="1" dirty="0">
                <a:sym typeface="+mn-ea"/>
              </a:rPr>
              <a:t>中观空性见解</a:t>
            </a:r>
            <a:endParaRPr lang="zh-CN" altLang="en-US" sz="3200"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2051050"/>
            <a:ext cx="10515600" cy="7212330"/>
          </a:xfrm>
        </p:spPr>
        <p:txBody>
          <a:bodyPr>
            <a:noAutofit/>
          </a:bodyPr>
          <a:lstStyle/>
          <a:p>
            <a:pPr marL="467360" indent="-457200" eaLnBrk="1" latinLnBrk="0" hangingPunct="1">
              <a:spcAft>
                <a:spcPts val="1200"/>
              </a:spcAft>
              <a:buFont typeface="Arial" panose="020B0604020202020204" pitchFamily="34" charset="0"/>
              <a:buChar char="•"/>
            </a:pPr>
            <a:r>
              <a:rPr lang="zh-CN" altLang="en-US" sz="2800" dirty="0">
                <a:solidFill>
                  <a:schemeClr val="accent4"/>
                </a:solidFill>
                <a:latin typeface="楷体" panose="02010609060101010101" pitchFamily="49" charset="-122"/>
                <a:ea typeface="楷体" panose="02010609060101010101" pitchFamily="49" charset="-122"/>
                <a:sym typeface="+mn-ea"/>
              </a:rPr>
              <a:t>中等见解是指能够了解，理解中观空性，并非证悟</a:t>
            </a:r>
          </a:p>
          <a:p>
            <a:pPr marL="10160" indent="0" eaLnBrk="1" latinLnBrk="0" hangingPunct="1">
              <a:spcAft>
                <a:spcPts val="1200"/>
              </a:spcAft>
              <a:buFont typeface="Arial" panose="020B0604020202020204" pitchFamily="34" charset="0"/>
              <a:buNone/>
            </a:pPr>
            <a:endParaRPr lang="zh-CN" altLang="en-US" sz="2800" dirty="0">
              <a:solidFill>
                <a:schemeClr val="accent4"/>
              </a:solidFill>
              <a:latin typeface="楷体" panose="02010609060101010101" pitchFamily="49" charset="-122"/>
              <a:ea typeface="楷体" panose="02010609060101010101" pitchFamily="49" charset="-122"/>
              <a:sym typeface="+mn-ea"/>
            </a:endParaRPr>
          </a:p>
          <a:p>
            <a:pPr marL="467360" indent="-457200" eaLnBrk="1" latinLnBrk="0" hangingPunct="1">
              <a:spcAft>
                <a:spcPts val="1200"/>
              </a:spcAft>
              <a:buFont typeface="Arial" panose="020B0604020202020204" pitchFamily="34" charset="0"/>
              <a:buChar char="•"/>
            </a:pPr>
            <a:r>
              <a:rPr lang="zh-CN" altLang="en-US" sz="2800" dirty="0">
                <a:solidFill>
                  <a:schemeClr val="accent4"/>
                </a:solidFill>
                <a:latin typeface="楷体" panose="02010609060101010101" pitchFamily="49" charset="-122"/>
                <a:ea typeface="楷体" panose="02010609060101010101" pitchFamily="49" charset="-122"/>
                <a:sym typeface="+mn-ea"/>
              </a:rPr>
              <a:t>要分清楚空性的智慧（证悟），空性的见解：</a:t>
            </a:r>
          </a:p>
          <a:p>
            <a:pPr lvl="1"/>
            <a:r>
              <a:rPr lang="zh-CN" altLang="en-US" sz="2800" dirty="0">
                <a:solidFill>
                  <a:schemeClr val="accent4"/>
                </a:solidFill>
                <a:latin typeface="楷体" panose="02010609060101010101" pitchFamily="49" charset="-122"/>
                <a:ea typeface="楷体" panose="02010609060101010101" pitchFamily="49" charset="-122"/>
                <a:sym typeface="+mn-ea"/>
              </a:rPr>
              <a:t>坐禅时候体会到的空性感觉（真实的体会），叫做证悟或者智慧</a:t>
            </a:r>
          </a:p>
          <a:p>
            <a:pPr lvl="1"/>
            <a:r>
              <a:rPr lang="zh-CN" altLang="en-US" sz="2800" dirty="0">
                <a:solidFill>
                  <a:schemeClr val="accent4"/>
                </a:solidFill>
                <a:latin typeface="楷体" panose="02010609060101010101" pitchFamily="49" charset="-122"/>
                <a:ea typeface="楷体" panose="02010609060101010101" pitchFamily="49" charset="-122"/>
                <a:sym typeface="+mn-ea"/>
              </a:rPr>
              <a:t>从禅定中出来以后，对于坐禅中的体会到的一切法都是空性的感受而对日常生活当中看到的一切法都是空性产生深刻坚定不移的信心就叫做空性的见解。</a:t>
            </a:r>
          </a:p>
          <a:p>
            <a:pPr lvl="1"/>
            <a:endParaRPr lang="zh-CN" altLang="en-US" sz="2600" b="1" dirty="0">
              <a:solidFill>
                <a:schemeClr val="accent4"/>
              </a:solidFill>
              <a:latin typeface="华文楷体" panose="02010600040101010101" charset="-122"/>
              <a:ea typeface="华文楷体" panose="02010600040101010101" charset="-122"/>
              <a:sym typeface="+mn-ea"/>
            </a:endParaRPr>
          </a:p>
        </p:txBody>
      </p:sp>
      <p:sp>
        <p:nvSpPr>
          <p:cNvPr id="4" name="Title 1"/>
          <p:cNvSpPr>
            <a:spLocks noGrp="1"/>
          </p:cNvSpPr>
          <p:nvPr/>
        </p:nvSpPr>
        <p:spPr>
          <a:xfrm>
            <a:off x="1397001" y="355600"/>
            <a:ext cx="7378700" cy="85271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a:sym typeface="+mn-ea"/>
              </a:rPr>
              <a:t>3. </a:t>
            </a:r>
            <a:r>
              <a:rPr lang="zh-CN" altLang="en-US" b="1" dirty="0">
                <a:sym typeface="+mn-ea"/>
              </a:rPr>
              <a:t>居士的见解</a:t>
            </a:r>
            <a:r>
              <a:rPr lang="en-US" altLang="zh-CN" b="1" dirty="0">
                <a:sym typeface="+mn-ea"/>
              </a:rPr>
              <a:t> </a:t>
            </a:r>
            <a:endParaRPr lang="zh-CN" altLang="en-US" b="1" dirty="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8590" y="1615345"/>
            <a:ext cx="8911687" cy="956496"/>
          </a:xfrm>
        </p:spPr>
        <p:txBody>
          <a:bodyPr>
            <a:normAutofit/>
          </a:bodyPr>
          <a:lstStyle/>
          <a:p>
            <a:pPr lvl="0"/>
            <a:r>
              <a:rPr lang="zh-CN" altLang="en-US" sz="2900" b="1" dirty="0">
                <a:sym typeface="+mn-ea"/>
              </a:rPr>
              <a:t>上等见解</a:t>
            </a:r>
            <a:endParaRPr lang="en-CA" sz="29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7405" y="2600960"/>
            <a:ext cx="10515600" cy="2065020"/>
          </a:xfrm>
        </p:spPr>
        <p:txBody>
          <a:bodyPr>
            <a:noAutofit/>
          </a:bodyPr>
          <a:lstStyle/>
          <a:p>
            <a:r>
              <a:rPr lang="zh-CN" altLang="en-US" sz="2800" b="1" dirty="0">
                <a:solidFill>
                  <a:schemeClr val="accent4"/>
                </a:solidFill>
                <a:sym typeface="+mn-ea"/>
              </a:rPr>
              <a:t>上等的见解就是密宗的见解</a:t>
            </a:r>
          </a:p>
          <a:p>
            <a:pPr marL="0" indent="0">
              <a:buNone/>
            </a:pPr>
            <a:endParaRPr lang="zh-CN" altLang="en-US" sz="2800" b="1" dirty="0">
              <a:solidFill>
                <a:schemeClr val="accent4"/>
              </a:solidFill>
              <a:sym typeface="+mn-ea"/>
            </a:endParaRPr>
          </a:p>
          <a:p>
            <a:pPr marL="0" indent="0">
              <a:buNone/>
            </a:pPr>
            <a:endParaRPr lang="zh-CN" altLang="en-US" sz="2800" b="1" dirty="0">
              <a:solidFill>
                <a:schemeClr val="accent4"/>
              </a:solidFill>
              <a:sym typeface="+mn-ea"/>
            </a:endParaRPr>
          </a:p>
        </p:txBody>
      </p:sp>
      <p:sp>
        <p:nvSpPr>
          <p:cNvPr id="4" name="Title 1"/>
          <p:cNvSpPr>
            <a:spLocks noGrp="1"/>
          </p:cNvSpPr>
          <p:nvPr/>
        </p:nvSpPr>
        <p:spPr>
          <a:xfrm>
            <a:off x="1155466" y="381000"/>
            <a:ext cx="8911687" cy="95250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a:sym typeface="+mn-ea"/>
              </a:rPr>
              <a:t>3. </a:t>
            </a:r>
            <a:r>
              <a:rPr lang="zh-CN" altLang="en-US" b="1" dirty="0">
                <a:sym typeface="+mn-ea"/>
              </a:rPr>
              <a:t>居士的见解</a:t>
            </a:r>
            <a:r>
              <a:rPr lang="en-US" altLang="zh-CN" b="1" dirty="0">
                <a:sym typeface="+mn-ea"/>
              </a:rPr>
              <a:t> </a:t>
            </a:r>
            <a:endParaRPr lang="zh-CN" altLang="en-US" b="1" dirty="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8655" y="350425"/>
            <a:ext cx="8911687" cy="956496"/>
          </a:xfrm>
        </p:spPr>
        <p:txBody>
          <a:bodyPr>
            <a:normAutofit/>
          </a:bodyPr>
          <a:lstStyle/>
          <a:p>
            <a:r>
              <a:rPr lang="en-US" altLang="zh-CN" sz="4000" b="1" dirty="0"/>
              <a:t>3. </a:t>
            </a:r>
            <a:r>
              <a:rPr lang="zh-CN" altLang="en-US" sz="4000" b="1" dirty="0"/>
              <a:t>居士的见解 </a:t>
            </a:r>
            <a:r>
              <a:rPr lang="en-US" altLang="zh-CN" sz="4000" b="1" dirty="0"/>
              <a:t>-</a:t>
            </a:r>
            <a:r>
              <a:rPr lang="zh-CN" altLang="en-US" sz="4000" b="1" dirty="0"/>
              <a:t>见解的重要性</a:t>
            </a:r>
          </a:p>
        </p:txBody>
      </p:sp>
      <p:sp>
        <p:nvSpPr>
          <p:cNvPr id="3" name="Content Placeholder 2"/>
          <p:cNvSpPr>
            <a:spLocks noGrp="1"/>
          </p:cNvSpPr>
          <p:nvPr>
            <p:ph idx="1"/>
          </p:nvPr>
        </p:nvSpPr>
        <p:spPr>
          <a:xfrm>
            <a:off x="828040" y="1403985"/>
            <a:ext cx="10515600" cy="5097780"/>
          </a:xfrm>
        </p:spPr>
        <p:txBody>
          <a:bodyPr>
            <a:noAutofit/>
          </a:bodyPr>
          <a:lstStyle/>
          <a:p>
            <a:pPr marL="10160" indent="0" eaLnBrk="1" latinLnBrk="0" hangingPunct="1">
              <a:spcAft>
                <a:spcPts val="1200"/>
              </a:spcAft>
              <a:buNone/>
            </a:pPr>
            <a:r>
              <a:rPr lang="zh-CN" altLang="en-US" sz="2600" dirty="0">
                <a:solidFill>
                  <a:schemeClr val="accent4"/>
                </a:solidFill>
                <a:latin typeface="华文楷体" panose="02010600040101010101" charset="-122"/>
                <a:ea typeface="华文楷体" panose="02010600040101010101" charset="-122"/>
                <a:sym typeface="+mn-ea"/>
              </a:rPr>
              <a:t>见解的定义</a:t>
            </a:r>
          </a:p>
          <a:p>
            <a:pPr marL="467360" indent="-457200" eaLnBrk="1" latinLnBrk="0" hangingPunct="1">
              <a:spcAft>
                <a:spcPts val="1200"/>
              </a:spcAft>
              <a:buFont typeface="Arial" panose="020B0604020202020204" pitchFamily="34" charset="0"/>
              <a:buChar char="•"/>
            </a:pPr>
            <a:r>
              <a:rPr lang="zh-CN" altLang="en-US" sz="2600" dirty="0">
                <a:solidFill>
                  <a:schemeClr val="accent4"/>
                </a:solidFill>
                <a:latin typeface="华文楷体" panose="02010600040101010101" charset="-122"/>
                <a:ea typeface="华文楷体" panose="02010600040101010101" charset="-122"/>
                <a:sym typeface="+mn-ea"/>
              </a:rPr>
              <a:t>坚定不移、深信不疑的信念，才叫见解</a:t>
            </a:r>
          </a:p>
          <a:p>
            <a:pPr marL="10160" indent="0" eaLnBrk="1" latinLnBrk="0" hangingPunct="1">
              <a:spcAft>
                <a:spcPts val="1200"/>
              </a:spcAft>
              <a:buFont typeface="Arial" panose="020B0604020202020204" pitchFamily="34" charset="0"/>
              <a:buNone/>
            </a:pPr>
            <a:r>
              <a:rPr lang="zh-CN" altLang="en-US" sz="2600" dirty="0">
                <a:solidFill>
                  <a:schemeClr val="accent4"/>
                </a:solidFill>
                <a:latin typeface="华文楷体" panose="02010600040101010101" charset="-122"/>
                <a:ea typeface="华文楷体" panose="02010600040101010101" charset="-122"/>
                <a:sym typeface="+mn-ea"/>
              </a:rPr>
              <a:t>见解的重要性</a:t>
            </a:r>
          </a:p>
          <a:p>
            <a:pPr marL="467360" indent="-457200" eaLnBrk="1" latinLnBrk="0" hangingPunct="1">
              <a:spcAft>
                <a:spcPts val="1200"/>
              </a:spcAft>
              <a:buFont typeface="Arial" panose="020B0604020202020204" pitchFamily="34" charset="0"/>
              <a:buChar char="•"/>
            </a:pPr>
            <a:r>
              <a:rPr lang="zh-CN" altLang="en-US" sz="2600" dirty="0">
                <a:solidFill>
                  <a:schemeClr val="accent4"/>
                </a:solidFill>
                <a:latin typeface="华文楷体" panose="02010600040101010101" charset="-122"/>
                <a:ea typeface="华文楷体" panose="02010600040101010101" charset="-122"/>
                <a:sym typeface="+mn-ea"/>
              </a:rPr>
              <a:t>佛说：见解就像人的眼睛；修法和行为就像人的脚，先用眼睛看，然后脚跟着走，</a:t>
            </a:r>
            <a:r>
              <a:rPr lang="zh-CN" altLang="en-US" sz="2600" dirty="0">
                <a:solidFill>
                  <a:schemeClr val="accent4"/>
                </a:solidFill>
                <a:sym typeface="+mn-ea"/>
              </a:rPr>
              <a:t>没有见解一切都免谈</a:t>
            </a:r>
          </a:p>
          <a:p>
            <a:pPr marL="0" indent="0">
              <a:buFont typeface="+mj-ea"/>
              <a:buNone/>
            </a:pPr>
            <a:r>
              <a:rPr lang="zh-CN" altLang="en-US" sz="2600" dirty="0">
                <a:solidFill>
                  <a:schemeClr val="accent4"/>
                </a:solidFill>
                <a:sym typeface="+mn-ea"/>
              </a:rPr>
              <a:t>见解从哪里获得？</a:t>
            </a:r>
            <a:endParaRPr lang="zh-CN" altLang="en-US" sz="2600" dirty="0">
              <a:solidFill>
                <a:schemeClr val="accent4"/>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endParaRPr>
          </a:p>
          <a:p>
            <a:pPr marL="342900" indent="537845"/>
            <a:r>
              <a:rPr lang="zh-CN" altLang="en-US" sz="2600" dirty="0">
                <a:solidFill>
                  <a:schemeClr val="accent4"/>
                </a:solidFill>
                <a:sym typeface="+mn-ea"/>
              </a:rPr>
              <a:t>从闻思中获得</a:t>
            </a:r>
            <a:endParaRPr lang="zh-CN" altLang="en-US" sz="2600" dirty="0">
              <a:solidFill>
                <a:schemeClr val="accent4"/>
              </a:solidFill>
              <a:latin typeface="楷体" panose="02010609060101010101" charset="-122"/>
              <a:ea typeface="楷体" panose="02010609060101010101" charset="-122"/>
              <a:cs typeface="楷体" panose="02010609060101010101" charset="-122"/>
            </a:endParaRPr>
          </a:p>
          <a:p>
            <a:pPr marL="342900" indent="537845">
              <a:buFont typeface="Wingdings 3" panose="05040102010807070707" charset="2"/>
              <a:buNone/>
            </a:pPr>
            <a:r>
              <a:rPr lang="zh-CN" altLang="en-US" sz="2600" dirty="0">
                <a:solidFill>
                  <a:schemeClr val="accent4"/>
                </a:solidFill>
                <a:sym typeface="+mn-ea"/>
              </a:rPr>
              <a:t>比如：轮回过患，因果不虚，中观的空性</a:t>
            </a:r>
            <a:endParaRPr lang="zh-CN" altLang="en-US" sz="2600" dirty="0">
              <a:solidFill>
                <a:schemeClr val="accent4"/>
              </a:solidFill>
              <a:latin typeface="楷体" panose="02010609060101010101" charset="-122"/>
              <a:ea typeface="楷体" panose="02010609060101010101" charset="-122"/>
              <a:cs typeface="楷体" panose="02010609060101010101" charset="-122"/>
            </a:endParaRPr>
          </a:p>
          <a:p>
            <a:pPr marL="342900" indent="537845"/>
            <a:r>
              <a:rPr lang="zh-CN" altLang="en-US" sz="2600" dirty="0">
                <a:solidFill>
                  <a:schemeClr val="accent4"/>
                </a:solidFill>
                <a:sym typeface="+mn-ea"/>
              </a:rPr>
              <a:t>从禅定中获得</a:t>
            </a:r>
            <a:endParaRPr lang="zh-CN" altLang="en-US" sz="2600" dirty="0">
              <a:solidFill>
                <a:schemeClr val="accent4"/>
              </a:solidFill>
              <a:latin typeface="楷体" panose="02010609060101010101" charset="-122"/>
              <a:ea typeface="楷体" panose="02010609060101010101" charset="-122"/>
              <a:cs typeface="楷体" panose="02010609060101010101" charset="-122"/>
            </a:endParaRPr>
          </a:p>
          <a:p>
            <a:pPr marL="342900" indent="537845">
              <a:buFont typeface="Wingdings 3" panose="05040102010807070707" charset="2"/>
              <a:buNone/>
            </a:pPr>
            <a:r>
              <a:rPr lang="zh-CN" altLang="en-US" sz="2600" dirty="0">
                <a:solidFill>
                  <a:schemeClr val="accent4"/>
                </a:solidFill>
                <a:sym typeface="+mn-ea"/>
              </a:rPr>
              <a:t>比如：证悟空性后，在不是禅定的状态时对空性的见解</a:t>
            </a:r>
            <a:endParaRPr lang="en-US" altLang="zh-CN" sz="2600" dirty="0">
              <a:solidFill>
                <a:srgbClr val="FF0000"/>
              </a:solidFill>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zh-CN" sz="4000" b="1" dirty="0">
                <a:sym typeface="+mn-ea"/>
              </a:rPr>
              <a:t>3.</a:t>
            </a:r>
            <a:r>
              <a:rPr lang="zh-CN" altLang="en-US" sz="4000" b="1" dirty="0">
                <a:sym typeface="+mn-ea"/>
              </a:rPr>
              <a:t>居士的见解 </a:t>
            </a:r>
            <a:r>
              <a:rPr lang="en-US" altLang="zh-CN" sz="4000" b="1" dirty="0">
                <a:sym typeface="+mn-ea"/>
              </a:rPr>
              <a:t>-</a:t>
            </a:r>
            <a:r>
              <a:rPr lang="zh-CN" altLang="en-US" sz="4000" b="1" dirty="0">
                <a:sym typeface="+mn-ea"/>
              </a:rPr>
              <a:t>总结摄义</a:t>
            </a:r>
            <a:endParaRPr lang="zh-CN" altLang="en-US" sz="4000" b="1" dirty="0"/>
          </a:p>
        </p:txBody>
      </p:sp>
      <p:sp>
        <p:nvSpPr>
          <p:cNvPr id="5" name="Content Placeholder 2"/>
          <p:cNvSpPr txBox="1"/>
          <p:nvPr/>
        </p:nvSpPr>
        <p:spPr>
          <a:xfrm>
            <a:off x="902970" y="1405890"/>
            <a:ext cx="9561195" cy="52343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a:lstStyle>
          <a:p>
            <a:pPr>
              <a:buClr>
                <a:srgbClr val="000000"/>
              </a:buClr>
              <a:buFont typeface="Wingdings" panose="05000000000000000000" charset="0"/>
              <a:buChar char="p"/>
            </a:pPr>
            <a:r>
              <a:rPr lang="zh-CN" altLang="en-US" sz="2600" dirty="0">
                <a:solidFill>
                  <a:schemeClr val="accent4"/>
                </a:solidFill>
                <a:latin typeface="楷体" panose="02010609060101010101" charset="-122"/>
                <a:ea typeface="楷体" panose="02010609060101010101" charset="-122"/>
                <a:cs typeface="楷体" panose="02010609060101010101" charset="-122"/>
                <a:sym typeface="+mn-ea"/>
              </a:rPr>
              <a:t>上中下三等见解的区分依据是佛陀三转法轮的核心内容</a:t>
            </a:r>
            <a:endParaRPr lang="zh-CN" altLang="en-US" sz="2600" dirty="0">
              <a:solidFill>
                <a:schemeClr val="accent4"/>
              </a:solidFill>
              <a:latin typeface="楷体" panose="02010609060101010101" charset="-122"/>
              <a:ea typeface="楷体" panose="02010609060101010101" charset="-122"/>
              <a:cs typeface="楷体" panose="02010609060101010101" charset="-122"/>
            </a:endParaRPr>
          </a:p>
          <a:p>
            <a:pPr>
              <a:buClr>
                <a:srgbClr val="000000"/>
              </a:buClr>
              <a:buFont typeface="Wingdings" panose="05000000000000000000" charset="0"/>
              <a:buChar char="p"/>
            </a:pPr>
            <a:r>
              <a:rPr lang="zh-CN" altLang="en-US" sz="2600" dirty="0">
                <a:solidFill>
                  <a:schemeClr val="accent4"/>
                </a:solidFill>
                <a:latin typeface="楷体" panose="02010609060101010101" charset="-122"/>
                <a:ea typeface="楷体" panose="02010609060101010101" charset="-122"/>
                <a:cs typeface="楷体" panose="02010609060101010101" charset="-122"/>
                <a:sym typeface="+mn-ea"/>
              </a:rPr>
              <a:t>我们不是靠外表，而是靠内心——内在的修行、智慧等等来当居士。</a:t>
            </a:r>
            <a:endParaRPr lang="zh-CN" altLang="en-US" sz="2600" dirty="0">
              <a:solidFill>
                <a:schemeClr val="accent4"/>
              </a:solidFill>
              <a:latin typeface="楷体" panose="02010609060101010101" charset="-122"/>
              <a:ea typeface="楷体" panose="02010609060101010101" charset="-122"/>
              <a:cs typeface="楷体" panose="02010609060101010101" charset="-122"/>
            </a:endParaRPr>
          </a:p>
          <a:p>
            <a:pPr>
              <a:buClr>
                <a:srgbClr val="000000"/>
              </a:buClr>
              <a:buFont typeface="Wingdings" panose="05000000000000000000" charset="0"/>
              <a:buChar char="p"/>
            </a:pPr>
            <a:r>
              <a:rPr lang="zh-CN" altLang="en-US" sz="2600" dirty="0">
                <a:solidFill>
                  <a:schemeClr val="accent4"/>
                </a:solidFill>
                <a:latin typeface="楷体" panose="02010609060101010101" charset="-122"/>
                <a:ea typeface="楷体" panose="02010609060101010101" charset="-122"/>
                <a:cs typeface="楷体" panose="02010609060101010101" charset="-122"/>
                <a:sym typeface="+mn-ea"/>
              </a:rPr>
              <a:t>修行、做世间法也好，全都是精神在推动。精神是非常非常重要的。</a:t>
            </a:r>
          </a:p>
          <a:p>
            <a:pPr>
              <a:buClr>
                <a:srgbClr val="000000"/>
              </a:buClr>
              <a:buFont typeface="Wingdings" panose="05000000000000000000" charset="0"/>
              <a:buChar char="p"/>
            </a:pPr>
            <a:r>
              <a:rPr lang="zh-CN" altLang="en-US" sz="2600" dirty="0">
                <a:solidFill>
                  <a:schemeClr val="accent4"/>
                </a:solidFill>
                <a:latin typeface="楷体" panose="02010609060101010101" charset="-122"/>
                <a:ea typeface="楷体" panose="02010609060101010101" charset="-122"/>
                <a:cs typeface="楷体" panose="02010609060101010101" charset="-122"/>
                <a:sym typeface="+mn-ea"/>
              </a:rPr>
              <a:t>反观自我：我们对轮回有没有坚定不移的认识？对因果有没有坚定不移的认识？如果有的话，那我们至少具备了最低层的居士见解。</a:t>
            </a:r>
            <a:endParaRPr lang="zh-CN" altLang="en-US" sz="2600" dirty="0">
              <a:solidFill>
                <a:schemeClr val="accent4"/>
              </a:solidFill>
              <a:latin typeface="楷体" panose="02010609060101010101" charset="-122"/>
              <a:ea typeface="楷体" panose="02010609060101010101" charset="-122"/>
              <a:cs typeface="楷体" panose="02010609060101010101" charset="-122"/>
            </a:endParaRPr>
          </a:p>
          <a:p>
            <a:pPr marL="0" indent="0">
              <a:buFont typeface="+mj-ea"/>
              <a:buNone/>
            </a:pPr>
            <a:endParaRPr lang="zh-CN" altLang="en-US" sz="2200" dirty="0">
              <a:solidFill>
                <a:srgbClr val="002060"/>
              </a:solidFill>
              <a:latin typeface="楷体" panose="02010609060101010101" charset="-122"/>
              <a:ea typeface="楷体" panose="02010609060101010101" charset="-122"/>
              <a:cs typeface="楷体" panose="02010609060101010101" charset="-122"/>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custDataLst>
              <p:tags r:id="rId2"/>
            </p:custDataLst>
          </p:nvPr>
        </p:nvSpPr>
        <p:spPr>
          <a:xfrm>
            <a:off x="818515" y="1506129"/>
            <a:ext cx="10515600" cy="4003450"/>
          </a:xfrm>
        </p:spPr>
        <p:txBody>
          <a:bodyPr>
            <a:normAutofit/>
            <a:scene3d>
              <a:camera prst="orthographicFront"/>
              <a:lightRig rig="soft" dir="t">
                <a:rot lat="0" lon="0" rev="15600000"/>
              </a:lightRig>
            </a:scene3d>
            <a:sp3d extrusionH="57150" prstMaterial="softEdge">
              <a:bevelT w="25400" h="38100"/>
            </a:sp3d>
          </a:bodyPr>
          <a:lstStyle/>
          <a:p>
            <a:pPr algn="l"/>
            <a:r>
              <a:rPr lang="zh-CN" altLang="en-US" sz="2800" dirty="0">
                <a:solidFill>
                  <a:schemeClr val="accent4"/>
                </a:solidFill>
                <a:effectLst/>
                <a:sym typeface="+mn-ea"/>
              </a:rPr>
              <a:t>如何做一个标准的居士 </a:t>
            </a:r>
            <a:r>
              <a:rPr lang="en-US" altLang="zh-CN" sz="2800" dirty="0">
                <a:solidFill>
                  <a:schemeClr val="accent4"/>
                </a:solidFill>
                <a:effectLst/>
                <a:sym typeface="+mn-ea"/>
              </a:rPr>
              <a:t>– </a:t>
            </a:r>
            <a:r>
              <a:rPr lang="zh-CN" altLang="en-US" sz="2800" dirty="0">
                <a:solidFill>
                  <a:schemeClr val="accent4"/>
                </a:solidFill>
                <a:effectLst/>
                <a:sym typeface="+mn-ea"/>
              </a:rPr>
              <a:t>居士的修法</a:t>
            </a:r>
          </a:p>
          <a:p>
            <a:pPr marL="0" indent="0" algn="l">
              <a:buNone/>
            </a:pPr>
            <a:endParaRPr lang="zh-CN" altLang="en-US" sz="2800" dirty="0">
              <a:solidFill>
                <a:schemeClr val="accent4"/>
              </a:solidFill>
              <a:effectLst/>
              <a:sym typeface="+mn-ea"/>
            </a:endParaRPr>
          </a:p>
          <a:p>
            <a:pPr marL="0" indent="0">
              <a:buFont typeface="Arial" panose="020B0604020202020204" pitchFamily="34" charset="0"/>
              <a:buNone/>
            </a:pPr>
            <a:r>
              <a:rPr lang="zh-CN" altLang="en-US" sz="2800" dirty="0">
                <a:solidFill>
                  <a:schemeClr val="accent4"/>
                </a:solidFill>
                <a:effectLst/>
                <a:sym typeface="+mn-ea"/>
              </a:rPr>
              <a:t>居士的修法</a:t>
            </a:r>
          </a:p>
          <a:p>
            <a:pPr lvl="1"/>
            <a:r>
              <a:rPr lang="zh-CN" altLang="en-US" sz="2800" dirty="0">
                <a:solidFill>
                  <a:schemeClr val="accent4"/>
                </a:solidFill>
                <a:effectLst/>
                <a:sym typeface="+mn-ea"/>
              </a:rPr>
              <a:t>戒律</a:t>
            </a:r>
          </a:p>
          <a:p>
            <a:pPr lvl="1"/>
            <a:r>
              <a:rPr lang="zh-CN" altLang="en-US" sz="2800" dirty="0">
                <a:solidFill>
                  <a:schemeClr val="accent4"/>
                </a:solidFill>
                <a:effectLst/>
                <a:sym typeface="+mn-ea"/>
              </a:rPr>
              <a:t>四个外加行</a:t>
            </a:r>
          </a:p>
          <a:p>
            <a:pPr lvl="1"/>
            <a:r>
              <a:rPr lang="zh-CN" altLang="en-US" sz="2800" dirty="0">
                <a:solidFill>
                  <a:schemeClr val="accent4"/>
                </a:solidFill>
                <a:effectLst/>
                <a:sym typeface="+mn-ea"/>
              </a:rPr>
              <a:t>五个内加行</a:t>
            </a:r>
          </a:p>
          <a:p>
            <a:pPr lvl="1"/>
            <a:r>
              <a:rPr lang="zh-CN" altLang="en-US" sz="2800" dirty="0">
                <a:solidFill>
                  <a:schemeClr val="accent4"/>
                </a:solidFill>
                <a:effectLst/>
                <a:sym typeface="+mn-ea"/>
              </a:rPr>
              <a:t>念佛</a:t>
            </a:r>
          </a:p>
          <a:p>
            <a:pPr lvl="1"/>
            <a:r>
              <a:rPr lang="zh-CN" altLang="en-US" sz="2800" dirty="0">
                <a:solidFill>
                  <a:schemeClr val="accent4"/>
                </a:solidFill>
                <a:effectLst/>
                <a:sym typeface="+mn-ea"/>
              </a:rPr>
              <a:t>修法的层次及重要性</a:t>
            </a:r>
          </a:p>
          <a:p>
            <a:pPr lvl="1"/>
            <a:r>
              <a:rPr lang="zh-CN" altLang="en-US" sz="2800" dirty="0">
                <a:solidFill>
                  <a:schemeClr val="accent4"/>
                </a:solidFill>
                <a:effectLst/>
                <a:sym typeface="+mn-ea"/>
              </a:rPr>
              <a:t>禅修班修学计划</a:t>
            </a:r>
          </a:p>
        </p:txBody>
      </p:sp>
      <p:sp>
        <p:nvSpPr>
          <p:cNvPr id="4" name="标题 3"/>
          <p:cNvSpPr>
            <a:spLocks noGrp="1"/>
          </p:cNvSpPr>
          <p:nvPr>
            <p:ph type="title"/>
            <p:custDataLst>
              <p:tags r:id="rId3"/>
            </p:custDataLst>
          </p:nvPr>
        </p:nvSpPr>
        <p:spPr/>
        <p:txBody>
          <a:bodyPr>
            <a:normAutofit/>
          </a:bodyPr>
          <a:lstStyle/>
          <a:p>
            <a:pPr marL="0" algn="l">
              <a:buSzTx/>
              <a:buNone/>
            </a:pPr>
            <a:r>
              <a:rPr lang="en-US" altLang="zh-CN" b="1" dirty="0">
                <a:solidFill>
                  <a:schemeClr val="tx1"/>
                </a:solidFill>
                <a:sym typeface="+mn-ea"/>
              </a:rPr>
              <a:t>4. </a:t>
            </a:r>
            <a:r>
              <a:rPr lang="zh-CN" altLang="en-US" b="1" dirty="0">
                <a:solidFill>
                  <a:schemeClr val="tx1"/>
                </a:solidFill>
                <a:sym typeface="+mn-ea"/>
              </a:rPr>
              <a:t>居士的修法</a:t>
            </a:r>
            <a:endParaRPr lang="zh-CN" altLang="en-US" b="1" dirty="0">
              <a:solidFill>
                <a:schemeClr val="tx1"/>
              </a:solidFill>
            </a:endParaRPr>
          </a:p>
        </p:txBody>
      </p:sp>
    </p:spTree>
    <p:custDataLst>
      <p:tags r:id="rId1"/>
    </p:custDataLst>
    <p:extLst>
      <p:ext uri="{BB962C8B-B14F-4D97-AF65-F5344CB8AC3E}">
        <p14:creationId xmlns:p14="http://schemas.microsoft.com/office/powerpoint/2010/main" val="248642492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029335" y="452120"/>
            <a:ext cx="9102090" cy="669925"/>
          </a:xfrm>
        </p:spPr>
        <p:txBody>
          <a:bodyPr>
            <a:normAutofit/>
          </a:bodyPr>
          <a:lstStyle/>
          <a:p>
            <a:r>
              <a:rPr lang="en-US" altLang="zh-CN" b="1" dirty="0"/>
              <a:t>4. </a:t>
            </a:r>
            <a:r>
              <a:rPr lang="zh-CN" altLang="en-US" b="1" dirty="0"/>
              <a:t>居士的修法 </a:t>
            </a:r>
            <a:r>
              <a:rPr lang="en-US" altLang="zh-CN" b="1" dirty="0"/>
              <a:t>– </a:t>
            </a:r>
            <a:r>
              <a:rPr lang="zh-CN" altLang="en-US" b="1" dirty="0"/>
              <a:t>戒律</a:t>
            </a:r>
            <a:endParaRPr lang="en-CA" b="1" dirty="0"/>
          </a:p>
        </p:txBody>
      </p:sp>
      <p:sp>
        <p:nvSpPr>
          <p:cNvPr id="8" name="Content Placeholder 2"/>
          <p:cNvSpPr>
            <a:spLocks noGrp="1"/>
          </p:cNvSpPr>
          <p:nvPr>
            <p:ph idx="1"/>
          </p:nvPr>
        </p:nvSpPr>
        <p:spPr>
          <a:xfrm>
            <a:off x="339090" y="1614805"/>
            <a:ext cx="11666264" cy="5450160"/>
          </a:xfrm>
        </p:spPr>
        <p:txBody>
          <a:bodyPr>
            <a:normAutofit/>
          </a:bodyPr>
          <a:lstStyle/>
          <a:p>
            <a:r>
              <a:rPr lang="zh-CN" altLang="en-US" sz="2800" dirty="0">
                <a:solidFill>
                  <a:schemeClr val="accent4"/>
                </a:solidFill>
                <a:effectLst/>
              </a:rPr>
              <a:t>对修行人来说，守戒是必不可少的第一步</a:t>
            </a:r>
          </a:p>
          <a:p>
            <a:pPr lvl="1"/>
            <a:r>
              <a:rPr lang="zh-CN" altLang="en-US" sz="2400" dirty="0">
                <a:solidFill>
                  <a:schemeClr val="accent4"/>
                </a:solidFill>
                <a:effectLst/>
              </a:rPr>
              <a:t>交通规则的比喻</a:t>
            </a:r>
          </a:p>
          <a:p>
            <a:pPr lvl="1"/>
            <a:r>
              <a:rPr lang="zh-CN" altLang="en-US" sz="2400" dirty="0">
                <a:solidFill>
                  <a:schemeClr val="accent4"/>
                </a:solidFill>
                <a:effectLst/>
              </a:rPr>
              <a:t>国家法律的比喻</a:t>
            </a:r>
          </a:p>
          <a:p>
            <a:pPr marL="457200" lvl="1" indent="0">
              <a:buNone/>
            </a:pPr>
            <a:endParaRPr lang="zh-CN" altLang="en-US" sz="2400" dirty="0">
              <a:solidFill>
                <a:schemeClr val="accent4"/>
              </a:solidFill>
              <a:effectLst/>
            </a:endParaRPr>
          </a:p>
          <a:p>
            <a:r>
              <a:rPr lang="zh-CN" altLang="en-US" sz="2800" dirty="0">
                <a:solidFill>
                  <a:schemeClr val="accent4"/>
                </a:solidFill>
                <a:effectLst/>
              </a:rPr>
              <a:t>居士五戒 </a:t>
            </a:r>
            <a:r>
              <a:rPr lang="en-US" altLang="zh-CN" sz="2800" dirty="0">
                <a:solidFill>
                  <a:schemeClr val="accent4"/>
                </a:solidFill>
                <a:effectLst/>
              </a:rPr>
              <a:t>- </a:t>
            </a:r>
            <a:r>
              <a:rPr lang="zh-CN" altLang="en-US" sz="2800" dirty="0">
                <a:solidFill>
                  <a:schemeClr val="accent4"/>
                </a:solidFill>
                <a:effectLst/>
              </a:rPr>
              <a:t>简述</a:t>
            </a:r>
            <a:endParaRPr lang="zh-CN" altLang="en-US" sz="2400" dirty="0">
              <a:solidFill>
                <a:schemeClr val="accent4"/>
              </a:solidFill>
              <a:effectLst/>
            </a:endParaRPr>
          </a:p>
          <a:p>
            <a:pPr lvl="1"/>
            <a:r>
              <a:rPr lang="zh-CN" altLang="en-US" sz="2400" dirty="0">
                <a:solidFill>
                  <a:schemeClr val="accent4"/>
                </a:solidFill>
                <a:effectLst/>
              </a:rPr>
              <a:t>别解脱戒：最主要的内涵是谁受持该戒，谁就会得到永久解脱的意思</a:t>
            </a:r>
          </a:p>
          <a:p>
            <a:pPr lvl="1"/>
            <a:r>
              <a:rPr lang="en-US" altLang="zh-CN" dirty="0">
                <a:solidFill>
                  <a:schemeClr val="accent4"/>
                </a:solidFill>
                <a:effectLst/>
                <a:sym typeface="+mn-ea"/>
              </a:rPr>
              <a:t>(</a:t>
            </a:r>
            <a:r>
              <a:rPr lang="zh-CN" altLang="en-US" dirty="0">
                <a:solidFill>
                  <a:schemeClr val="accent4"/>
                </a:solidFill>
                <a:effectLst/>
                <a:sym typeface="+mn-ea"/>
              </a:rPr>
              <a:t>一</a:t>
            </a:r>
            <a:r>
              <a:rPr lang="en-US" altLang="zh-CN" dirty="0">
                <a:solidFill>
                  <a:schemeClr val="accent4"/>
                </a:solidFill>
                <a:effectLst/>
                <a:sym typeface="+mn-ea"/>
              </a:rPr>
              <a:t>)</a:t>
            </a:r>
            <a:r>
              <a:rPr lang="zh-CN" altLang="en-US" dirty="0">
                <a:solidFill>
                  <a:schemeClr val="accent4"/>
                </a:solidFill>
                <a:effectLst/>
                <a:sym typeface="+mn-ea"/>
              </a:rPr>
              <a:t>不杀生</a:t>
            </a:r>
          </a:p>
          <a:p>
            <a:pPr lvl="1"/>
            <a:r>
              <a:rPr lang="en-US" altLang="zh-CN" dirty="0">
                <a:solidFill>
                  <a:schemeClr val="accent4"/>
                </a:solidFill>
                <a:effectLst/>
                <a:sym typeface="+mn-ea"/>
              </a:rPr>
              <a:t>(</a:t>
            </a:r>
            <a:r>
              <a:rPr lang="zh-CN" altLang="en-US" dirty="0">
                <a:solidFill>
                  <a:schemeClr val="accent4"/>
                </a:solidFill>
                <a:effectLst/>
                <a:sym typeface="+mn-ea"/>
              </a:rPr>
              <a:t>二</a:t>
            </a:r>
            <a:r>
              <a:rPr lang="en-US" altLang="zh-CN" dirty="0">
                <a:solidFill>
                  <a:schemeClr val="accent4"/>
                </a:solidFill>
                <a:effectLst/>
                <a:sym typeface="+mn-ea"/>
              </a:rPr>
              <a:t>)</a:t>
            </a:r>
            <a:r>
              <a:rPr lang="zh-CN" altLang="en-US" dirty="0">
                <a:solidFill>
                  <a:schemeClr val="accent4"/>
                </a:solidFill>
                <a:effectLst/>
                <a:sym typeface="+mn-ea"/>
              </a:rPr>
              <a:t>不偷盗</a:t>
            </a:r>
          </a:p>
          <a:p>
            <a:pPr lvl="1"/>
            <a:r>
              <a:rPr lang="en-US" altLang="zh-CN" dirty="0">
                <a:solidFill>
                  <a:schemeClr val="accent4"/>
                </a:solidFill>
                <a:effectLst/>
                <a:sym typeface="+mn-ea"/>
              </a:rPr>
              <a:t>(</a:t>
            </a:r>
            <a:r>
              <a:rPr lang="zh-CN" altLang="en-US" dirty="0">
                <a:solidFill>
                  <a:schemeClr val="accent4"/>
                </a:solidFill>
                <a:effectLst/>
                <a:sym typeface="+mn-ea"/>
              </a:rPr>
              <a:t>三</a:t>
            </a:r>
            <a:r>
              <a:rPr lang="en-US" altLang="zh-CN" dirty="0">
                <a:solidFill>
                  <a:schemeClr val="accent4"/>
                </a:solidFill>
                <a:effectLst/>
                <a:sym typeface="+mn-ea"/>
              </a:rPr>
              <a:t>)</a:t>
            </a:r>
            <a:r>
              <a:rPr lang="zh-CN" altLang="en-US" dirty="0">
                <a:solidFill>
                  <a:schemeClr val="accent4"/>
                </a:solidFill>
                <a:effectLst/>
                <a:sym typeface="+mn-ea"/>
              </a:rPr>
              <a:t>不妄语</a:t>
            </a:r>
          </a:p>
          <a:p>
            <a:pPr lvl="1"/>
            <a:r>
              <a:rPr lang="en-US" altLang="zh-CN" dirty="0">
                <a:solidFill>
                  <a:schemeClr val="accent4"/>
                </a:solidFill>
                <a:effectLst/>
                <a:sym typeface="+mn-ea"/>
              </a:rPr>
              <a:t>(</a:t>
            </a:r>
            <a:r>
              <a:rPr lang="zh-CN" altLang="en-US" dirty="0">
                <a:solidFill>
                  <a:schemeClr val="accent4"/>
                </a:solidFill>
                <a:effectLst/>
                <a:sym typeface="+mn-ea"/>
              </a:rPr>
              <a:t>四</a:t>
            </a:r>
            <a:r>
              <a:rPr lang="en-US" altLang="zh-CN" dirty="0">
                <a:solidFill>
                  <a:schemeClr val="accent4"/>
                </a:solidFill>
                <a:effectLst/>
                <a:sym typeface="+mn-ea"/>
              </a:rPr>
              <a:t>)</a:t>
            </a:r>
            <a:r>
              <a:rPr lang="zh-CN" altLang="en-US" dirty="0">
                <a:solidFill>
                  <a:schemeClr val="accent4"/>
                </a:solidFill>
                <a:effectLst/>
                <a:sym typeface="+mn-ea"/>
              </a:rPr>
              <a:t>不邪淫</a:t>
            </a:r>
          </a:p>
          <a:p>
            <a:pPr lvl="1"/>
            <a:r>
              <a:rPr lang="en-US" altLang="zh-CN" dirty="0">
                <a:solidFill>
                  <a:schemeClr val="accent4"/>
                </a:solidFill>
                <a:effectLst/>
                <a:sym typeface="+mn-ea"/>
              </a:rPr>
              <a:t>(</a:t>
            </a:r>
            <a:r>
              <a:rPr lang="zh-CN" altLang="en-US" dirty="0">
                <a:solidFill>
                  <a:schemeClr val="accent4"/>
                </a:solidFill>
                <a:effectLst/>
                <a:sym typeface="+mn-ea"/>
              </a:rPr>
              <a:t>五</a:t>
            </a:r>
            <a:r>
              <a:rPr lang="en-US" altLang="zh-CN" dirty="0">
                <a:solidFill>
                  <a:schemeClr val="accent4"/>
                </a:solidFill>
                <a:effectLst/>
                <a:sym typeface="+mn-ea"/>
              </a:rPr>
              <a:t>)</a:t>
            </a:r>
            <a:r>
              <a:rPr lang="zh-CN" altLang="en-US" dirty="0">
                <a:solidFill>
                  <a:schemeClr val="accent4"/>
                </a:solidFill>
                <a:effectLst/>
                <a:sym typeface="+mn-ea"/>
              </a:rPr>
              <a:t>不饮酒</a:t>
            </a:r>
          </a:p>
          <a:p>
            <a:pPr marL="457200" lvl="1" indent="0">
              <a:buNone/>
            </a:pPr>
            <a:endParaRPr lang="zh-CN" altLang="en-US" b="0" dirty="0">
              <a:solidFill>
                <a:schemeClr val="accent4"/>
              </a:solidFill>
              <a:effectLst/>
            </a:endParaRPr>
          </a:p>
          <a:p>
            <a:pPr marL="457200" lvl="1" indent="0">
              <a:buNone/>
            </a:pPr>
            <a:endParaRPr lang="zh-CN" altLang="en-US" sz="2400" b="0" dirty="0">
              <a:solidFill>
                <a:schemeClr val="accent4"/>
              </a:solidFill>
              <a:effectLst/>
            </a:endParaRPr>
          </a:p>
        </p:txBody>
      </p:sp>
    </p:spTree>
    <p:custDataLst>
      <p:tags r:id="rId2"/>
    </p:custDataLst>
    <p:extLst>
      <p:ext uri="{BB962C8B-B14F-4D97-AF65-F5344CB8AC3E}">
        <p14:creationId xmlns:p14="http://schemas.microsoft.com/office/powerpoint/2010/main" val="1518290402"/>
      </p:ext>
    </p:extLst>
  </p:cSld>
  <p:clrMapOvr>
    <a:overrideClrMapping bg1="lt1" tx1="dk1" bg2="lt2" tx2="dk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1561" y="282480"/>
            <a:ext cx="8911687" cy="1280890"/>
          </a:xfrm>
        </p:spPr>
        <p:txBody>
          <a:bodyPr/>
          <a:lstStyle/>
          <a:p>
            <a:r>
              <a:rPr lang="en-US" altLang="zh-CN" b="1" dirty="0">
                <a:sym typeface="+mn-ea"/>
              </a:rPr>
              <a:t>4. </a:t>
            </a:r>
            <a:r>
              <a:rPr lang="zh-CN" altLang="en-US" b="1" dirty="0">
                <a:sym typeface="+mn-ea"/>
              </a:rPr>
              <a:t>居士的修法 </a:t>
            </a:r>
            <a:r>
              <a:rPr lang="en-US" altLang="zh-CN" b="1" dirty="0">
                <a:sym typeface="+mn-ea"/>
              </a:rPr>
              <a:t>– </a:t>
            </a:r>
            <a:r>
              <a:rPr lang="zh-CN" altLang="en-US" b="1" dirty="0">
                <a:sym typeface="+mn-ea"/>
              </a:rPr>
              <a:t>戒律</a:t>
            </a:r>
            <a:endParaRPr lang="zh-CN" altLang="en-US"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39775" y="1699260"/>
            <a:ext cx="10206990" cy="4896485"/>
          </a:xfrm>
        </p:spPr>
        <p:txBody>
          <a:bodyPr>
            <a:normAutofit lnSpcReduction="10000"/>
          </a:bodyPr>
          <a:lstStyle/>
          <a:p>
            <a:pPr marL="0" indent="0">
              <a:buNone/>
            </a:pPr>
            <a:r>
              <a:rPr lang="zh-CN" altLang="en-US" sz="2800" dirty="0">
                <a:solidFill>
                  <a:schemeClr val="accent4"/>
                </a:solidFill>
                <a:effectLst/>
                <a:sym typeface="+mn-ea"/>
              </a:rPr>
              <a:t>居士五戒 </a:t>
            </a:r>
            <a:r>
              <a:rPr lang="en-US" altLang="zh-CN" sz="2800" dirty="0">
                <a:solidFill>
                  <a:schemeClr val="accent4"/>
                </a:solidFill>
                <a:effectLst/>
                <a:sym typeface="+mn-ea"/>
              </a:rPr>
              <a:t>- </a:t>
            </a:r>
            <a:r>
              <a:rPr lang="zh-CN" altLang="en-US" sz="2800" dirty="0">
                <a:solidFill>
                  <a:schemeClr val="accent4"/>
                </a:solidFill>
                <a:effectLst/>
                <a:sym typeface="+mn-ea"/>
              </a:rPr>
              <a:t>简述</a:t>
            </a:r>
            <a:endParaRPr lang="zh-CN" altLang="en-US" sz="2800" dirty="0">
              <a:solidFill>
                <a:schemeClr val="accent4"/>
              </a:solidFill>
              <a:effectLst/>
            </a:endParaRPr>
          </a:p>
          <a:p>
            <a:pPr marL="457200" lvl="1" indent="0">
              <a:buNone/>
            </a:pPr>
            <a:endParaRPr lang="zh-CN" altLang="en-US" sz="2800" b="0" dirty="0">
              <a:solidFill>
                <a:schemeClr val="accent4"/>
              </a:solidFill>
              <a:effectLst/>
            </a:endParaRPr>
          </a:p>
          <a:p>
            <a:pPr lvl="1"/>
            <a:r>
              <a:rPr lang="zh-CN" altLang="en-US" sz="2800" dirty="0">
                <a:solidFill>
                  <a:schemeClr val="accent4"/>
                </a:solidFill>
                <a:effectLst/>
                <a:sym typeface="+mn-ea"/>
              </a:rPr>
              <a:t>三个层次（分层依据为发心或动机）</a:t>
            </a:r>
          </a:p>
          <a:p>
            <a:pPr marL="457200" lvl="1" indent="0">
              <a:buNone/>
            </a:pPr>
            <a:r>
              <a:rPr lang="zh-CN" altLang="en-US" sz="2800" dirty="0">
                <a:solidFill>
                  <a:schemeClr val="accent4"/>
                </a:solidFill>
                <a:effectLst/>
                <a:sym typeface="+mn-ea"/>
              </a:rPr>
              <a:t>   </a:t>
            </a:r>
            <a:endParaRPr lang="en-US" altLang="zh-CN" sz="2800" dirty="0">
              <a:solidFill>
                <a:schemeClr val="accent4"/>
              </a:solidFill>
              <a:effectLst/>
            </a:endParaRPr>
          </a:p>
          <a:p>
            <a:pPr lvl="2"/>
            <a:r>
              <a:rPr lang="zh-CN" altLang="en-US" sz="2400" dirty="0">
                <a:solidFill>
                  <a:schemeClr val="accent4"/>
                </a:solidFill>
                <a:effectLst/>
                <a:sym typeface="+mn-ea"/>
              </a:rPr>
              <a:t>世间的五戒</a:t>
            </a:r>
          </a:p>
          <a:p>
            <a:pPr marL="914400" lvl="2" indent="0">
              <a:buNone/>
            </a:pPr>
            <a:endParaRPr lang="zh-CN" altLang="en-US" sz="2400" b="0" dirty="0">
              <a:solidFill>
                <a:schemeClr val="accent4"/>
              </a:solidFill>
              <a:effectLst/>
            </a:endParaRPr>
          </a:p>
          <a:p>
            <a:pPr marL="914400" lvl="2" indent="0">
              <a:buNone/>
            </a:pPr>
            <a:r>
              <a:rPr lang="zh-CN" altLang="en-US" sz="2400" dirty="0">
                <a:solidFill>
                  <a:schemeClr val="accent4"/>
                </a:solidFill>
                <a:effectLst/>
                <a:latin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sym typeface="+mn-ea"/>
              </a:rPr>
              <a:t> 升级</a:t>
            </a:r>
            <a:r>
              <a:rPr lang="zh-CN" altLang="en-US" sz="2400" dirty="0">
                <a:solidFill>
                  <a:schemeClr val="accent4"/>
                </a:solidFill>
                <a:effectLst/>
                <a:latin typeface="Arial" panose="020B0604020202020204" pitchFamily="34" charset="0"/>
                <a:sym typeface="+mn-ea"/>
              </a:rPr>
              <a:t>：修四外加行，在生起真正的</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sym typeface="+mn-ea"/>
              </a:rPr>
              <a:t>出离心</a:t>
            </a:r>
            <a:r>
              <a:rPr lang="zh-CN" altLang="en-US" sz="2400" dirty="0">
                <a:solidFill>
                  <a:schemeClr val="accent4"/>
                </a:solidFill>
                <a:effectLst/>
                <a:latin typeface="Arial" panose="020B0604020202020204" pitchFamily="34" charset="0"/>
                <a:sym typeface="+mn-ea"/>
              </a:rPr>
              <a:t>之当下，戒体自动升级</a:t>
            </a:r>
          </a:p>
          <a:p>
            <a:pPr marL="914400" lvl="2" indent="0">
              <a:buNone/>
            </a:pPr>
            <a:endParaRPr lang="zh-CN" altLang="en-US" sz="2400" b="0" dirty="0">
              <a:solidFill>
                <a:schemeClr val="accent4"/>
              </a:solidFill>
              <a:effectLst/>
              <a:latin typeface="Arial" panose="020B0604020202020204" pitchFamily="34" charset="0"/>
            </a:endParaRPr>
          </a:p>
          <a:p>
            <a:pPr lvl="2"/>
            <a:r>
              <a:rPr lang="zh-CN" altLang="en-US" sz="2400" dirty="0">
                <a:solidFill>
                  <a:schemeClr val="accent4"/>
                </a:solidFill>
                <a:effectLst/>
                <a:sym typeface="+mn-ea"/>
              </a:rPr>
              <a:t>小乘别解脱戒</a:t>
            </a:r>
          </a:p>
          <a:p>
            <a:pPr marL="914400" lvl="2" indent="0">
              <a:buNone/>
            </a:pPr>
            <a:endParaRPr lang="zh-CN" altLang="en-US" sz="2400" b="0" dirty="0">
              <a:solidFill>
                <a:schemeClr val="accent4"/>
              </a:solidFill>
              <a:effectLst/>
            </a:endParaRPr>
          </a:p>
          <a:p>
            <a:pPr marL="914400" lvl="2" indent="0">
              <a:buNone/>
            </a:pPr>
            <a:r>
              <a:rPr lang="zh-CN" altLang="en-US" sz="2400" dirty="0">
                <a:solidFill>
                  <a:schemeClr val="accent4"/>
                </a:solidFill>
                <a:effectLst/>
                <a:latin typeface="Arial" panose="020B0604020202020204" pitchFamily="34" charset="0"/>
                <a:sym typeface="+mn-ea"/>
              </a:rPr>
              <a:t>↓ </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sym typeface="+mn-ea"/>
              </a:rPr>
              <a:t> 升级</a:t>
            </a:r>
            <a:r>
              <a:rPr lang="zh-CN" altLang="en-US" sz="2400" dirty="0">
                <a:solidFill>
                  <a:schemeClr val="accent4"/>
                </a:solidFill>
                <a:effectLst/>
                <a:latin typeface="Arial" panose="020B0604020202020204" pitchFamily="34" charset="0"/>
                <a:sym typeface="+mn-ea"/>
              </a:rPr>
              <a:t>：修</a:t>
            </a:r>
            <a:r>
              <a:rPr lang="zh-CN" altLang="en-US" sz="2400" dirty="0" smtClean="0">
                <a:solidFill>
                  <a:schemeClr val="accent4"/>
                </a:solidFill>
                <a:effectLst/>
                <a:latin typeface="Arial" panose="020B0604020202020204" pitchFamily="34" charset="0"/>
                <a:sym typeface="+mn-ea"/>
              </a:rPr>
              <a:t>五内加</a:t>
            </a:r>
            <a:r>
              <a:rPr lang="zh-CN" altLang="en-US" sz="2400" dirty="0">
                <a:solidFill>
                  <a:schemeClr val="accent4"/>
                </a:solidFill>
                <a:effectLst/>
                <a:latin typeface="Arial" panose="020B0604020202020204" pitchFamily="34" charset="0"/>
                <a:sym typeface="+mn-ea"/>
              </a:rPr>
              <a:t>行，在生起真实的</a:t>
            </a:r>
            <a:r>
              <a:rPr lang="zh-CN" altLang="en-US" sz="2400" dirty="0">
                <a:solidFill>
                  <a:schemeClr val="tx1"/>
                </a:solidFill>
                <a:effectLst>
                  <a:outerShdw blurRad="38100" dist="19050" dir="2700000" algn="tl" rotWithShape="0">
                    <a:schemeClr val="dk1">
                      <a:alpha val="40000"/>
                    </a:schemeClr>
                  </a:outerShdw>
                </a:effectLst>
                <a:latin typeface="Arial" panose="020B0604020202020204" pitchFamily="34" charset="0"/>
                <a:sym typeface="+mn-ea"/>
              </a:rPr>
              <a:t>菩提心</a:t>
            </a:r>
            <a:r>
              <a:rPr lang="zh-CN" altLang="en-US" sz="2400" dirty="0">
                <a:solidFill>
                  <a:schemeClr val="accent4"/>
                </a:solidFill>
                <a:effectLst/>
                <a:latin typeface="Arial" panose="020B0604020202020204" pitchFamily="34" charset="0"/>
                <a:sym typeface="+mn-ea"/>
              </a:rPr>
              <a:t>的当下，戒体自动升级</a:t>
            </a:r>
          </a:p>
          <a:p>
            <a:pPr marL="914400" lvl="2" indent="0">
              <a:buNone/>
            </a:pPr>
            <a:endParaRPr lang="zh-CN" altLang="en-US" sz="2400" b="0" dirty="0">
              <a:solidFill>
                <a:schemeClr val="accent4"/>
              </a:solidFill>
              <a:effectLst/>
            </a:endParaRPr>
          </a:p>
          <a:p>
            <a:pPr lvl="2"/>
            <a:r>
              <a:rPr lang="zh-CN" altLang="en-US" sz="2400" dirty="0">
                <a:solidFill>
                  <a:schemeClr val="accent4"/>
                </a:solidFill>
                <a:effectLst/>
                <a:sym typeface="+mn-ea"/>
              </a:rPr>
              <a:t>大乘菩萨的别解脱戒</a:t>
            </a:r>
            <a:endParaRPr lang="zh-CN" altLang="en-US" sz="2400" dirty="0">
              <a:solidFill>
                <a:schemeClr val="accent4"/>
              </a:solidFill>
              <a:sym typeface="+mn-ea"/>
            </a:endParaRPr>
          </a:p>
        </p:txBody>
      </p:sp>
    </p:spTree>
    <p:custDataLst>
      <p:tags r:id="rId2"/>
    </p:custDataLst>
    <p:extLst>
      <p:ext uri="{BB962C8B-B14F-4D97-AF65-F5344CB8AC3E}">
        <p14:creationId xmlns:p14="http://schemas.microsoft.com/office/powerpoint/2010/main" val="1761223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191" y="292640"/>
            <a:ext cx="8911687" cy="1280890"/>
          </a:xfrm>
        </p:spPr>
        <p:txBody>
          <a:bodyPr/>
          <a:lstStyle/>
          <a:p>
            <a:r>
              <a:rPr lang="en-US" altLang="zh-CN" b="1" kern="0" dirty="0">
                <a:sym typeface="+mn-ea"/>
              </a:rPr>
              <a:t>4. </a:t>
            </a:r>
            <a:r>
              <a:rPr lang="zh-CN" altLang="en-US" b="1" kern="0" dirty="0">
                <a:sym typeface="+mn-ea"/>
              </a:rPr>
              <a:t>居士的修法 </a:t>
            </a:r>
            <a:r>
              <a:rPr lang="en-US" altLang="zh-CN" b="1" kern="0" dirty="0">
                <a:sym typeface="+mn-ea"/>
              </a:rPr>
              <a:t>- </a:t>
            </a:r>
            <a:r>
              <a:rPr lang="zh-CN" altLang="en-US" b="1" kern="0" dirty="0">
                <a:sym typeface="+mn-ea"/>
              </a:rPr>
              <a:t>四个外加行</a:t>
            </a:r>
            <a:endParaRPr lang="zh-CN" altLang="en-US"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1710055"/>
            <a:ext cx="9766935" cy="4896485"/>
          </a:xfrm>
        </p:spPr>
        <p:txBody>
          <a:bodyPr>
            <a:normAutofit/>
          </a:bodyPr>
          <a:lstStyle/>
          <a:p>
            <a:pPr marL="0" indent="0" latinLnBrk="0">
              <a:lnSpc>
                <a:spcPct val="100000"/>
              </a:lnSpc>
              <a:spcAft>
                <a:spcPts val="1200"/>
              </a:spcAft>
              <a:buNone/>
            </a:pPr>
            <a:r>
              <a:rPr lang="zh-CN" sz="2800" dirty="0">
                <a:solidFill>
                  <a:schemeClr val="accent4"/>
                </a:solidFill>
                <a:sym typeface="+mn-ea"/>
              </a:rPr>
              <a:t>重要性：</a:t>
            </a:r>
          </a:p>
          <a:p>
            <a:pPr marL="514350" indent="-514350" latinLnBrk="0">
              <a:lnSpc>
                <a:spcPct val="100000"/>
              </a:lnSpc>
              <a:spcAft>
                <a:spcPts val="1200"/>
              </a:spcAft>
              <a:buFont typeface="+mj-lt"/>
              <a:buAutoNum type="arabicPeriod"/>
            </a:pPr>
            <a:r>
              <a:rPr lang="zh-CN" sz="2800" dirty="0">
                <a:ln/>
                <a:solidFill>
                  <a:schemeClr val="tx1"/>
                </a:solidFill>
                <a:effectLst>
                  <a:outerShdw blurRad="38100" dist="19050" dir="2700000" algn="tl" rotWithShape="0">
                    <a:schemeClr val="dk1">
                      <a:alpha val="40000"/>
                    </a:schemeClr>
                  </a:outerShdw>
                </a:effectLst>
                <a:sym typeface="+mn-ea"/>
              </a:rPr>
              <a:t>最关键的基础</a:t>
            </a:r>
            <a:r>
              <a:rPr lang="zh-CN" sz="2800" dirty="0">
                <a:solidFill>
                  <a:schemeClr val="accent4"/>
                </a:solidFill>
                <a:sym typeface="+mn-ea"/>
              </a:rPr>
              <a:t>：稳固修学的根本保障</a:t>
            </a:r>
            <a:r>
              <a:rPr lang="en-US" altLang="zh-CN" sz="2800" dirty="0">
                <a:solidFill>
                  <a:schemeClr val="accent4"/>
                </a:solidFill>
                <a:sym typeface="+mn-ea"/>
              </a:rPr>
              <a:t>,</a:t>
            </a:r>
            <a:r>
              <a:rPr lang="zh-CN" altLang="en-US" sz="2800" dirty="0">
                <a:solidFill>
                  <a:schemeClr val="accent4"/>
                </a:solidFill>
                <a:sym typeface="+mn-ea"/>
              </a:rPr>
              <a:t>必须高度重视</a:t>
            </a:r>
          </a:p>
          <a:p>
            <a:pPr marL="514350" indent="-514350" latinLnBrk="0">
              <a:lnSpc>
                <a:spcPct val="100000"/>
              </a:lnSpc>
              <a:spcAft>
                <a:spcPts val="1200"/>
              </a:spcAft>
              <a:buFont typeface="+mj-lt"/>
              <a:buAutoNum type="arabicPeriod"/>
            </a:pPr>
            <a:r>
              <a:rPr lang="zh-CN" sz="2800" dirty="0">
                <a:solidFill>
                  <a:schemeClr val="accent4"/>
                </a:solidFill>
                <a:sym typeface="+mn-ea"/>
              </a:rPr>
              <a:t>修学佛法的推动力</a:t>
            </a:r>
            <a:r>
              <a:rPr lang="en-US" altLang="zh-CN" sz="2800" dirty="0">
                <a:solidFill>
                  <a:schemeClr val="accent4"/>
                </a:solidFill>
                <a:sym typeface="+mn-ea"/>
              </a:rPr>
              <a:t>-</a:t>
            </a:r>
            <a:r>
              <a:rPr lang="zh-CN" altLang="en-US" sz="2800" dirty="0">
                <a:solidFill>
                  <a:schemeClr val="accent4"/>
                </a:solidFill>
                <a:sym typeface="+mn-ea"/>
              </a:rPr>
              <a:t>以飞机引擎为喻</a:t>
            </a:r>
          </a:p>
          <a:p>
            <a:pPr marL="0" indent="0" latinLnBrk="0">
              <a:lnSpc>
                <a:spcPct val="100000"/>
              </a:lnSpc>
              <a:spcAft>
                <a:spcPts val="1200"/>
              </a:spcAft>
              <a:buFont typeface="+mj-lt"/>
              <a:buNone/>
            </a:pPr>
            <a:r>
              <a:rPr lang="zh-CN" altLang="en-US" sz="2800" dirty="0">
                <a:solidFill>
                  <a:schemeClr val="accent4"/>
                </a:solidFill>
                <a:sym typeface="+mn-ea"/>
              </a:rPr>
              <a:t>要点：</a:t>
            </a:r>
          </a:p>
          <a:p>
            <a:pPr marL="514350" indent="-514350" latinLnBrk="0">
              <a:lnSpc>
                <a:spcPct val="100000"/>
              </a:lnSpc>
              <a:spcAft>
                <a:spcPts val="1200"/>
              </a:spcAft>
              <a:buFont typeface="+mj-lt"/>
              <a:buAutoNum type="arabicPeriod"/>
            </a:pPr>
            <a:r>
              <a:rPr lang="zh-CN" altLang="en-US" sz="2800" dirty="0">
                <a:solidFill>
                  <a:schemeClr val="accent4"/>
                </a:solidFill>
                <a:sym typeface="+mn-ea"/>
              </a:rPr>
              <a:t>转变自心：将耽着于轮回的心转变为向佛法的心</a:t>
            </a:r>
          </a:p>
          <a:p>
            <a:pPr marL="514350" indent="-514350" latinLnBrk="0">
              <a:lnSpc>
                <a:spcPct val="100000"/>
              </a:lnSpc>
              <a:spcAft>
                <a:spcPts val="1200"/>
              </a:spcAft>
              <a:buFont typeface="+mj-lt"/>
              <a:buAutoNum type="arabicPeriod"/>
            </a:pPr>
            <a:r>
              <a:rPr lang="zh-CN" altLang="en-US" sz="2800" dirty="0">
                <a:solidFill>
                  <a:schemeClr val="accent4"/>
                </a:solidFill>
                <a:sym typeface="+mn-ea"/>
              </a:rPr>
              <a:t>有了转向佛法的心，身体的行为和语言就会转向佛法</a:t>
            </a:r>
          </a:p>
          <a:p>
            <a:pPr marL="514350" indent="-514350" latinLnBrk="0">
              <a:lnSpc>
                <a:spcPct val="100000"/>
              </a:lnSpc>
              <a:spcAft>
                <a:spcPts val="1200"/>
              </a:spcAft>
              <a:buFont typeface="+mj-lt"/>
              <a:buAutoNum type="arabicPeriod"/>
            </a:pPr>
            <a:r>
              <a:rPr lang="zh-CN" altLang="en-US" sz="2800" dirty="0">
                <a:solidFill>
                  <a:schemeClr val="accent4"/>
                </a:solidFill>
                <a:sym typeface="+mn-ea"/>
              </a:rPr>
              <a:t>认真修学：四加行修好了，就会生起真正的出离心，开始真正的往回走上解脱道</a:t>
            </a:r>
          </a:p>
          <a:p>
            <a:pPr marL="0" indent="0" latinLnBrk="0">
              <a:lnSpc>
                <a:spcPct val="100000"/>
              </a:lnSpc>
              <a:spcAft>
                <a:spcPts val="1200"/>
              </a:spcAft>
              <a:buFont typeface="+mj-lt"/>
              <a:buNone/>
            </a:pPr>
            <a:endParaRPr lang="zh-CN" sz="2800" dirty="0">
              <a:solidFill>
                <a:schemeClr val="accent4"/>
              </a:solidFill>
              <a:sym typeface="+mn-ea"/>
            </a:endParaRPr>
          </a:p>
        </p:txBody>
      </p:sp>
    </p:spTree>
    <p:custDataLst>
      <p:tags r:id="rId2"/>
    </p:custDataLst>
    <p:extLst>
      <p:ext uri="{BB962C8B-B14F-4D97-AF65-F5344CB8AC3E}">
        <p14:creationId xmlns:p14="http://schemas.microsoft.com/office/powerpoint/2010/main" val="670880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8676" y="281845"/>
            <a:ext cx="8911687" cy="1280890"/>
          </a:xfrm>
        </p:spPr>
        <p:txBody>
          <a:bodyPr/>
          <a:lstStyle/>
          <a:p>
            <a:r>
              <a:rPr lang="zh-CN" altLang="en-US" b="1" dirty="0">
                <a:effectLst>
                  <a:outerShdw blurRad="38100" dist="38100" dir="2700000" algn="tl">
                    <a:srgbClr val="000000">
                      <a:alpha val="43137"/>
                    </a:srgbClr>
                  </a:outerShdw>
                </a:effectLst>
                <a:sym typeface="+mn-ea"/>
              </a:rPr>
              <a:t>目录</a:t>
            </a:r>
          </a:p>
        </p:txBody>
      </p:sp>
      <p:sp>
        <p:nvSpPr>
          <p:cNvPr id="3" name="Content Placeholder 2"/>
          <p:cNvSpPr>
            <a:spLocks noGrp="1"/>
          </p:cNvSpPr>
          <p:nvPr>
            <p:ph idx="1"/>
          </p:nvPr>
        </p:nvSpPr>
        <p:spPr>
          <a:xfrm>
            <a:off x="1368425" y="1582420"/>
            <a:ext cx="8915400" cy="4896485"/>
          </a:xfrm>
        </p:spPr>
        <p:txBody>
          <a:bodyPr>
            <a:normAutofit/>
          </a:bodyPr>
          <a:lstStyle/>
          <a:p>
            <a:pPr marL="571500" indent="-571500" eaLnBrk="1" latinLnBrk="0" hangingPunct="1">
              <a:spcAft>
                <a:spcPts val="1800"/>
              </a:spcAft>
              <a:buFont typeface="Arial" panose="020B0604020202020204" pitchFamily="34" charset="0"/>
              <a:buAutoNum type="arabicPeriod"/>
            </a:pPr>
            <a:r>
              <a:rPr lang="zh-CN" altLang="en-US" sz="2800" b="1" dirty="0">
                <a:solidFill>
                  <a:schemeClr val="tx1"/>
                </a:solidFill>
                <a:sym typeface="+mn-ea"/>
              </a:rPr>
              <a:t>法义概述</a:t>
            </a:r>
            <a:endParaRPr lang="en-US" altLang="zh-CN" sz="2800" b="1" dirty="0">
              <a:solidFill>
                <a:schemeClr val="tx1"/>
              </a:solidFill>
              <a:sym typeface="+mn-ea"/>
            </a:endParaRPr>
          </a:p>
          <a:p>
            <a:pPr marL="571500" indent="-571500" eaLnBrk="1" latinLnBrk="0" hangingPunct="1">
              <a:spcAft>
                <a:spcPts val="1800"/>
              </a:spcAft>
              <a:buFont typeface="Arial" panose="020B0604020202020204" pitchFamily="34" charset="0"/>
              <a:buAutoNum type="arabicPeriod"/>
            </a:pPr>
            <a:r>
              <a:rPr lang="zh-CN" altLang="en-US" sz="2800" b="1" dirty="0">
                <a:solidFill>
                  <a:schemeClr val="tx1"/>
                </a:solidFill>
                <a:sym typeface="+mn-ea"/>
              </a:rPr>
              <a:t>宣讲的必要性和内容</a:t>
            </a:r>
            <a:endParaRPr lang="zh-CN" altLang="en-CA" sz="2800" b="1" dirty="0">
              <a:solidFill>
                <a:schemeClr val="tx1"/>
              </a:solidFill>
            </a:endParaRPr>
          </a:p>
          <a:p>
            <a:pPr marL="571500" indent="-571500" eaLnBrk="1" latinLnBrk="0" hangingPunct="1">
              <a:spcAft>
                <a:spcPts val="1800"/>
              </a:spcAft>
              <a:buFont typeface="Arial" panose="020B0604020202020204" pitchFamily="34" charset="0"/>
              <a:buAutoNum type="arabicPeriod"/>
            </a:pPr>
            <a:r>
              <a:rPr lang="zh-CN" altLang="en-CA" sz="2800" b="1" dirty="0">
                <a:solidFill>
                  <a:schemeClr val="tx1"/>
                </a:solidFill>
              </a:rPr>
              <a:t>居士的见解</a:t>
            </a:r>
          </a:p>
          <a:p>
            <a:pPr marL="571500" indent="-571500" eaLnBrk="1" latinLnBrk="0" hangingPunct="1">
              <a:spcAft>
                <a:spcPts val="1800"/>
              </a:spcAft>
              <a:buFont typeface="Arial" panose="020B0604020202020204" pitchFamily="34" charset="0"/>
              <a:buAutoNum type="arabicPeriod"/>
            </a:pPr>
            <a:r>
              <a:rPr lang="zh-CN" altLang="en-CA" sz="2800" b="1" dirty="0">
                <a:solidFill>
                  <a:schemeClr val="tx1"/>
                </a:solidFill>
              </a:rPr>
              <a:t>居士的修法</a:t>
            </a:r>
          </a:p>
          <a:p>
            <a:pPr marL="571500" indent="-571500" eaLnBrk="1" latinLnBrk="0" hangingPunct="1">
              <a:spcAft>
                <a:spcPts val="1800"/>
              </a:spcAft>
              <a:buFont typeface="Arial" panose="020B0604020202020204" pitchFamily="34" charset="0"/>
              <a:buAutoNum type="arabicPeriod"/>
            </a:pPr>
            <a:r>
              <a:rPr lang="zh-CN" altLang="en-CA" sz="2800" b="1" dirty="0">
                <a:solidFill>
                  <a:schemeClr val="tx1"/>
                </a:solidFill>
              </a:rPr>
              <a:t>居士的行为</a:t>
            </a:r>
            <a:endParaRPr lang="zh-CN" altLang="en-CA" sz="2800" b="1" dirty="0">
              <a:solidFill>
                <a:schemeClr val="tx1"/>
              </a:solidFill>
              <a:sym typeface="+mn-ea"/>
            </a:endParaRPr>
          </a:p>
          <a:p>
            <a:pPr marL="571500" indent="-571500" eaLnBrk="1" latinLnBrk="0" hangingPunct="1">
              <a:spcAft>
                <a:spcPts val="1800"/>
              </a:spcAft>
              <a:buFont typeface="Arial" panose="020B0604020202020204" pitchFamily="34" charset="0"/>
              <a:buAutoNum type="arabicPeriod"/>
            </a:pPr>
            <a:r>
              <a:rPr lang="zh-CN" altLang="en-CA" sz="2800" b="1" dirty="0">
                <a:solidFill>
                  <a:schemeClr val="tx1"/>
                </a:solidFill>
              </a:rPr>
              <a:t>总结</a:t>
            </a:r>
          </a:p>
          <a:p>
            <a:pPr marL="571500" indent="-571500">
              <a:buFont typeface="Arial" panose="020B0604020202020204" pitchFamily="34" charset="0"/>
              <a:buChar char="•"/>
            </a:pPr>
            <a:endParaRPr lang="zh-CN" altLang="en-CA" sz="2800" b="1" dirty="0">
              <a:solidFill>
                <a:schemeClr val="accent4"/>
              </a:solidFill>
            </a:endParaRPr>
          </a:p>
          <a:p>
            <a:pPr marL="571500" indent="-571500">
              <a:buFont typeface="Arial" panose="020B0604020202020204" pitchFamily="34" charset="0"/>
              <a:buChar char="•"/>
            </a:pPr>
            <a:endParaRPr lang="zh-CN" altLang="en-CA" sz="2800" b="1" dirty="0">
              <a:solidFill>
                <a:schemeClr val="accent4"/>
              </a:solidFill>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191" y="292640"/>
            <a:ext cx="8911687" cy="1280890"/>
          </a:xfrm>
        </p:spPr>
        <p:txBody>
          <a:bodyPr/>
          <a:lstStyle/>
          <a:p>
            <a:r>
              <a:rPr lang="en-US" altLang="zh-CN" b="1" kern="0" dirty="0">
                <a:sym typeface="+mn-ea"/>
              </a:rPr>
              <a:t>4. </a:t>
            </a:r>
            <a:r>
              <a:rPr lang="zh-CN" altLang="en-US" b="1" kern="0" dirty="0">
                <a:sym typeface="+mn-ea"/>
              </a:rPr>
              <a:t>居士的修法 </a:t>
            </a:r>
            <a:r>
              <a:rPr lang="en-US" altLang="zh-CN" b="1" kern="0" dirty="0">
                <a:sym typeface="+mn-ea"/>
              </a:rPr>
              <a:t>- </a:t>
            </a:r>
            <a:r>
              <a:rPr lang="zh-CN" altLang="en-US" b="1" kern="0" dirty="0">
                <a:sym typeface="+mn-ea"/>
              </a:rPr>
              <a:t>四个外加行</a:t>
            </a:r>
            <a:endParaRPr lang="zh-CN" altLang="en-US"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1710055"/>
            <a:ext cx="9766935" cy="4896485"/>
          </a:xfrm>
        </p:spPr>
        <p:txBody>
          <a:bodyPr>
            <a:normAutofit fontScale="92500" lnSpcReduction="10000"/>
          </a:bodyPr>
          <a:lstStyle/>
          <a:p>
            <a:pPr marL="0" indent="0" latinLnBrk="0">
              <a:lnSpc>
                <a:spcPct val="100000"/>
              </a:lnSpc>
              <a:spcAft>
                <a:spcPts val="1200"/>
              </a:spcAft>
              <a:buFont typeface="+mj-lt"/>
              <a:buNone/>
            </a:pPr>
            <a:r>
              <a:rPr lang="zh-CN" sz="2800" dirty="0">
                <a:solidFill>
                  <a:schemeClr val="accent4"/>
                </a:solidFill>
                <a:sym typeface="+mn-ea"/>
              </a:rPr>
              <a:t>内容和作用简述</a:t>
            </a:r>
          </a:p>
          <a:p>
            <a:pPr marL="0" indent="0" latinLnBrk="0">
              <a:lnSpc>
                <a:spcPct val="100000"/>
              </a:lnSpc>
              <a:spcAft>
                <a:spcPts val="1200"/>
              </a:spcAft>
              <a:buFont typeface="+mj-lt"/>
              <a:buNone/>
            </a:pPr>
            <a:endParaRPr lang="zh-CN" sz="2800" dirty="0">
              <a:solidFill>
                <a:schemeClr val="accent4"/>
              </a:solidFill>
              <a:sym typeface="+mn-ea"/>
            </a:endParaRPr>
          </a:p>
          <a:p>
            <a:pPr marL="514350" indent="-514350" latinLnBrk="0">
              <a:lnSpc>
                <a:spcPct val="100000"/>
              </a:lnSpc>
              <a:spcAft>
                <a:spcPts val="1200"/>
              </a:spcAft>
              <a:buFont typeface="+mj-lt"/>
              <a:buAutoNum type="arabicPeriod"/>
            </a:pPr>
            <a:r>
              <a:rPr lang="zh-CN" altLang="en-US" sz="2800" dirty="0">
                <a:solidFill>
                  <a:schemeClr val="tx2">
                    <a:lumMod val="75000"/>
                  </a:schemeClr>
                </a:solidFill>
                <a:sym typeface="+mn-ea"/>
              </a:rPr>
              <a:t>人身难得</a:t>
            </a:r>
            <a:r>
              <a:rPr lang="zh-CN" altLang="en-US" sz="2800" dirty="0">
                <a:sym typeface="+mn-ea"/>
              </a:rPr>
              <a:t> </a:t>
            </a:r>
            <a:r>
              <a:rPr lang="en-US" altLang="zh-CN" sz="2800" dirty="0">
                <a:solidFill>
                  <a:schemeClr val="accent4"/>
                </a:solidFill>
                <a:sym typeface="+mn-ea"/>
              </a:rPr>
              <a:t>- </a:t>
            </a:r>
            <a:r>
              <a:rPr lang="zh-CN" altLang="en-US" sz="2800" dirty="0">
                <a:solidFill>
                  <a:schemeClr val="accent4"/>
                </a:solidFill>
                <a:sym typeface="+mn-ea"/>
              </a:rPr>
              <a:t>建立自信心，对治觉得自己无法修行的沮丧与灰心。</a:t>
            </a:r>
          </a:p>
          <a:p>
            <a:pPr marL="514350" indent="-514350" latinLnBrk="0">
              <a:lnSpc>
                <a:spcPct val="100000"/>
              </a:lnSpc>
              <a:spcAft>
                <a:spcPts val="1200"/>
              </a:spcAft>
              <a:buFont typeface="+mj-lt"/>
              <a:buAutoNum type="arabicPeriod"/>
            </a:pPr>
            <a:r>
              <a:rPr lang="zh-CN" altLang="en-US" sz="2800" dirty="0">
                <a:solidFill>
                  <a:schemeClr val="tx2">
                    <a:lumMod val="75000"/>
                  </a:schemeClr>
                </a:solidFill>
                <a:sym typeface="+mn-ea"/>
              </a:rPr>
              <a:t>生命无常</a:t>
            </a:r>
            <a:r>
              <a:rPr lang="zh-CN" altLang="en-US" sz="2800" dirty="0">
                <a:sym typeface="+mn-ea"/>
              </a:rPr>
              <a:t>  </a:t>
            </a:r>
            <a:r>
              <a:rPr lang="en-US" altLang="zh-CN" sz="2800" dirty="0">
                <a:solidFill>
                  <a:schemeClr val="accent4"/>
                </a:solidFill>
                <a:sym typeface="+mn-ea"/>
              </a:rPr>
              <a:t>- </a:t>
            </a:r>
            <a:r>
              <a:rPr lang="zh-CN" altLang="en-US" sz="2800" dirty="0">
                <a:solidFill>
                  <a:schemeClr val="accent4"/>
                </a:solidFill>
                <a:sym typeface="+mn-ea"/>
              </a:rPr>
              <a:t>认清生命变异无常的本质，懂得珍惜时光，好好修行</a:t>
            </a:r>
            <a:endParaRPr lang="zh-CN" altLang="en-US" sz="2800" b="0" dirty="0">
              <a:solidFill>
                <a:schemeClr val="accent4"/>
              </a:solidFill>
              <a:sym typeface="+mn-ea"/>
            </a:endParaRPr>
          </a:p>
          <a:p>
            <a:pPr marL="514350" indent="-514350" latinLnBrk="0">
              <a:lnSpc>
                <a:spcPct val="100000"/>
              </a:lnSpc>
              <a:spcAft>
                <a:spcPts val="1200"/>
              </a:spcAft>
              <a:buFont typeface="+mj-lt"/>
              <a:buAutoNum type="arabicPeriod"/>
            </a:pPr>
            <a:r>
              <a:rPr lang="zh-CN" altLang="en-US" sz="2800" dirty="0">
                <a:solidFill>
                  <a:schemeClr val="tx2">
                    <a:lumMod val="75000"/>
                  </a:schemeClr>
                </a:solidFill>
                <a:sym typeface="+mn-ea"/>
              </a:rPr>
              <a:t>因果不虚</a:t>
            </a:r>
            <a:r>
              <a:rPr lang="zh-CN" altLang="en-US" sz="2800" dirty="0">
                <a:sym typeface="+mn-ea"/>
              </a:rPr>
              <a:t> </a:t>
            </a:r>
            <a:r>
              <a:rPr lang="en-US" altLang="zh-CN" sz="2800" dirty="0">
                <a:solidFill>
                  <a:schemeClr val="accent4"/>
                </a:solidFill>
                <a:sym typeface="+mn-ea"/>
              </a:rPr>
              <a:t>- </a:t>
            </a:r>
            <a:r>
              <a:rPr lang="zh-CN" altLang="en-US" sz="2800" dirty="0">
                <a:solidFill>
                  <a:schemeClr val="accent4"/>
                </a:solidFill>
                <a:sym typeface="+mn-ea"/>
              </a:rPr>
              <a:t>认识善有善报、恶有恶报的因果法则，知道自己是自己生命的主宰，学习对自己负责，止恶行善。</a:t>
            </a:r>
            <a:endParaRPr lang="zh-CN" altLang="en-US" sz="2800" b="0" dirty="0">
              <a:solidFill>
                <a:schemeClr val="accent4"/>
              </a:solidFill>
              <a:sym typeface="+mn-ea"/>
            </a:endParaRPr>
          </a:p>
          <a:p>
            <a:pPr marL="514350" indent="-514350" latinLnBrk="0">
              <a:lnSpc>
                <a:spcPct val="100000"/>
              </a:lnSpc>
              <a:spcAft>
                <a:spcPts val="1200"/>
              </a:spcAft>
              <a:buFont typeface="+mj-lt"/>
              <a:buAutoNum type="arabicPeriod"/>
            </a:pPr>
            <a:r>
              <a:rPr lang="zh-CN" altLang="en-US" sz="2800" dirty="0">
                <a:solidFill>
                  <a:schemeClr val="tx2">
                    <a:lumMod val="75000"/>
                  </a:schemeClr>
                </a:solidFill>
                <a:sym typeface="+mn-ea"/>
              </a:rPr>
              <a:t>轮回过患</a:t>
            </a:r>
            <a:r>
              <a:rPr lang="zh-CN" altLang="en-US" sz="2800" dirty="0">
                <a:sym typeface="+mn-ea"/>
              </a:rPr>
              <a:t> </a:t>
            </a:r>
            <a:r>
              <a:rPr lang="en-US" altLang="zh-CN" sz="2800" dirty="0">
                <a:solidFill>
                  <a:schemeClr val="accent4"/>
                </a:solidFill>
                <a:sym typeface="+mn-ea"/>
              </a:rPr>
              <a:t>- </a:t>
            </a:r>
            <a:r>
              <a:rPr lang="zh-CN" altLang="en-US" sz="2800" dirty="0">
                <a:solidFill>
                  <a:schemeClr val="accent4"/>
                </a:solidFill>
                <a:sym typeface="+mn-ea"/>
              </a:rPr>
              <a:t>认识痛苦、挫折、分离等等是轮回的本质，学习接受生命中的不圆满。认知唯有修持佛法，出离轮回，才可能得到圆满的快乐。</a:t>
            </a:r>
          </a:p>
        </p:txBody>
      </p:sp>
    </p:spTree>
    <p:custDataLst>
      <p:tags r:id="rId2"/>
    </p:custDataLst>
    <p:extLst>
      <p:ext uri="{BB962C8B-B14F-4D97-AF65-F5344CB8AC3E}">
        <p14:creationId xmlns:p14="http://schemas.microsoft.com/office/powerpoint/2010/main" val="1434478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201" y="292640"/>
            <a:ext cx="9187678" cy="1167860"/>
          </a:xfrm>
        </p:spPr>
        <p:txBody>
          <a:bodyPr/>
          <a:lstStyle/>
          <a:p>
            <a:r>
              <a:rPr lang="en-US" altLang="zh-CN" b="1" kern="0" dirty="0">
                <a:sym typeface="+mn-ea"/>
              </a:rPr>
              <a:t>4. </a:t>
            </a:r>
            <a:r>
              <a:rPr lang="zh-CN" altLang="en-US" b="1" kern="0" dirty="0">
                <a:sym typeface="+mn-ea"/>
              </a:rPr>
              <a:t>居士的修法 </a:t>
            </a:r>
            <a:r>
              <a:rPr lang="en-US" altLang="zh-CN" b="1" kern="0" dirty="0">
                <a:sym typeface="+mn-ea"/>
              </a:rPr>
              <a:t>- </a:t>
            </a:r>
            <a:r>
              <a:rPr lang="zh-CN" altLang="en-US" b="1" kern="0" dirty="0">
                <a:sym typeface="+mn-ea"/>
              </a:rPr>
              <a:t>五个内加行</a:t>
            </a:r>
            <a:endParaRPr lang="zh-CN" altLang="en-US"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1710055"/>
            <a:ext cx="9766935" cy="4896485"/>
          </a:xfrm>
        </p:spPr>
        <p:txBody>
          <a:bodyPr>
            <a:normAutofit/>
          </a:bodyPr>
          <a:lstStyle/>
          <a:p>
            <a:pPr marL="0" indent="0" latinLnBrk="0">
              <a:lnSpc>
                <a:spcPct val="100000"/>
              </a:lnSpc>
              <a:spcAft>
                <a:spcPts val="1200"/>
              </a:spcAft>
              <a:buFont typeface="+mj-lt"/>
              <a:buNone/>
            </a:pPr>
            <a:r>
              <a:rPr lang="zh-CN" sz="2800" dirty="0">
                <a:solidFill>
                  <a:schemeClr val="accent4"/>
                </a:solidFill>
                <a:sym typeface="+mn-ea"/>
              </a:rPr>
              <a:t>再谈修法次第</a:t>
            </a:r>
          </a:p>
          <a:p>
            <a:pPr marL="0" indent="0" latinLnBrk="0">
              <a:lnSpc>
                <a:spcPct val="100000"/>
              </a:lnSpc>
              <a:spcAft>
                <a:spcPts val="1200"/>
              </a:spcAft>
              <a:buFont typeface="+mj-lt"/>
              <a:buNone/>
            </a:pPr>
            <a:endParaRPr lang="zh-CN" sz="2800" dirty="0">
              <a:solidFill>
                <a:schemeClr val="accent4"/>
              </a:solidFill>
              <a:sym typeface="+mn-ea"/>
            </a:endParaRPr>
          </a:p>
          <a:p>
            <a:pPr marL="514350" indent="-514350" latinLnBrk="0">
              <a:lnSpc>
                <a:spcPct val="100000"/>
              </a:lnSpc>
              <a:spcAft>
                <a:spcPts val="1200"/>
              </a:spcAft>
              <a:buFont typeface="+mj-lt"/>
              <a:buAutoNum type="arabicPeriod"/>
            </a:pPr>
            <a:r>
              <a:rPr lang="zh-CN" altLang="en-US" sz="2800" dirty="0">
                <a:solidFill>
                  <a:schemeClr val="accent4"/>
                </a:solidFill>
                <a:sym typeface="+mn-ea"/>
              </a:rPr>
              <a:t>正确的次第：先修四</a:t>
            </a:r>
            <a:r>
              <a:rPr lang="zh-CN" altLang="en-US" sz="2800" dirty="0" smtClean="0">
                <a:solidFill>
                  <a:schemeClr val="accent4"/>
                </a:solidFill>
                <a:sym typeface="+mn-ea"/>
              </a:rPr>
              <a:t>个外加</a:t>
            </a:r>
            <a:r>
              <a:rPr lang="zh-CN" altLang="en-US" sz="2800" dirty="0">
                <a:solidFill>
                  <a:schemeClr val="accent4"/>
                </a:solidFill>
                <a:sym typeface="+mn-ea"/>
              </a:rPr>
              <a:t>行，再修五</a:t>
            </a:r>
            <a:r>
              <a:rPr lang="zh-CN" altLang="en-US" sz="2800" dirty="0" smtClean="0">
                <a:solidFill>
                  <a:schemeClr val="accent4"/>
                </a:solidFill>
                <a:sym typeface="+mn-ea"/>
              </a:rPr>
              <a:t>个内加</a:t>
            </a:r>
            <a:r>
              <a:rPr lang="zh-CN" altLang="en-US" sz="2800" dirty="0">
                <a:solidFill>
                  <a:schemeClr val="accent4"/>
                </a:solidFill>
                <a:sym typeface="+mn-ea"/>
              </a:rPr>
              <a:t>行。</a:t>
            </a:r>
          </a:p>
          <a:p>
            <a:pPr marL="0" indent="0" latinLnBrk="0">
              <a:lnSpc>
                <a:spcPct val="100000"/>
              </a:lnSpc>
              <a:spcAft>
                <a:spcPts val="1200"/>
              </a:spcAft>
              <a:buFont typeface="+mj-lt"/>
              <a:buNone/>
            </a:pPr>
            <a:endParaRPr lang="zh-CN" altLang="en-US" sz="2800" b="0" dirty="0">
              <a:solidFill>
                <a:schemeClr val="accent4"/>
              </a:solidFill>
              <a:sym typeface="+mn-ea"/>
            </a:endParaRPr>
          </a:p>
          <a:p>
            <a:pPr marL="514350" indent="-514350" latinLnBrk="0">
              <a:lnSpc>
                <a:spcPct val="100000"/>
              </a:lnSpc>
              <a:spcAft>
                <a:spcPts val="1200"/>
              </a:spcAft>
              <a:buFont typeface="+mj-lt"/>
              <a:buAutoNum type="arabicPeriod" startAt="2"/>
            </a:pPr>
            <a:r>
              <a:rPr lang="zh-CN" altLang="en-US" sz="2800" dirty="0">
                <a:solidFill>
                  <a:schemeClr val="accent4"/>
                </a:solidFill>
                <a:sym typeface="+mn-ea"/>
              </a:rPr>
              <a:t>修五加行的前提：生起真正的出离心</a:t>
            </a:r>
          </a:p>
          <a:p>
            <a:pPr marL="0" indent="0" latinLnBrk="0">
              <a:lnSpc>
                <a:spcPct val="100000"/>
              </a:lnSpc>
              <a:spcAft>
                <a:spcPts val="1200"/>
              </a:spcAft>
              <a:buFont typeface="+mj-lt"/>
              <a:buNone/>
            </a:pPr>
            <a:r>
              <a:rPr lang="zh-CN" altLang="en-US" sz="2800" dirty="0">
                <a:solidFill>
                  <a:schemeClr val="accent4"/>
                </a:solidFill>
                <a:sym typeface="+mn-ea"/>
              </a:rPr>
              <a:t>   修加行不仅仅是形式，还要看自己的心相续有没有真实与法相应。只有真正有了出离心后，才能停止修外加行，否则无论修多少遍都是需要的。</a:t>
            </a:r>
          </a:p>
          <a:p>
            <a:pPr marL="0" indent="0" latinLnBrk="0">
              <a:lnSpc>
                <a:spcPct val="100000"/>
              </a:lnSpc>
              <a:spcAft>
                <a:spcPts val="1200"/>
              </a:spcAft>
              <a:buFont typeface="+mj-lt"/>
              <a:buNone/>
            </a:pPr>
            <a:endParaRPr lang="zh-CN" altLang="en-US" sz="2800" dirty="0">
              <a:solidFill>
                <a:schemeClr val="accent4"/>
              </a:solidFill>
              <a:sym typeface="+mn-ea"/>
            </a:endParaRPr>
          </a:p>
        </p:txBody>
      </p:sp>
    </p:spTree>
    <p:custDataLst>
      <p:tags r:id="rId2"/>
    </p:custDataLst>
    <p:extLst>
      <p:ext uri="{BB962C8B-B14F-4D97-AF65-F5344CB8AC3E}">
        <p14:creationId xmlns:p14="http://schemas.microsoft.com/office/powerpoint/2010/main" val="4205224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1" y="292640"/>
            <a:ext cx="9251178" cy="1117060"/>
          </a:xfrm>
        </p:spPr>
        <p:txBody>
          <a:bodyPr/>
          <a:lstStyle/>
          <a:p>
            <a:r>
              <a:rPr lang="en-US" altLang="zh-CN" b="1" kern="0" dirty="0">
                <a:sym typeface="+mn-ea"/>
              </a:rPr>
              <a:t>4.</a:t>
            </a:r>
            <a:r>
              <a:rPr lang="zh-CN" altLang="en-US" b="1" kern="0" dirty="0">
                <a:sym typeface="+mn-ea"/>
              </a:rPr>
              <a:t>居士的修法 </a:t>
            </a:r>
            <a:r>
              <a:rPr lang="en-US" altLang="zh-CN" b="1" kern="0" dirty="0">
                <a:sym typeface="+mn-ea"/>
              </a:rPr>
              <a:t>- </a:t>
            </a:r>
            <a:r>
              <a:rPr lang="zh-CN" altLang="en-US" b="1" kern="0" dirty="0">
                <a:sym typeface="+mn-ea"/>
              </a:rPr>
              <a:t>五个内加行</a:t>
            </a:r>
            <a:endParaRPr lang="zh-CN" altLang="en-US"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1710055"/>
            <a:ext cx="9766935" cy="4896485"/>
          </a:xfrm>
        </p:spPr>
        <p:txBody>
          <a:bodyPr>
            <a:normAutofit/>
          </a:bodyPr>
          <a:lstStyle/>
          <a:p>
            <a:pPr marL="0" indent="0" latinLnBrk="0">
              <a:lnSpc>
                <a:spcPct val="100000"/>
              </a:lnSpc>
              <a:spcAft>
                <a:spcPts val="1200"/>
              </a:spcAft>
              <a:buFont typeface="+mj-lt"/>
              <a:buNone/>
            </a:pPr>
            <a:endParaRPr lang="zh-CN" altLang="en-US" sz="2800" dirty="0">
              <a:solidFill>
                <a:schemeClr val="accent4"/>
              </a:solidFill>
              <a:sym typeface="+mn-ea"/>
            </a:endParaRPr>
          </a:p>
        </p:txBody>
      </p:sp>
      <p:graphicFrame>
        <p:nvGraphicFramePr>
          <p:cNvPr id="6" name="Content Placeholder 3"/>
          <p:cNvGraphicFramePr>
            <a:graphicFrameLocks noGrp="1"/>
          </p:cNvGraphicFramePr>
          <p:nvPr/>
        </p:nvGraphicFramePr>
        <p:xfrm>
          <a:off x="0" y="1264062"/>
          <a:ext cx="12192000"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2"/>
    </p:custDataLst>
    <p:extLst>
      <p:ext uri="{BB962C8B-B14F-4D97-AF65-F5344CB8AC3E}">
        <p14:creationId xmlns:p14="http://schemas.microsoft.com/office/powerpoint/2010/main" val="686529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1" y="292640"/>
            <a:ext cx="9289278" cy="1078960"/>
          </a:xfrm>
        </p:spPr>
        <p:txBody>
          <a:bodyPr/>
          <a:lstStyle/>
          <a:p>
            <a:r>
              <a:rPr lang="en-US" altLang="zh-CN" b="1" dirty="0">
                <a:sym typeface="+mn-ea"/>
              </a:rPr>
              <a:t>4. </a:t>
            </a:r>
            <a:r>
              <a:rPr lang="zh-CN" altLang="en-US" b="1" dirty="0">
                <a:sym typeface="+mn-ea"/>
              </a:rPr>
              <a:t>居士的修法 </a:t>
            </a:r>
            <a:r>
              <a:rPr lang="en-US" altLang="zh-CN" b="1" dirty="0">
                <a:sym typeface="+mn-ea"/>
              </a:rPr>
              <a:t>– </a:t>
            </a:r>
            <a:r>
              <a:rPr lang="zh-CN" altLang="en-US" b="1" dirty="0">
                <a:sym typeface="+mn-ea"/>
              </a:rPr>
              <a:t>念佛</a:t>
            </a:r>
            <a:endParaRPr lang="zh-CN" altLang="en-US"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1710055"/>
            <a:ext cx="9766935" cy="4896485"/>
          </a:xfrm>
        </p:spPr>
        <p:txBody>
          <a:bodyPr>
            <a:normAutofit lnSpcReduction="10000"/>
          </a:bodyPr>
          <a:lstStyle/>
          <a:p>
            <a:pPr marL="0" indent="0" latinLnBrk="0">
              <a:lnSpc>
                <a:spcPct val="100000"/>
              </a:lnSpc>
              <a:spcAft>
                <a:spcPts val="1200"/>
              </a:spcAft>
              <a:buFont typeface="+mj-lt"/>
              <a:buNone/>
            </a:pPr>
            <a:r>
              <a:rPr lang="zh-CN" altLang="en-US" sz="3200" b="1" dirty="0">
                <a:solidFill>
                  <a:schemeClr val="accent4"/>
                </a:solidFill>
                <a:sym typeface="+mn-ea"/>
              </a:rPr>
              <a:t>上师教言</a:t>
            </a:r>
            <a:r>
              <a:rPr lang="zh-CN" altLang="en-US" sz="2800" dirty="0">
                <a:solidFill>
                  <a:schemeClr val="accent4"/>
                </a:solidFill>
                <a:sym typeface="+mn-ea"/>
              </a:rPr>
              <a:t>：</a:t>
            </a:r>
          </a:p>
          <a:p>
            <a:pPr marL="0" indent="0" latinLnBrk="0">
              <a:lnSpc>
                <a:spcPct val="100000"/>
              </a:lnSpc>
              <a:spcAft>
                <a:spcPts val="1200"/>
              </a:spcAft>
              <a:buFont typeface="+mj-lt"/>
              <a:buNone/>
            </a:pPr>
            <a:endParaRPr lang="zh-CN" altLang="en-US" sz="2800" dirty="0">
              <a:solidFill>
                <a:schemeClr val="accent4"/>
              </a:solidFill>
              <a:sym typeface="+mn-ea"/>
            </a:endParaRPr>
          </a:p>
          <a:p>
            <a:pPr latinLnBrk="0">
              <a:lnSpc>
                <a:spcPct val="100000"/>
              </a:lnSpc>
              <a:spcAft>
                <a:spcPts val="1200"/>
              </a:spcAft>
              <a:buFont typeface="Arial" panose="020B0604020202020204" pitchFamily="34" charset="0"/>
              <a:buChar char="•"/>
            </a:pPr>
            <a:r>
              <a:rPr lang="zh-CN" altLang="en-US" sz="2800" dirty="0">
                <a:solidFill>
                  <a:schemeClr val="accent4"/>
                </a:solidFill>
                <a:sym typeface="+mn-ea"/>
              </a:rPr>
              <a:t>修四个外加行，五个内加行的同时，也要念佛，所有的居士都要念佛。</a:t>
            </a:r>
          </a:p>
          <a:p>
            <a:pPr latinLnBrk="0">
              <a:lnSpc>
                <a:spcPct val="100000"/>
              </a:lnSpc>
              <a:spcAft>
                <a:spcPts val="1200"/>
              </a:spcAft>
              <a:buFont typeface="+mj-lt"/>
              <a:buNone/>
            </a:pPr>
            <a:endParaRPr lang="zh-CN" altLang="en-US" sz="2800" dirty="0">
              <a:solidFill>
                <a:schemeClr val="accent4"/>
              </a:solidFill>
              <a:sym typeface="+mn-ea"/>
            </a:endParaRPr>
          </a:p>
          <a:p>
            <a:pPr latinLnBrk="0">
              <a:lnSpc>
                <a:spcPct val="100000"/>
              </a:lnSpc>
              <a:spcAft>
                <a:spcPts val="1200"/>
              </a:spcAft>
              <a:buFont typeface="Arial" panose="020B0604020202020204" pitchFamily="34" charset="0"/>
              <a:buChar char="•"/>
            </a:pPr>
            <a:r>
              <a:rPr lang="zh-CN" altLang="en-US" sz="2800" dirty="0">
                <a:solidFill>
                  <a:schemeClr val="accent4"/>
                </a:solidFill>
                <a:sym typeface="+mn-ea"/>
              </a:rPr>
              <a:t>高僧大德也念佛。</a:t>
            </a:r>
          </a:p>
          <a:p>
            <a:pPr marL="0" indent="0" latinLnBrk="0">
              <a:lnSpc>
                <a:spcPct val="100000"/>
              </a:lnSpc>
              <a:spcAft>
                <a:spcPts val="1200"/>
              </a:spcAft>
              <a:buFont typeface="+mj-lt"/>
              <a:buNone/>
            </a:pPr>
            <a:endParaRPr lang="zh-CN" altLang="en-US" sz="2800" dirty="0">
              <a:solidFill>
                <a:schemeClr val="accent4"/>
              </a:solidFill>
              <a:sym typeface="+mn-ea"/>
            </a:endParaRPr>
          </a:p>
          <a:p>
            <a:pPr latinLnBrk="0">
              <a:lnSpc>
                <a:spcPct val="100000"/>
              </a:lnSpc>
              <a:spcAft>
                <a:spcPts val="1200"/>
              </a:spcAft>
              <a:buFont typeface="Arial" panose="020B0604020202020204" pitchFamily="34" charset="0"/>
              <a:buChar char="•"/>
            </a:pPr>
            <a:r>
              <a:rPr lang="zh-CN" altLang="en-US" sz="2800" dirty="0">
                <a:solidFill>
                  <a:schemeClr val="accent4"/>
                </a:solidFill>
                <a:sym typeface="+mn-ea"/>
              </a:rPr>
              <a:t>谁也不能放弃念佛，认为只有老年人才念佛，年轻人应该修更高档的法的想法是错误的</a:t>
            </a:r>
          </a:p>
          <a:p>
            <a:pPr marL="0" indent="0" latinLnBrk="0">
              <a:lnSpc>
                <a:spcPct val="100000"/>
              </a:lnSpc>
              <a:spcAft>
                <a:spcPts val="1200"/>
              </a:spcAft>
              <a:buFont typeface="+mj-lt"/>
              <a:buNone/>
            </a:pPr>
            <a:endParaRPr lang="zh-CN" altLang="en-US" sz="2800" dirty="0">
              <a:solidFill>
                <a:schemeClr val="accent4"/>
              </a:solidFill>
              <a:sym typeface="+mn-ea"/>
            </a:endParaRPr>
          </a:p>
        </p:txBody>
      </p:sp>
    </p:spTree>
    <p:custDataLst>
      <p:tags r:id="rId2"/>
    </p:custDataLst>
    <p:extLst>
      <p:ext uri="{BB962C8B-B14F-4D97-AF65-F5344CB8AC3E}">
        <p14:creationId xmlns:p14="http://schemas.microsoft.com/office/powerpoint/2010/main" val="1500310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1" y="292640"/>
            <a:ext cx="9263878" cy="1091660"/>
          </a:xfrm>
        </p:spPr>
        <p:txBody>
          <a:bodyPr/>
          <a:lstStyle/>
          <a:p>
            <a:r>
              <a:rPr lang="en-US" altLang="zh-CN" b="1" dirty="0">
                <a:sym typeface="+mn-ea"/>
              </a:rPr>
              <a:t>4. </a:t>
            </a:r>
            <a:r>
              <a:rPr lang="zh-CN" altLang="en-US" b="1" dirty="0">
                <a:sym typeface="+mn-ea"/>
              </a:rPr>
              <a:t>居士的修法 </a:t>
            </a:r>
            <a:r>
              <a:rPr lang="en-US" altLang="zh-CN" b="1" dirty="0">
                <a:sym typeface="+mn-ea"/>
              </a:rPr>
              <a:t>– </a:t>
            </a:r>
            <a:r>
              <a:rPr lang="zh-CN" altLang="en-US" b="1" dirty="0">
                <a:sym typeface="+mn-ea"/>
              </a:rPr>
              <a:t>修法层次及重要性</a:t>
            </a:r>
            <a:endParaRPr lang="zh-CN" altLang="en-US"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1710055"/>
            <a:ext cx="9766935" cy="4896485"/>
          </a:xfrm>
        </p:spPr>
        <p:txBody>
          <a:bodyPr>
            <a:normAutofit/>
          </a:bodyPr>
          <a:lstStyle/>
          <a:p>
            <a:pPr marL="0" indent="0" latinLnBrk="0">
              <a:lnSpc>
                <a:spcPct val="100000"/>
              </a:lnSpc>
              <a:spcAft>
                <a:spcPts val="1200"/>
              </a:spcAft>
              <a:buFont typeface="+mj-lt"/>
              <a:buNone/>
            </a:pPr>
            <a:r>
              <a:rPr lang="zh-CN" altLang="en-US" sz="2800" b="1" dirty="0">
                <a:solidFill>
                  <a:schemeClr val="tx2">
                    <a:lumMod val="75000"/>
                  </a:schemeClr>
                </a:solidFill>
                <a:sym typeface="+mn-ea"/>
              </a:rPr>
              <a:t>下等的修法：四个外加行培养出离心</a:t>
            </a:r>
          </a:p>
          <a:p>
            <a:pPr marL="0" indent="0" latinLnBrk="0">
              <a:lnSpc>
                <a:spcPct val="100000"/>
              </a:lnSpc>
              <a:spcAft>
                <a:spcPts val="1200"/>
              </a:spcAft>
              <a:buFont typeface="+mj-lt"/>
              <a:buNone/>
            </a:pPr>
            <a:endParaRPr lang="zh-CN" altLang="en-US" sz="2800" b="1" dirty="0">
              <a:solidFill>
                <a:schemeClr val="tx2">
                  <a:lumMod val="75000"/>
                </a:schemeClr>
              </a:solidFill>
              <a:sym typeface="+mn-ea"/>
            </a:endParaRPr>
          </a:p>
          <a:p>
            <a:pPr latinLnBrk="0">
              <a:lnSpc>
                <a:spcPct val="100000"/>
              </a:lnSpc>
              <a:spcAft>
                <a:spcPts val="1200"/>
              </a:spcAft>
              <a:buFont typeface="Arial" panose="020B0604020202020204" pitchFamily="34" charset="0"/>
              <a:buChar char="•"/>
            </a:pPr>
            <a:r>
              <a:rPr lang="zh-CN" altLang="en-US" sz="2800" dirty="0">
                <a:solidFill>
                  <a:schemeClr val="accent4"/>
                </a:solidFill>
                <a:sym typeface="+mn-ea"/>
              </a:rPr>
              <a:t>下等是最基础的意思，最基础的修法，也就是最重要的修法</a:t>
            </a:r>
          </a:p>
          <a:p>
            <a:pPr algn="l" latinLnBrk="0">
              <a:lnSpc>
                <a:spcPct val="100000"/>
              </a:lnSpc>
              <a:spcAft>
                <a:spcPts val="1200"/>
              </a:spcAft>
              <a:buFont typeface="Arial" panose="020B0604020202020204" pitchFamily="34" charset="0"/>
              <a:buChar char="•"/>
            </a:pPr>
            <a:r>
              <a:rPr lang="zh-CN" altLang="en-US" sz="2800" dirty="0">
                <a:solidFill>
                  <a:schemeClr val="accent4"/>
                </a:solidFill>
                <a:sym typeface="+mn-ea"/>
              </a:rPr>
              <a:t>出离心是走向解脱的第一步，没有出离心，修什么法都不能成为解脱之因。</a:t>
            </a:r>
          </a:p>
          <a:p>
            <a:pPr algn="l" latinLnBrk="0">
              <a:lnSpc>
                <a:spcPct val="100000"/>
              </a:lnSpc>
              <a:spcAft>
                <a:spcPts val="1200"/>
              </a:spcAft>
              <a:buFont typeface="Arial" panose="020B0604020202020204" pitchFamily="34" charset="0"/>
              <a:buChar char="•"/>
            </a:pPr>
            <a:r>
              <a:rPr lang="zh-CN" altLang="en-US" sz="2800" dirty="0">
                <a:solidFill>
                  <a:schemeClr val="accent4"/>
                </a:solidFill>
                <a:sym typeface="+mn-ea"/>
              </a:rPr>
              <a:t>对治：轮回的因是贪欲的心。</a:t>
            </a:r>
          </a:p>
          <a:p>
            <a:pPr algn="l" latinLnBrk="0">
              <a:lnSpc>
                <a:spcPct val="100000"/>
              </a:lnSpc>
              <a:spcAft>
                <a:spcPts val="1200"/>
              </a:spcAft>
              <a:buFont typeface="Arial" panose="020B0604020202020204" pitchFamily="34" charset="0"/>
              <a:buChar char="•"/>
            </a:pPr>
            <a:r>
              <a:rPr lang="zh-CN" altLang="en-US" sz="2800" dirty="0">
                <a:solidFill>
                  <a:schemeClr val="accent4"/>
                </a:solidFill>
                <a:sym typeface="+mn-ea"/>
              </a:rPr>
              <a:t>生存的意义是求解脱，解决生老病死，自利利他，其它任何事物都不值得成为生存的意义</a:t>
            </a:r>
          </a:p>
          <a:p>
            <a:pPr marL="0" indent="0" latinLnBrk="0">
              <a:lnSpc>
                <a:spcPct val="100000"/>
              </a:lnSpc>
              <a:spcAft>
                <a:spcPts val="1200"/>
              </a:spcAft>
              <a:buFont typeface="+mj-lt"/>
              <a:buNone/>
            </a:pPr>
            <a:endParaRPr lang="zh-CN" altLang="en-US" dirty="0">
              <a:solidFill>
                <a:schemeClr val="accent4"/>
              </a:solidFill>
              <a:sym typeface="+mn-ea"/>
            </a:endParaRPr>
          </a:p>
        </p:txBody>
      </p:sp>
    </p:spTree>
    <p:custDataLst>
      <p:tags r:id="rId2"/>
    </p:custDataLst>
    <p:extLst>
      <p:ext uri="{BB962C8B-B14F-4D97-AF65-F5344CB8AC3E}">
        <p14:creationId xmlns:p14="http://schemas.microsoft.com/office/powerpoint/2010/main" val="976054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701" y="292640"/>
            <a:ext cx="9251178" cy="1078960"/>
          </a:xfrm>
        </p:spPr>
        <p:txBody>
          <a:bodyPr/>
          <a:lstStyle/>
          <a:p>
            <a:r>
              <a:rPr lang="en-US" altLang="zh-CN" b="1" dirty="0">
                <a:sym typeface="+mn-ea"/>
              </a:rPr>
              <a:t>4. </a:t>
            </a:r>
            <a:r>
              <a:rPr lang="zh-CN" altLang="en-US" b="1" dirty="0">
                <a:sym typeface="+mn-ea"/>
              </a:rPr>
              <a:t>居士的修法 </a:t>
            </a:r>
            <a:r>
              <a:rPr lang="en-US" altLang="zh-CN" b="1" dirty="0">
                <a:sym typeface="+mn-ea"/>
              </a:rPr>
              <a:t>– </a:t>
            </a:r>
            <a:r>
              <a:rPr lang="zh-CN" altLang="en-US" b="1" dirty="0">
                <a:sym typeface="+mn-ea"/>
              </a:rPr>
              <a:t>修法层次及重要性</a:t>
            </a:r>
            <a:endParaRPr lang="zh-CN" altLang="en-US"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1710055"/>
            <a:ext cx="9766935" cy="4896485"/>
          </a:xfrm>
        </p:spPr>
        <p:txBody>
          <a:bodyPr>
            <a:normAutofit/>
          </a:bodyPr>
          <a:lstStyle/>
          <a:p>
            <a:pPr marL="0" indent="0" latinLnBrk="0">
              <a:lnSpc>
                <a:spcPct val="100000"/>
              </a:lnSpc>
              <a:spcAft>
                <a:spcPts val="1200"/>
              </a:spcAft>
              <a:buFont typeface="+mj-lt"/>
              <a:buNone/>
            </a:pPr>
            <a:r>
              <a:rPr lang="zh-CN" altLang="en-US" sz="2800" b="1" dirty="0">
                <a:solidFill>
                  <a:schemeClr val="tx2">
                    <a:lumMod val="75000"/>
                  </a:schemeClr>
                </a:solidFill>
                <a:sym typeface="+mn-ea"/>
              </a:rPr>
              <a:t>中等的修法：智悲双运</a:t>
            </a:r>
          </a:p>
          <a:p>
            <a:pPr marL="0" indent="0" latinLnBrk="0">
              <a:lnSpc>
                <a:spcPct val="100000"/>
              </a:lnSpc>
              <a:spcAft>
                <a:spcPts val="1200"/>
              </a:spcAft>
              <a:buFont typeface="+mj-lt"/>
              <a:buNone/>
            </a:pPr>
            <a:endParaRPr lang="zh-CN" altLang="en-US" sz="2800" b="1" dirty="0">
              <a:solidFill>
                <a:schemeClr val="tx2">
                  <a:lumMod val="75000"/>
                </a:schemeClr>
              </a:solidFill>
              <a:sym typeface="+mn-ea"/>
            </a:endParaRPr>
          </a:p>
          <a:p>
            <a:pPr latinLnBrk="0">
              <a:lnSpc>
                <a:spcPct val="100000"/>
              </a:lnSpc>
              <a:spcAft>
                <a:spcPts val="1200"/>
              </a:spcAft>
              <a:buFont typeface="Arial" panose="020B0604020202020204" pitchFamily="34" charset="0"/>
              <a:buChar char="•"/>
            </a:pPr>
            <a:r>
              <a:rPr lang="zh-CN" altLang="en-US" sz="2800" dirty="0">
                <a:solidFill>
                  <a:schemeClr val="accent4"/>
                </a:solidFill>
                <a:sym typeface="+mn-ea"/>
              </a:rPr>
              <a:t>出离心生起后，修菩提心，在此基础上修无我和空性。</a:t>
            </a:r>
            <a:endParaRPr lang="zh-CN" altLang="en-US" sz="2800" b="0" dirty="0">
              <a:solidFill>
                <a:schemeClr val="accent4"/>
              </a:solidFill>
              <a:sym typeface="+mn-ea"/>
            </a:endParaRPr>
          </a:p>
          <a:p>
            <a:pPr latinLnBrk="0">
              <a:lnSpc>
                <a:spcPct val="100000"/>
              </a:lnSpc>
              <a:spcAft>
                <a:spcPts val="1200"/>
              </a:spcAft>
              <a:buFont typeface="Arial" panose="020B0604020202020204" pitchFamily="34" charset="0"/>
              <a:buChar char="•"/>
            </a:pPr>
            <a:r>
              <a:rPr lang="zh-CN" altLang="en-US" sz="2800" dirty="0">
                <a:solidFill>
                  <a:schemeClr val="accent4"/>
                </a:solidFill>
                <a:sym typeface="+mn-ea"/>
              </a:rPr>
              <a:t>菩提心是我们整个生命轮回的终极保险：一旦有个菩提心，并且不舍菩提心或菩萨戒，则此人永远不会堕入恶趣。</a:t>
            </a:r>
            <a:endParaRPr lang="zh-CN" altLang="en-US" sz="2800" b="0" dirty="0">
              <a:solidFill>
                <a:schemeClr val="accent4"/>
              </a:solidFill>
              <a:sym typeface="+mn-ea"/>
            </a:endParaRPr>
          </a:p>
          <a:p>
            <a:pPr latinLnBrk="0">
              <a:lnSpc>
                <a:spcPct val="100000"/>
              </a:lnSpc>
              <a:spcAft>
                <a:spcPts val="1200"/>
              </a:spcAft>
              <a:buFont typeface="Arial" panose="020B0604020202020204" pitchFamily="34" charset="0"/>
              <a:buChar char="•"/>
            </a:pPr>
            <a:r>
              <a:rPr lang="zh-CN" altLang="en-US" sz="2800" dirty="0">
                <a:solidFill>
                  <a:schemeClr val="accent4"/>
                </a:solidFill>
                <a:sym typeface="+mn-ea"/>
              </a:rPr>
              <a:t>有了慈心和悲心才可以修菩提心。</a:t>
            </a:r>
            <a:endParaRPr lang="zh-CN" altLang="en-US" sz="2800" b="0" dirty="0">
              <a:solidFill>
                <a:schemeClr val="accent4"/>
              </a:solidFill>
              <a:sym typeface="+mn-ea"/>
            </a:endParaRPr>
          </a:p>
          <a:p>
            <a:pPr latinLnBrk="0">
              <a:lnSpc>
                <a:spcPct val="100000"/>
              </a:lnSpc>
              <a:spcAft>
                <a:spcPts val="1200"/>
              </a:spcAft>
              <a:buFont typeface="Arial" panose="020B0604020202020204" pitchFamily="34" charset="0"/>
              <a:buChar char="•"/>
            </a:pPr>
            <a:r>
              <a:rPr lang="zh-CN" altLang="en-US" sz="2800" dirty="0">
                <a:solidFill>
                  <a:schemeClr val="accent4"/>
                </a:solidFill>
                <a:sym typeface="+mn-ea"/>
              </a:rPr>
              <a:t>菩提心也叫大悲心，空性见也叫智慧，它们是佛教的精华，二者的有机结合叫“智悲双运</a:t>
            </a:r>
            <a:r>
              <a:rPr lang="zh-CN" altLang="en-US" sz="2800" dirty="0">
                <a:sym typeface="+mn-ea"/>
              </a:rPr>
              <a:t>”</a:t>
            </a:r>
            <a:endParaRPr lang="en-US" altLang="zh-CN" sz="2800" b="0" dirty="0"/>
          </a:p>
          <a:p>
            <a:pPr marL="0" indent="0" latinLnBrk="0">
              <a:lnSpc>
                <a:spcPct val="100000"/>
              </a:lnSpc>
              <a:spcAft>
                <a:spcPts val="1200"/>
              </a:spcAft>
              <a:buFont typeface="Arial" panose="020B0604020202020204" pitchFamily="34" charset="0"/>
              <a:buNone/>
            </a:pPr>
            <a:endParaRPr lang="zh-CN" altLang="en-US" sz="2800" dirty="0">
              <a:solidFill>
                <a:schemeClr val="accent4"/>
              </a:solidFill>
              <a:sym typeface="+mn-ea"/>
            </a:endParaRPr>
          </a:p>
          <a:p>
            <a:pPr marL="0" indent="0" latinLnBrk="0">
              <a:lnSpc>
                <a:spcPct val="100000"/>
              </a:lnSpc>
              <a:spcAft>
                <a:spcPts val="1200"/>
              </a:spcAft>
              <a:buFont typeface="+mj-lt"/>
              <a:buNone/>
            </a:pPr>
            <a:endParaRPr lang="zh-CN" altLang="en-US" dirty="0">
              <a:solidFill>
                <a:schemeClr val="accent4"/>
              </a:solidFill>
              <a:sym typeface="+mn-ea"/>
            </a:endParaRPr>
          </a:p>
        </p:txBody>
      </p:sp>
    </p:spTree>
    <p:custDataLst>
      <p:tags r:id="rId2"/>
    </p:custDataLst>
    <p:extLst>
      <p:ext uri="{BB962C8B-B14F-4D97-AF65-F5344CB8AC3E}">
        <p14:creationId xmlns:p14="http://schemas.microsoft.com/office/powerpoint/2010/main" val="488755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1" y="292640"/>
            <a:ext cx="9340078" cy="1078960"/>
          </a:xfrm>
        </p:spPr>
        <p:txBody>
          <a:bodyPr/>
          <a:lstStyle/>
          <a:p>
            <a:r>
              <a:rPr lang="en-US" altLang="zh-CN" b="1" dirty="0">
                <a:sym typeface="+mn-ea"/>
              </a:rPr>
              <a:t>4. </a:t>
            </a:r>
            <a:r>
              <a:rPr lang="zh-CN" altLang="en-US" b="1" dirty="0">
                <a:sym typeface="+mn-ea"/>
              </a:rPr>
              <a:t>居士的修法 </a:t>
            </a:r>
            <a:r>
              <a:rPr lang="en-US" altLang="zh-CN" b="1" dirty="0">
                <a:sym typeface="+mn-ea"/>
              </a:rPr>
              <a:t>– </a:t>
            </a:r>
            <a:r>
              <a:rPr lang="zh-CN" altLang="en-US" b="1" dirty="0">
                <a:sym typeface="+mn-ea"/>
              </a:rPr>
              <a:t>修法层次及重要性</a:t>
            </a:r>
            <a:endParaRPr lang="zh-CN" altLang="en-US"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1710055"/>
            <a:ext cx="9766935" cy="4896485"/>
          </a:xfrm>
        </p:spPr>
        <p:txBody>
          <a:bodyPr>
            <a:normAutofit fontScale="75000" lnSpcReduction="20000"/>
          </a:bodyPr>
          <a:lstStyle/>
          <a:p>
            <a:pPr marL="0" indent="0" latinLnBrk="0">
              <a:lnSpc>
                <a:spcPct val="100000"/>
              </a:lnSpc>
              <a:spcAft>
                <a:spcPts val="1200"/>
              </a:spcAft>
              <a:buFont typeface="+mj-lt"/>
              <a:buNone/>
            </a:pPr>
            <a:r>
              <a:rPr lang="zh-CN" altLang="en-US" sz="2800" b="1" dirty="0">
                <a:solidFill>
                  <a:schemeClr val="tx2">
                    <a:lumMod val="75000"/>
                  </a:schemeClr>
                </a:solidFill>
                <a:sym typeface="+mn-ea"/>
              </a:rPr>
              <a:t>中等的修法：智悲双运</a:t>
            </a:r>
          </a:p>
          <a:p>
            <a:pPr marL="0" indent="0" latinLnBrk="0">
              <a:lnSpc>
                <a:spcPct val="100000"/>
              </a:lnSpc>
              <a:spcAft>
                <a:spcPts val="1200"/>
              </a:spcAft>
              <a:buFont typeface="+mj-lt"/>
              <a:buNone/>
            </a:pPr>
            <a:r>
              <a:rPr lang="zh-CN" altLang="en-US" sz="2800" b="1" dirty="0">
                <a:solidFill>
                  <a:schemeClr val="tx2">
                    <a:lumMod val="75000"/>
                  </a:schemeClr>
                </a:solidFill>
                <a:sym typeface="+mn-ea"/>
              </a:rPr>
              <a:t>上师重要教言</a:t>
            </a:r>
          </a:p>
          <a:p>
            <a:pPr marL="0" marR="0" lvl="0" indent="342900" algn="l" defTabSz="914400" rtl="0" eaLnBrk="0" fontAlgn="base" latinLnBrk="0" hangingPunct="0">
              <a:lnSpc>
                <a:spcPct val="100000"/>
              </a:lnSpc>
              <a:spcBef>
                <a:spcPct val="0"/>
              </a:spcBef>
              <a:spcAft>
                <a:spcPct val="0"/>
              </a:spcAft>
              <a:buClrTx/>
              <a:buSzTx/>
              <a:buFontTx/>
              <a:buNone/>
            </a:pPr>
            <a:r>
              <a:rPr lang="en-US" altLang="en-US" sz="2800" dirty="0">
                <a:solidFill>
                  <a:schemeClr val="accent4"/>
                </a:solidFill>
                <a:latin typeface="+mn-lt"/>
                <a:sym typeface="+mn-ea"/>
              </a:rPr>
              <a:t>在没有修空性的时候，先修慈悲心、四无量心；通过四无量心的修法，生起世俗菩提心；世俗菩提心发起来以后，就去受菩萨戒，这样心相续中就有了菩萨戒与菩提心，智悲的“悲”就具足了；然后是证悟空性——进入空性状态时，不会有明显的慈悲心，因为对我们这种初入道的修行者来说，慈悲心毕竟是一种思维，一种分别念，而空性状态是不允许有分别念的。</a:t>
            </a:r>
            <a:endParaRPr lang="en-US" altLang="en-US" sz="2800" b="0" dirty="0">
              <a:solidFill>
                <a:schemeClr val="accent4"/>
              </a:solidFill>
              <a:latin typeface="+mn-lt"/>
              <a:sym typeface="+mn-ea"/>
            </a:endParaRPr>
          </a:p>
          <a:p>
            <a:pPr marL="0" marR="0" lvl="0" indent="342900" algn="l" defTabSz="914400" rtl="0" eaLnBrk="0" fontAlgn="base" latinLnBrk="0" hangingPunct="0">
              <a:lnSpc>
                <a:spcPct val="100000"/>
              </a:lnSpc>
              <a:spcBef>
                <a:spcPct val="0"/>
              </a:spcBef>
              <a:spcAft>
                <a:spcPct val="0"/>
              </a:spcAft>
              <a:buClrTx/>
              <a:buSzTx/>
              <a:buFontTx/>
              <a:buNone/>
            </a:pPr>
            <a:endParaRPr lang="en-US" altLang="en-US" sz="2800" b="0" dirty="0">
              <a:solidFill>
                <a:schemeClr val="accent4"/>
              </a:solidFill>
              <a:latin typeface="+mn-lt"/>
              <a:sym typeface="+mn-ea"/>
            </a:endParaRPr>
          </a:p>
          <a:p>
            <a:pPr marL="0" marR="0" lvl="0" indent="342900" algn="l" defTabSz="914400" rtl="0" eaLnBrk="0" fontAlgn="base" latinLnBrk="0" hangingPunct="0">
              <a:lnSpc>
                <a:spcPct val="100000"/>
              </a:lnSpc>
              <a:spcBef>
                <a:spcPct val="0"/>
              </a:spcBef>
              <a:spcAft>
                <a:spcPct val="0"/>
              </a:spcAft>
              <a:buClrTx/>
              <a:buSzTx/>
              <a:buFontTx/>
              <a:buNone/>
            </a:pPr>
            <a:r>
              <a:rPr lang="en-US" altLang="en-US" sz="2800" dirty="0">
                <a:solidFill>
                  <a:schemeClr val="accent4"/>
                </a:solidFill>
                <a:latin typeface="+mn-lt"/>
                <a:sym typeface="+mn-ea"/>
              </a:rPr>
              <a:t>没有分别念的空性和有分别念的菩提心怎么双运呢？在没有修空性之前发过菩提心，受过菩萨戒，而且这个菩提心和菩萨戒一直都存在，在此基础上再证悟空性，就是智悲双运。因为，虽然在进入空性状态的时候没有明显的分别念，但由于之前已经具备菩提心、菩萨戒了，现在这个菩提心和菩萨戒依然存在，此时心相续当中既有菩提心和菩萨戒，也有证悟空性的智慧，意识的一半是菩提心，另外一半是空性，这就叫做智悲双运。一个凡夫的智悲双运就是这样。</a:t>
            </a:r>
            <a:endParaRPr lang="en-US" altLang="en-US" sz="2800" b="0" dirty="0">
              <a:solidFill>
                <a:schemeClr val="accent4"/>
              </a:solidFill>
              <a:latin typeface="+mn-lt"/>
              <a:sym typeface="+mn-ea"/>
            </a:endParaRPr>
          </a:p>
          <a:p>
            <a:pPr marL="0" marR="0" lvl="0" indent="342900" algn="l" defTabSz="914400" rtl="0" eaLnBrk="0" fontAlgn="base" latinLnBrk="0" hangingPunct="0">
              <a:lnSpc>
                <a:spcPct val="100000"/>
              </a:lnSpc>
              <a:spcBef>
                <a:spcPct val="0"/>
              </a:spcBef>
              <a:spcAft>
                <a:spcPct val="0"/>
              </a:spcAft>
              <a:buClrTx/>
              <a:buSzTx/>
              <a:buFontTx/>
              <a:buNone/>
            </a:pPr>
            <a:endParaRPr lang="en-US" altLang="en-US" sz="2800" b="0" dirty="0">
              <a:solidFill>
                <a:schemeClr val="accent4"/>
              </a:solidFill>
              <a:latin typeface="+mn-lt"/>
              <a:sym typeface="+mn-ea"/>
            </a:endParaRPr>
          </a:p>
          <a:p>
            <a:pPr marL="0" marR="0" lvl="0" indent="342900" algn="l" defTabSz="914400" rtl="0" eaLnBrk="0" fontAlgn="base" latinLnBrk="0" hangingPunct="0">
              <a:lnSpc>
                <a:spcPct val="100000"/>
              </a:lnSpc>
              <a:spcBef>
                <a:spcPct val="0"/>
              </a:spcBef>
              <a:spcAft>
                <a:spcPct val="0"/>
              </a:spcAft>
              <a:buClrTx/>
              <a:buSzTx/>
              <a:buFontTx/>
              <a:buNone/>
            </a:pPr>
            <a:r>
              <a:rPr lang="zh-CN" altLang="en-US" sz="2800" dirty="0">
                <a:solidFill>
                  <a:schemeClr val="accent4"/>
                </a:solidFill>
                <a:latin typeface="+mn-lt"/>
                <a:sym typeface="+mn-ea"/>
              </a:rPr>
              <a:t>如果说没有时间修出离心，修菩提心，修空性，那么就是实际上认为解脱不重要，因为如果认为重要的话就一定会抽出时间来修</a:t>
            </a:r>
            <a:endParaRPr lang="zh-CN" altLang="en-US" sz="2800" b="0" dirty="0">
              <a:solidFill>
                <a:schemeClr val="accent4"/>
              </a:solidFill>
              <a:latin typeface="+mn-lt"/>
              <a:sym typeface="+mn-ea"/>
            </a:endParaRPr>
          </a:p>
          <a:p>
            <a:pPr marL="0" indent="0" latinLnBrk="0">
              <a:lnSpc>
                <a:spcPct val="100000"/>
              </a:lnSpc>
              <a:spcAft>
                <a:spcPts val="1200"/>
              </a:spcAft>
              <a:buFont typeface="Arial" panose="020B0604020202020204" pitchFamily="34" charset="0"/>
              <a:buNone/>
            </a:pPr>
            <a:endParaRPr lang="zh-CN" altLang="en-US" sz="2800" dirty="0">
              <a:solidFill>
                <a:schemeClr val="accent4"/>
              </a:solidFill>
              <a:sym typeface="+mn-ea"/>
            </a:endParaRPr>
          </a:p>
          <a:p>
            <a:pPr marL="0" indent="0" latinLnBrk="0">
              <a:lnSpc>
                <a:spcPct val="100000"/>
              </a:lnSpc>
              <a:spcAft>
                <a:spcPts val="1200"/>
              </a:spcAft>
              <a:buFont typeface="+mj-lt"/>
              <a:buNone/>
            </a:pPr>
            <a:endParaRPr lang="zh-CN" altLang="en-US" dirty="0">
              <a:solidFill>
                <a:schemeClr val="accent4"/>
              </a:solidFill>
              <a:sym typeface="+mn-ea"/>
            </a:endParaRPr>
          </a:p>
        </p:txBody>
      </p:sp>
    </p:spTree>
    <p:custDataLst>
      <p:tags r:id="rId2"/>
    </p:custDataLst>
    <p:extLst>
      <p:ext uri="{BB962C8B-B14F-4D97-AF65-F5344CB8AC3E}">
        <p14:creationId xmlns:p14="http://schemas.microsoft.com/office/powerpoint/2010/main" val="2446738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501" y="292640"/>
            <a:ext cx="9327378" cy="1053560"/>
          </a:xfrm>
        </p:spPr>
        <p:txBody>
          <a:bodyPr/>
          <a:lstStyle/>
          <a:p>
            <a:r>
              <a:rPr lang="en-US" altLang="zh-CN" b="1" dirty="0">
                <a:sym typeface="+mn-ea"/>
              </a:rPr>
              <a:t>4. </a:t>
            </a:r>
            <a:r>
              <a:rPr lang="zh-CN" altLang="en-US" b="1" dirty="0">
                <a:sym typeface="+mn-ea"/>
              </a:rPr>
              <a:t>居士的修法 </a:t>
            </a:r>
            <a:r>
              <a:rPr lang="en-US" altLang="zh-CN" b="1" dirty="0">
                <a:sym typeface="+mn-ea"/>
              </a:rPr>
              <a:t>– </a:t>
            </a:r>
            <a:r>
              <a:rPr lang="zh-CN" altLang="en-US" b="1" dirty="0">
                <a:sym typeface="+mn-ea"/>
              </a:rPr>
              <a:t>修法层次及重要性</a:t>
            </a:r>
            <a:endParaRPr lang="zh-CN" altLang="en-US" b="1" dirty="0">
              <a:effectLst>
                <a:outerShdw blurRad="38100" dist="38100" dir="2700000" algn="tl">
                  <a:srgbClr val="000000">
                    <a:alpha val="43137"/>
                  </a:srgbClr>
                </a:outerShdw>
              </a:effectLst>
              <a:sym typeface="+mn-ea"/>
            </a:endParaRPr>
          </a:p>
        </p:txBody>
      </p:sp>
      <p:sp>
        <p:nvSpPr>
          <p:cNvPr id="3" name="Content Placeholder 2"/>
          <p:cNvSpPr>
            <a:spLocks noGrp="1"/>
          </p:cNvSpPr>
          <p:nvPr>
            <p:ph idx="1"/>
          </p:nvPr>
        </p:nvSpPr>
        <p:spPr>
          <a:xfrm>
            <a:off x="794385" y="1710055"/>
            <a:ext cx="9766935" cy="4896485"/>
          </a:xfrm>
        </p:spPr>
        <p:txBody>
          <a:bodyPr>
            <a:normAutofit/>
          </a:bodyPr>
          <a:lstStyle/>
          <a:p>
            <a:pPr marL="0" indent="0" latinLnBrk="0">
              <a:lnSpc>
                <a:spcPct val="100000"/>
              </a:lnSpc>
              <a:spcAft>
                <a:spcPts val="1200"/>
              </a:spcAft>
              <a:buFont typeface="+mj-lt"/>
              <a:buNone/>
            </a:pPr>
            <a:r>
              <a:rPr lang="zh-CN" altLang="en-US" sz="2800" b="1" dirty="0">
                <a:solidFill>
                  <a:schemeClr val="tx2">
                    <a:lumMod val="75000"/>
                  </a:schemeClr>
                </a:solidFill>
                <a:sym typeface="+mn-ea"/>
              </a:rPr>
              <a:t>上等的修法：密宗生起次第，圆满次第，大圆满等修法</a:t>
            </a:r>
          </a:p>
          <a:p>
            <a:pPr marL="0" indent="0" latinLnBrk="0">
              <a:lnSpc>
                <a:spcPct val="100000"/>
              </a:lnSpc>
              <a:spcAft>
                <a:spcPts val="1200"/>
              </a:spcAft>
              <a:buFont typeface="+mj-lt"/>
              <a:buNone/>
            </a:pPr>
            <a:endParaRPr lang="zh-CN" altLang="en-US" sz="2800" b="1" dirty="0">
              <a:solidFill>
                <a:schemeClr val="tx2">
                  <a:lumMod val="75000"/>
                </a:schemeClr>
              </a:solidFill>
              <a:sym typeface="+mn-ea"/>
            </a:endParaRPr>
          </a:p>
          <a:p>
            <a:pPr latinLnBrk="0">
              <a:lnSpc>
                <a:spcPct val="100000"/>
              </a:lnSpc>
              <a:spcAft>
                <a:spcPts val="1200"/>
              </a:spcAft>
              <a:buFont typeface="Arial" panose="020B0604020202020204" pitchFamily="34" charset="0"/>
              <a:buChar char="•"/>
            </a:pPr>
            <a:r>
              <a:rPr lang="zh-CN" altLang="en-US" sz="2800" dirty="0">
                <a:solidFill>
                  <a:schemeClr val="accent4"/>
                </a:solidFill>
                <a:sym typeface="+mn-ea"/>
              </a:rPr>
              <a:t>建立在出离心，菩提心和显宗空性的基础上</a:t>
            </a:r>
            <a:endParaRPr lang="zh-CN" altLang="en-US" sz="2800" b="0" dirty="0">
              <a:solidFill>
                <a:schemeClr val="accent4"/>
              </a:solidFill>
              <a:sym typeface="+mn-ea"/>
            </a:endParaRPr>
          </a:p>
          <a:p>
            <a:pPr marL="0" indent="0" latinLnBrk="0">
              <a:lnSpc>
                <a:spcPct val="100000"/>
              </a:lnSpc>
              <a:spcAft>
                <a:spcPts val="1200"/>
              </a:spcAft>
              <a:buFont typeface="+mj-lt"/>
              <a:buNone/>
            </a:pPr>
            <a:r>
              <a:rPr lang="zh-CN" altLang="en-US" sz="2800" dirty="0">
                <a:solidFill>
                  <a:schemeClr val="accent4"/>
                </a:solidFill>
                <a:sym typeface="+mn-ea"/>
              </a:rPr>
              <a:t> 如果出离心，菩提心的基础非常稳固，中观的修法修得不错的话，离大圆满就不远了</a:t>
            </a:r>
            <a:endParaRPr lang="zh-CN" altLang="en-US" sz="2800" b="0" dirty="0">
              <a:solidFill>
                <a:schemeClr val="accent4"/>
              </a:solidFill>
              <a:sym typeface="+mn-ea"/>
            </a:endParaRPr>
          </a:p>
          <a:p>
            <a:pPr marL="0" indent="0" latinLnBrk="0">
              <a:lnSpc>
                <a:spcPct val="100000"/>
              </a:lnSpc>
              <a:spcAft>
                <a:spcPts val="1200"/>
              </a:spcAft>
              <a:buFont typeface="+mj-lt"/>
              <a:buNone/>
            </a:pPr>
            <a:r>
              <a:rPr lang="zh-CN" altLang="en-US" sz="2800" b="1" dirty="0">
                <a:solidFill>
                  <a:schemeClr val="tx2">
                    <a:lumMod val="75000"/>
                  </a:schemeClr>
                </a:solidFill>
                <a:sym typeface="+mn-ea"/>
              </a:rPr>
              <a:t>实践指导：</a:t>
            </a:r>
            <a:endParaRPr lang="zh-CN" altLang="en-US" sz="2800" dirty="0">
              <a:solidFill>
                <a:schemeClr val="accent4"/>
              </a:solidFill>
              <a:sym typeface="+mn-ea"/>
            </a:endParaRPr>
          </a:p>
          <a:p>
            <a:pPr latinLnBrk="0">
              <a:lnSpc>
                <a:spcPct val="100000"/>
              </a:lnSpc>
              <a:spcAft>
                <a:spcPts val="1200"/>
              </a:spcAft>
              <a:buFont typeface="Arial" panose="020B0604020202020204" pitchFamily="34" charset="0"/>
              <a:buChar char="•"/>
            </a:pPr>
            <a:r>
              <a:rPr lang="zh-CN" altLang="en-US" sz="2800" dirty="0">
                <a:solidFill>
                  <a:schemeClr val="accent4"/>
                </a:solidFill>
                <a:sym typeface="+mn-ea"/>
              </a:rPr>
              <a:t>一定要修加行</a:t>
            </a:r>
            <a:endParaRPr lang="zh-CN" altLang="en-US" sz="2800" b="0" dirty="0">
              <a:solidFill>
                <a:schemeClr val="accent4"/>
              </a:solidFill>
              <a:sym typeface="+mn-ea"/>
            </a:endParaRPr>
          </a:p>
          <a:p>
            <a:pPr marL="0" indent="0" latinLnBrk="0">
              <a:lnSpc>
                <a:spcPct val="100000"/>
              </a:lnSpc>
              <a:spcAft>
                <a:spcPts val="1200"/>
              </a:spcAft>
              <a:buFont typeface="+mj-lt"/>
              <a:buNone/>
            </a:pPr>
            <a:r>
              <a:rPr lang="zh-CN" altLang="en-US" sz="2800" dirty="0">
                <a:solidFill>
                  <a:schemeClr val="accent4"/>
                </a:solidFill>
                <a:sym typeface="+mn-ea"/>
              </a:rPr>
              <a:t> 目前只知道有上等的修法，等修完中等修法再修上等修法就行了</a:t>
            </a:r>
          </a:p>
        </p:txBody>
      </p:sp>
    </p:spTree>
    <p:custDataLst>
      <p:tags r:id="rId2"/>
    </p:custDataLst>
    <p:extLst>
      <p:ext uri="{BB962C8B-B14F-4D97-AF65-F5344CB8AC3E}">
        <p14:creationId xmlns:p14="http://schemas.microsoft.com/office/powerpoint/2010/main" val="4022827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4" cstate="print">
            <a:lum/>
          </a:blip>
          <a:srcRect/>
          <a:stretch>
            <a:fillRect/>
          </a:stretch>
        </a:blipFill>
        <a:effectLst/>
      </p:bgPr>
    </p:bg>
    <p:spTree>
      <p:nvGrpSpPr>
        <p:cNvPr id="1" name=""/>
        <p:cNvGrpSpPr/>
        <p:nvPr/>
      </p:nvGrpSpPr>
      <p:grpSpPr>
        <a:xfrm>
          <a:off x="0" y="0"/>
          <a:ext cx="0" cy="0"/>
          <a:chOff x="0" y="0"/>
          <a:chExt cx="0" cy="0"/>
        </a:xfrm>
      </p:grpSpPr>
      <p:grpSp>
        <p:nvGrpSpPr>
          <p:cNvPr id="21507" name="Group 3"/>
          <p:cNvGrpSpPr/>
          <p:nvPr>
            <p:custDataLst>
              <p:tags r:id="rId3"/>
            </p:custDataLst>
          </p:nvPr>
        </p:nvGrpSpPr>
        <p:grpSpPr bwMode="auto">
          <a:xfrm>
            <a:off x="1198245" y="2539926"/>
            <a:ext cx="2040798" cy="2273537"/>
            <a:chOff x="0" y="353"/>
            <a:chExt cx="3757" cy="5313"/>
          </a:xfrm>
        </p:grpSpPr>
        <p:sp>
          <p:nvSpPr>
            <p:cNvPr id="21508" name="圆角矩形 26"/>
            <p:cNvSpPr>
              <a:spLocks noChangeArrowheads="1"/>
            </p:cNvSpPr>
            <p:nvPr>
              <p:custDataLst>
                <p:tags r:id="rId21"/>
              </p:custDataLst>
            </p:nvPr>
          </p:nvSpPr>
          <p:spPr bwMode="auto">
            <a:xfrm>
              <a:off x="0" y="353"/>
              <a:ext cx="3757" cy="5140"/>
            </a:xfrm>
            <a:prstGeom prst="roundRect">
              <a:avLst>
                <a:gd name="adj" fmla="val 2185"/>
              </a:avLst>
            </a:prstGeom>
            <a:solidFill>
              <a:srgbClr val="CFBE9D"/>
            </a:solidFill>
            <a:ln>
              <a:noFill/>
            </a:ln>
            <a:extLst>
              <a:ext uri="{91240B29-F687-4F45-9708-019B960494DF}">
                <a14:hiddenLine xmlns:a14="http://schemas.microsoft.com/office/drawing/2010/main" w="9525">
                  <a:solidFill>
                    <a:srgbClr val="000000"/>
                  </a:solidFill>
                  <a:round/>
                </a14:hiddenLine>
              </a:ext>
            </a:extLst>
          </p:spPr>
          <p:txBody>
            <a:bodyPr wrap="square" lIns="0" tIns="0" rIns="0" bIns="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zh-CN" altLang="zh-CN" sz="1100" b="0" i="0" u="none" strike="noStrike" kern="1200" cap="none" spc="0" normalizeH="0" baseline="0" noProof="0">
                <a:ln>
                  <a:noFill/>
                </a:ln>
                <a:solidFill>
                  <a:srgbClr val="67841A"/>
                </a:solidFill>
                <a:effectLst/>
                <a:uLnTx/>
                <a:uFillTx/>
                <a:latin typeface="Arial"/>
                <a:ea typeface="+mn-ea"/>
                <a:cs typeface="+mn-cs"/>
                <a:sym typeface="Arial" panose="020B0604020202020204" pitchFamily="34" charset="0"/>
              </a:endParaRPr>
            </a:p>
          </p:txBody>
        </p:sp>
        <p:sp>
          <p:nvSpPr>
            <p:cNvPr id="21509" name="圆角矩形 27"/>
            <p:cNvSpPr>
              <a:spLocks noChangeArrowheads="1"/>
            </p:cNvSpPr>
            <p:nvPr>
              <p:custDataLst>
                <p:tags r:id="rId22"/>
              </p:custDataLst>
            </p:nvPr>
          </p:nvSpPr>
          <p:spPr bwMode="auto">
            <a:xfrm>
              <a:off x="180" y="518"/>
              <a:ext cx="3397" cy="5148"/>
            </a:xfrm>
            <a:prstGeom prst="roundRect">
              <a:avLst>
                <a:gd name="adj" fmla="val 2569"/>
              </a:avLst>
            </a:prstGeom>
            <a:solidFill>
              <a:schemeClr val="bg1"/>
            </a:solidFill>
            <a:ln w="57150" cap="flat" cmpd="sng">
              <a:solidFill>
                <a:srgbClr val="715537"/>
              </a:solidFill>
              <a:round/>
            </a:ln>
          </p:spPr>
          <p:txBody>
            <a:bodyPr wrap="square" lIns="179705" tIns="90170" rIns="179705" bIns="9017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917575"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317625"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774825"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232025"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6892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31464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6036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40608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lang="zh-CN" altLang="en-US" sz="2800" b="1" dirty="0">
                  <a:solidFill>
                    <a:srgbClr val="67841A"/>
                  </a:solidFill>
                  <a:latin typeface="华文楷体" panose="02010600040101010101" charset="-122"/>
                  <a:ea typeface="华文楷体" panose="02010600040101010101" charset="-122"/>
                  <a:sym typeface="Arial" panose="020B0604020202020204" pitchFamily="34" charset="0"/>
                </a:rPr>
                <a:t>守持居士五戒</a:t>
              </a:r>
              <a:endParaRPr kumimoji="0" lang="zh-CN" altLang="zh-CN" sz="2800" b="1" i="0" u="none" strike="noStrike" kern="1200" cap="none" spc="0" normalizeH="0" baseline="0" noProof="0" dirty="0">
                <a:ln>
                  <a:noFill/>
                </a:ln>
                <a:solidFill>
                  <a:srgbClr val="67841A"/>
                </a:solidFill>
                <a:effectLst/>
                <a:uLnTx/>
                <a:uFillTx/>
                <a:latin typeface="华文楷体" panose="02010600040101010101" charset="-122"/>
                <a:ea typeface="华文楷体" panose="02010600040101010101" charset="-122"/>
                <a:cs typeface="+mn-cs"/>
                <a:sym typeface="Arial" panose="020B0604020202020204" pitchFamily="34" charset="0"/>
              </a:endParaRPr>
            </a:p>
          </p:txBody>
        </p:sp>
      </p:grpSp>
      <p:grpSp>
        <p:nvGrpSpPr>
          <p:cNvPr id="21510" name="组合 5"/>
          <p:cNvGrpSpPr/>
          <p:nvPr>
            <p:custDataLst>
              <p:tags r:id="rId4"/>
            </p:custDataLst>
          </p:nvPr>
        </p:nvGrpSpPr>
        <p:grpSpPr bwMode="auto">
          <a:xfrm>
            <a:off x="861834" y="1602497"/>
            <a:ext cx="2144395" cy="666448"/>
            <a:chOff x="-77268" y="-109675"/>
            <a:chExt cx="2627709" cy="912950"/>
          </a:xfrm>
        </p:grpSpPr>
        <p:grpSp>
          <p:nvGrpSpPr>
            <p:cNvPr id="21511" name="组合 3"/>
            <p:cNvGrpSpPr/>
            <p:nvPr/>
          </p:nvGrpSpPr>
          <p:grpSpPr bwMode="auto">
            <a:xfrm>
              <a:off x="35719" y="0"/>
              <a:ext cx="1493837" cy="803275"/>
              <a:chOff x="0" y="0"/>
              <a:chExt cx="1493837" cy="803275"/>
            </a:xfrm>
          </p:grpSpPr>
          <p:sp>
            <p:nvSpPr>
              <p:cNvPr id="21513" name="任意多边形 22"/>
              <p:cNvSpPr/>
              <p:nvPr>
                <p:custDataLst>
                  <p:tags r:id="rId19"/>
                </p:custDataLst>
              </p:nvPr>
            </p:nvSpPr>
            <p:spPr bwMode="auto">
              <a:xfrm>
                <a:off x="95250" y="427037"/>
                <a:ext cx="269875" cy="376238"/>
              </a:xfrm>
              <a:custGeom>
                <a:avLst/>
                <a:gdLst>
                  <a:gd name="T0" fmla="*/ 0 w 420624"/>
                  <a:gd name="T1" fmla="*/ 54864 h 585216"/>
                  <a:gd name="T2" fmla="*/ 192024 w 420624"/>
                  <a:gd name="T3" fmla="*/ 585216 h 585216"/>
                  <a:gd name="T4" fmla="*/ 393192 w 420624"/>
                  <a:gd name="T5" fmla="*/ 521208 h 585216"/>
                  <a:gd name="T6" fmla="*/ 420624 w 420624"/>
                  <a:gd name="T7" fmla="*/ 0 h 585216"/>
                  <a:gd name="T8" fmla="*/ 0 w 420624"/>
                  <a:gd name="T9" fmla="*/ 54864 h 585216"/>
                </a:gdLst>
                <a:ahLst/>
                <a:cxnLst>
                  <a:cxn ang="0">
                    <a:pos x="T0" y="T1"/>
                  </a:cxn>
                  <a:cxn ang="0">
                    <a:pos x="T2" y="T3"/>
                  </a:cxn>
                  <a:cxn ang="0">
                    <a:pos x="T4" y="T5"/>
                  </a:cxn>
                  <a:cxn ang="0">
                    <a:pos x="T6" y="T7"/>
                  </a:cxn>
                  <a:cxn ang="0">
                    <a:pos x="T8" y="T9"/>
                  </a:cxn>
                </a:cxnLst>
                <a:rect l="0" t="0" r="r" b="b"/>
                <a:pathLst>
                  <a:path w="420624" h="585216">
                    <a:moveTo>
                      <a:pt x="0" y="54864"/>
                    </a:moveTo>
                    <a:lnTo>
                      <a:pt x="192024" y="585216"/>
                    </a:lnTo>
                    <a:lnTo>
                      <a:pt x="393192" y="521208"/>
                    </a:lnTo>
                    <a:lnTo>
                      <a:pt x="420624" y="0"/>
                    </a:lnTo>
                    <a:lnTo>
                      <a:pt x="0" y="54864"/>
                    </a:lnTo>
                    <a:close/>
                  </a:path>
                </a:pathLst>
              </a:custGeom>
              <a:solidFill>
                <a:srgbClr val="715537"/>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cs typeface="+mn-cs"/>
                  <a:sym typeface="Arial" panose="020B0604020202020204" pitchFamily="34" charset="0"/>
                </a:endParaRPr>
              </a:p>
            </p:txBody>
          </p:sp>
          <p:sp>
            <p:nvSpPr>
              <p:cNvPr id="21514" name="任意多边形 21"/>
              <p:cNvSpPr/>
              <p:nvPr>
                <p:custDataLst>
                  <p:tags r:id="rId20"/>
                </p:custDataLst>
              </p:nvPr>
            </p:nvSpPr>
            <p:spPr bwMode="auto">
              <a:xfrm>
                <a:off x="0" y="0"/>
                <a:ext cx="1493837" cy="627062"/>
              </a:xfrm>
              <a:custGeom>
                <a:avLst/>
                <a:gdLst>
                  <a:gd name="T0" fmla="*/ 45720 w 4562856"/>
                  <a:gd name="T1" fmla="*/ 475488 h 1911096"/>
                  <a:gd name="T2" fmla="*/ 4562856 w 4562856"/>
                  <a:gd name="T3" fmla="*/ 0 h 1911096"/>
                  <a:gd name="T4" fmla="*/ 4178808 w 4562856"/>
                  <a:gd name="T5" fmla="*/ 1417320 h 1911096"/>
                  <a:gd name="T6" fmla="*/ 0 w 4562856"/>
                  <a:gd name="T7" fmla="*/ 1911096 h 1911096"/>
                  <a:gd name="T8" fmla="*/ 45720 w 4562856"/>
                  <a:gd name="T9" fmla="*/ 475488 h 1911096"/>
                </a:gdLst>
                <a:ahLst/>
                <a:cxnLst>
                  <a:cxn ang="0">
                    <a:pos x="T0" y="T1"/>
                  </a:cxn>
                  <a:cxn ang="0">
                    <a:pos x="T2" y="T3"/>
                  </a:cxn>
                  <a:cxn ang="0">
                    <a:pos x="T4" y="T5"/>
                  </a:cxn>
                  <a:cxn ang="0">
                    <a:pos x="T6" y="T7"/>
                  </a:cxn>
                  <a:cxn ang="0">
                    <a:pos x="T8" y="T9"/>
                  </a:cxn>
                </a:cxnLst>
                <a:rect l="0" t="0" r="r" b="b"/>
                <a:pathLst>
                  <a:path w="4562856" h="1911096">
                    <a:moveTo>
                      <a:pt x="45720" y="475488"/>
                    </a:moveTo>
                    <a:lnTo>
                      <a:pt x="4562856" y="0"/>
                    </a:lnTo>
                    <a:lnTo>
                      <a:pt x="4178808" y="1417320"/>
                    </a:lnTo>
                    <a:lnTo>
                      <a:pt x="0" y="1911096"/>
                    </a:lnTo>
                    <a:lnTo>
                      <a:pt x="45720" y="475488"/>
                    </a:lnTo>
                    <a:close/>
                  </a:path>
                </a:pathLst>
              </a:custGeom>
              <a:solidFill>
                <a:srgbClr val="715537"/>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cs typeface="+mn-cs"/>
                  <a:sym typeface="Arial" panose="020B0604020202020204" pitchFamily="34" charset="0"/>
                </a:endParaRPr>
              </a:p>
            </p:txBody>
          </p:sp>
        </p:grpSp>
        <p:sp>
          <p:nvSpPr>
            <p:cNvPr id="21515" name="任意多边形 37"/>
            <p:cNvSpPr>
              <a:spLocks noChangeArrowheads="1"/>
            </p:cNvSpPr>
            <p:nvPr>
              <p:custDataLst>
                <p:tags r:id="rId18"/>
              </p:custDataLst>
            </p:nvPr>
          </p:nvSpPr>
          <p:spPr bwMode="auto">
            <a:xfrm rot="21196639">
              <a:off x="-77268" y="-109675"/>
              <a:ext cx="2627709" cy="807240"/>
            </a:xfrm>
            <a:custGeom>
              <a:avLst/>
              <a:gdLst>
                <a:gd name="T0" fmla="*/ 130646 w 2353768"/>
                <a:gd name="T1" fmla="*/ 1553 h 703073"/>
                <a:gd name="T2" fmla="*/ 115609 w 2353768"/>
                <a:gd name="T3" fmla="*/ 38967 h 703073"/>
                <a:gd name="T4" fmla="*/ 0 w 2353768"/>
                <a:gd name="T5" fmla="*/ 39000 h 703073"/>
                <a:gd name="T6" fmla="*/ 5865 w 2353768"/>
                <a:gd name="T7" fmla="*/ 0 h 703073"/>
                <a:gd name="T8" fmla="*/ 0 60000 65536"/>
                <a:gd name="T9" fmla="*/ 0 60000 65536"/>
                <a:gd name="T10" fmla="*/ 0 60000 65536"/>
                <a:gd name="T11" fmla="*/ 0 60000 65536"/>
                <a:gd name="T12" fmla="*/ 0 w 2353768"/>
                <a:gd name="T13" fmla="*/ 0 h 703073"/>
                <a:gd name="T14" fmla="*/ 2353768 w 2353768"/>
                <a:gd name="T15" fmla="*/ 703073 h 703073"/>
              </a:gdLst>
              <a:ahLst/>
              <a:cxnLst>
                <a:cxn ang="T8">
                  <a:pos x="T0" y="T1"/>
                </a:cxn>
                <a:cxn ang="T9">
                  <a:pos x="T2" y="T3"/>
                </a:cxn>
                <a:cxn ang="T10">
                  <a:pos x="T4" y="T5"/>
                </a:cxn>
                <a:cxn ang="T11">
                  <a:pos x="T6" y="T7"/>
                </a:cxn>
              </a:cxnLst>
              <a:rect l="T12" t="T13" r="T14" b="T15"/>
              <a:pathLst>
                <a:path w="2353768" h="703073">
                  <a:moveTo>
                    <a:pt x="2353768" y="28003"/>
                  </a:moveTo>
                  <a:lnTo>
                    <a:pt x="2082849" y="702482"/>
                  </a:lnTo>
                  <a:lnTo>
                    <a:pt x="0" y="703073"/>
                  </a:lnTo>
                  <a:lnTo>
                    <a:pt x="105662" y="0"/>
                  </a:lnTo>
                  <a:lnTo>
                    <a:pt x="2353768" y="28003"/>
                  </a:lnTo>
                  <a:close/>
                </a:path>
              </a:pathLst>
            </a:custGeom>
            <a:solidFill>
              <a:srgbClr val="CFBE9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zh-CN" sz="3200" b="0"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rPr>
                <a:t>下等</a:t>
              </a:r>
              <a:r>
                <a:rPr lang="zh-CN" altLang="en-US" dirty="0">
                  <a:solidFill>
                    <a:srgbClr val="000000"/>
                  </a:solidFill>
                  <a:latin typeface="Arial"/>
                  <a:ea typeface="+mn-ea"/>
                  <a:sym typeface="Arial" panose="020B0604020202020204" pitchFamily="34" charset="0"/>
                </a:rPr>
                <a:t>行为</a:t>
              </a:r>
              <a:endParaRPr kumimoji="0" lang="zh-CN" altLang="zh-CN" sz="3200" b="0"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endParaRPr>
            </a:p>
          </p:txBody>
        </p:sp>
      </p:grpSp>
      <p:grpSp>
        <p:nvGrpSpPr>
          <p:cNvPr id="21516" name="Group 12"/>
          <p:cNvGrpSpPr/>
          <p:nvPr>
            <p:custDataLst>
              <p:tags r:id="rId5"/>
            </p:custDataLst>
          </p:nvPr>
        </p:nvGrpSpPr>
        <p:grpSpPr bwMode="auto">
          <a:xfrm>
            <a:off x="3915306" y="2696399"/>
            <a:ext cx="2295501" cy="2251485"/>
            <a:chOff x="0" y="0"/>
            <a:chExt cx="3757" cy="5493"/>
          </a:xfrm>
        </p:grpSpPr>
        <p:sp>
          <p:nvSpPr>
            <p:cNvPr id="21517" name="圆角矩形 14"/>
            <p:cNvSpPr>
              <a:spLocks noChangeArrowheads="1"/>
            </p:cNvSpPr>
            <p:nvPr>
              <p:custDataLst>
                <p:tags r:id="rId16"/>
              </p:custDataLst>
            </p:nvPr>
          </p:nvSpPr>
          <p:spPr bwMode="auto">
            <a:xfrm>
              <a:off x="0" y="0"/>
              <a:ext cx="3757" cy="5493"/>
            </a:xfrm>
            <a:prstGeom prst="roundRect">
              <a:avLst>
                <a:gd name="adj" fmla="val 2185"/>
              </a:avLst>
            </a:prstGeom>
            <a:solidFill>
              <a:srgbClr val="715537"/>
            </a:solidFill>
            <a:ln>
              <a:noFill/>
            </a:ln>
            <a:extLst>
              <a:ext uri="{91240B29-F687-4F45-9708-019B960494DF}">
                <a14:hiddenLine xmlns:a14="http://schemas.microsoft.com/office/drawing/2010/main" w="9525">
                  <a:solidFill>
                    <a:srgbClr val="000000"/>
                  </a:solidFill>
                  <a:round/>
                </a14:hiddenLine>
              </a:ext>
            </a:extLst>
          </p:spPr>
          <p:txBody>
            <a:bodyPr wrap="square" lIns="0" tIns="0" rIns="0" bIns="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zh-CN" altLang="zh-CN" sz="1100" b="0" i="0" u="none" strike="noStrike" kern="1200" cap="none" spc="0" normalizeH="0" baseline="0" noProof="0">
                <a:ln>
                  <a:noFill/>
                </a:ln>
                <a:solidFill>
                  <a:srgbClr val="67841A"/>
                </a:solidFill>
                <a:effectLst/>
                <a:uLnTx/>
                <a:uFillTx/>
                <a:latin typeface="Arial"/>
                <a:ea typeface="+mn-ea"/>
                <a:cs typeface="+mn-cs"/>
                <a:sym typeface="Arial" panose="020B0604020202020204" pitchFamily="34" charset="0"/>
              </a:endParaRPr>
            </a:p>
          </p:txBody>
        </p:sp>
        <p:sp>
          <p:nvSpPr>
            <p:cNvPr id="21518" name="圆角矩形 15"/>
            <p:cNvSpPr>
              <a:spLocks noChangeArrowheads="1"/>
            </p:cNvSpPr>
            <p:nvPr>
              <p:custDataLst>
                <p:tags r:id="rId17"/>
              </p:custDataLst>
            </p:nvPr>
          </p:nvSpPr>
          <p:spPr bwMode="auto">
            <a:xfrm>
              <a:off x="75" y="86"/>
              <a:ext cx="3565" cy="5407"/>
            </a:xfrm>
            <a:prstGeom prst="roundRect">
              <a:avLst>
                <a:gd name="adj" fmla="val 2569"/>
              </a:avLst>
            </a:prstGeom>
            <a:solidFill>
              <a:schemeClr val="bg1"/>
            </a:solidFill>
            <a:ln w="57150" cap="flat" cmpd="sng">
              <a:solidFill>
                <a:srgbClr val="CFBE9D"/>
              </a:solidFill>
              <a:round/>
            </a:ln>
          </p:spPr>
          <p:txBody>
            <a:bodyPr wrap="square" lIns="179705" tIns="90170" rIns="179705" bIns="9017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917575"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317625"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774825"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232025"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6892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31464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6036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40608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fontAlgn="t">
                <a:spcBef>
                  <a:spcPts val="0"/>
                </a:spcBef>
                <a:buNone/>
              </a:pPr>
              <a:r>
                <a:rPr lang="zh-CN" altLang="en-US" sz="2800" dirty="0">
                  <a:solidFill>
                    <a:schemeClr val="tx1"/>
                  </a:solidFill>
                  <a:latin typeface="STKaiti" panose="02010600040101010101" pitchFamily="2" charset="-122"/>
                  <a:ea typeface="STKaiti" panose="02010600040101010101" pitchFamily="2" charset="-122"/>
                </a:rPr>
                <a:t>在菩提心受持下</a:t>
              </a:r>
            </a:p>
            <a:p>
              <a:pPr algn="ctr" fontAlgn="t">
                <a:spcBef>
                  <a:spcPts val="0"/>
                </a:spcBef>
                <a:buNone/>
              </a:pPr>
              <a:r>
                <a:rPr lang="zh-CN" altLang="en-US" sz="2800" dirty="0">
                  <a:solidFill>
                    <a:schemeClr val="tx1"/>
                  </a:solidFill>
                  <a:latin typeface="STKaiti" panose="02010600040101010101" pitchFamily="2" charset="-122"/>
                  <a:ea typeface="STKaiti" panose="02010600040101010101" pitchFamily="2" charset="-122"/>
                </a:rPr>
                <a:t>行六波罗蜜多</a:t>
              </a:r>
            </a:p>
          </p:txBody>
        </p:sp>
      </p:grpSp>
      <p:grpSp>
        <p:nvGrpSpPr>
          <p:cNvPr id="21521" name="组合 4"/>
          <p:cNvGrpSpPr/>
          <p:nvPr/>
        </p:nvGrpSpPr>
        <p:grpSpPr bwMode="auto">
          <a:xfrm>
            <a:off x="3832893" y="1531083"/>
            <a:ext cx="2208530" cy="782965"/>
            <a:chOff x="-67614" y="-210062"/>
            <a:chExt cx="2703541" cy="1013337"/>
          </a:xfrm>
        </p:grpSpPr>
        <p:sp>
          <p:nvSpPr>
            <p:cNvPr id="21522" name="任意多边形 12"/>
            <p:cNvSpPr/>
            <p:nvPr>
              <p:custDataLst>
                <p:tags r:id="rId13"/>
              </p:custDataLst>
            </p:nvPr>
          </p:nvSpPr>
          <p:spPr bwMode="auto">
            <a:xfrm>
              <a:off x="158750" y="427037"/>
              <a:ext cx="269875" cy="376238"/>
            </a:xfrm>
            <a:custGeom>
              <a:avLst/>
              <a:gdLst>
                <a:gd name="T0" fmla="*/ 0 w 420624"/>
                <a:gd name="T1" fmla="*/ 54864 h 585216"/>
                <a:gd name="T2" fmla="*/ 192024 w 420624"/>
                <a:gd name="T3" fmla="*/ 585216 h 585216"/>
                <a:gd name="T4" fmla="*/ 393192 w 420624"/>
                <a:gd name="T5" fmla="*/ 521208 h 585216"/>
                <a:gd name="T6" fmla="*/ 420624 w 420624"/>
                <a:gd name="T7" fmla="*/ 0 h 585216"/>
                <a:gd name="T8" fmla="*/ 0 w 420624"/>
                <a:gd name="T9" fmla="*/ 54864 h 585216"/>
              </a:gdLst>
              <a:ahLst/>
              <a:cxnLst>
                <a:cxn ang="0">
                  <a:pos x="T0" y="T1"/>
                </a:cxn>
                <a:cxn ang="0">
                  <a:pos x="T2" y="T3"/>
                </a:cxn>
                <a:cxn ang="0">
                  <a:pos x="T4" y="T5"/>
                </a:cxn>
                <a:cxn ang="0">
                  <a:pos x="T6" y="T7"/>
                </a:cxn>
                <a:cxn ang="0">
                  <a:pos x="T8" y="T9"/>
                </a:cxn>
              </a:cxnLst>
              <a:rect l="0" t="0" r="r" b="b"/>
              <a:pathLst>
                <a:path w="420624" h="585216">
                  <a:moveTo>
                    <a:pt x="0" y="54864"/>
                  </a:moveTo>
                  <a:lnTo>
                    <a:pt x="192024" y="585216"/>
                  </a:lnTo>
                  <a:lnTo>
                    <a:pt x="393192" y="521208"/>
                  </a:lnTo>
                  <a:lnTo>
                    <a:pt x="420624" y="0"/>
                  </a:lnTo>
                  <a:lnTo>
                    <a:pt x="0" y="54864"/>
                  </a:lnTo>
                  <a:close/>
                </a:path>
              </a:pathLst>
            </a:custGeom>
            <a:solidFill>
              <a:srgbClr val="514A43"/>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cs typeface="+mn-cs"/>
                <a:sym typeface="Arial" panose="020B0604020202020204" pitchFamily="34" charset="0"/>
              </a:endParaRPr>
            </a:p>
          </p:txBody>
        </p:sp>
        <p:sp>
          <p:nvSpPr>
            <p:cNvPr id="21523" name="任意多边形 13"/>
            <p:cNvSpPr/>
            <p:nvPr>
              <p:custDataLst>
                <p:tags r:id="rId14"/>
              </p:custDataLst>
            </p:nvPr>
          </p:nvSpPr>
          <p:spPr bwMode="auto">
            <a:xfrm>
              <a:off x="63500" y="0"/>
              <a:ext cx="1493837" cy="627062"/>
            </a:xfrm>
            <a:custGeom>
              <a:avLst/>
              <a:gdLst>
                <a:gd name="T0" fmla="*/ 45720 w 4562856"/>
                <a:gd name="T1" fmla="*/ 475488 h 1911096"/>
                <a:gd name="T2" fmla="*/ 4562856 w 4562856"/>
                <a:gd name="T3" fmla="*/ 0 h 1911096"/>
                <a:gd name="T4" fmla="*/ 4178808 w 4562856"/>
                <a:gd name="T5" fmla="*/ 1417320 h 1911096"/>
                <a:gd name="T6" fmla="*/ 0 w 4562856"/>
                <a:gd name="T7" fmla="*/ 1911096 h 1911096"/>
                <a:gd name="T8" fmla="*/ 45720 w 4562856"/>
                <a:gd name="T9" fmla="*/ 475488 h 1911096"/>
              </a:gdLst>
              <a:ahLst/>
              <a:cxnLst>
                <a:cxn ang="0">
                  <a:pos x="T0" y="T1"/>
                </a:cxn>
                <a:cxn ang="0">
                  <a:pos x="T2" y="T3"/>
                </a:cxn>
                <a:cxn ang="0">
                  <a:pos x="T4" y="T5"/>
                </a:cxn>
                <a:cxn ang="0">
                  <a:pos x="T6" y="T7"/>
                </a:cxn>
                <a:cxn ang="0">
                  <a:pos x="T8" y="T9"/>
                </a:cxn>
              </a:cxnLst>
              <a:rect l="0" t="0" r="r" b="b"/>
              <a:pathLst>
                <a:path w="4562856" h="1911096">
                  <a:moveTo>
                    <a:pt x="45720" y="475488"/>
                  </a:moveTo>
                  <a:lnTo>
                    <a:pt x="4562856" y="0"/>
                  </a:lnTo>
                  <a:lnTo>
                    <a:pt x="4178808" y="1417320"/>
                  </a:lnTo>
                  <a:lnTo>
                    <a:pt x="0" y="1911096"/>
                  </a:lnTo>
                  <a:lnTo>
                    <a:pt x="45720" y="475488"/>
                  </a:lnTo>
                  <a:close/>
                </a:path>
              </a:pathLst>
            </a:custGeom>
            <a:solidFill>
              <a:srgbClr val="514A43"/>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cs typeface="+mn-cs"/>
                <a:sym typeface="Arial" panose="020B0604020202020204" pitchFamily="34" charset="0"/>
              </a:endParaRPr>
            </a:p>
          </p:txBody>
        </p:sp>
        <p:sp>
          <p:nvSpPr>
            <p:cNvPr id="21524" name="任意多边形 17"/>
            <p:cNvSpPr>
              <a:spLocks noChangeArrowheads="1"/>
            </p:cNvSpPr>
            <p:nvPr>
              <p:custDataLst>
                <p:tags r:id="rId15"/>
              </p:custDataLst>
            </p:nvPr>
          </p:nvSpPr>
          <p:spPr bwMode="auto">
            <a:xfrm rot="21196639">
              <a:off x="-67614" y="-210062"/>
              <a:ext cx="2703541" cy="962947"/>
            </a:xfrm>
            <a:custGeom>
              <a:avLst/>
              <a:gdLst>
                <a:gd name="T0" fmla="*/ 130646 w 2353768"/>
                <a:gd name="T1" fmla="*/ 1553 h 703073"/>
                <a:gd name="T2" fmla="*/ 115609 w 2353768"/>
                <a:gd name="T3" fmla="*/ 38967 h 703073"/>
                <a:gd name="T4" fmla="*/ 0 w 2353768"/>
                <a:gd name="T5" fmla="*/ 39000 h 703073"/>
                <a:gd name="T6" fmla="*/ 5865 w 2353768"/>
                <a:gd name="T7" fmla="*/ 0 h 703073"/>
                <a:gd name="T8" fmla="*/ 0 60000 65536"/>
                <a:gd name="T9" fmla="*/ 0 60000 65536"/>
                <a:gd name="T10" fmla="*/ 0 60000 65536"/>
                <a:gd name="T11" fmla="*/ 0 60000 65536"/>
                <a:gd name="T12" fmla="*/ 0 w 2353768"/>
                <a:gd name="T13" fmla="*/ 0 h 703073"/>
                <a:gd name="T14" fmla="*/ 2353768 w 2353768"/>
                <a:gd name="T15" fmla="*/ 703073 h 703073"/>
              </a:gdLst>
              <a:ahLst/>
              <a:cxnLst>
                <a:cxn ang="T8">
                  <a:pos x="T0" y="T1"/>
                </a:cxn>
                <a:cxn ang="T9">
                  <a:pos x="T2" y="T3"/>
                </a:cxn>
                <a:cxn ang="T10">
                  <a:pos x="T4" y="T5"/>
                </a:cxn>
                <a:cxn ang="T11">
                  <a:pos x="T6" y="T7"/>
                </a:cxn>
              </a:cxnLst>
              <a:rect l="T12" t="T13" r="T14" b="T15"/>
              <a:pathLst>
                <a:path w="2353768" h="703073">
                  <a:moveTo>
                    <a:pt x="2353768" y="28003"/>
                  </a:moveTo>
                  <a:lnTo>
                    <a:pt x="2082849" y="702482"/>
                  </a:lnTo>
                  <a:lnTo>
                    <a:pt x="0" y="703073"/>
                  </a:lnTo>
                  <a:lnTo>
                    <a:pt x="105662" y="0"/>
                  </a:lnTo>
                  <a:lnTo>
                    <a:pt x="2353768" y="28003"/>
                  </a:lnTo>
                  <a:close/>
                </a:path>
              </a:pathLst>
            </a:custGeom>
            <a:solidFill>
              <a:srgbClr val="715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zh-CN" sz="3200" b="0"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rPr>
                <a:t>中等</a:t>
              </a:r>
              <a:r>
                <a:rPr lang="zh-CN" altLang="en-US" dirty="0">
                  <a:solidFill>
                    <a:srgbClr val="FFFFFF"/>
                  </a:solidFill>
                  <a:latin typeface="Arial"/>
                  <a:ea typeface="+mn-ea"/>
                  <a:sym typeface="Arial" panose="020B0604020202020204" pitchFamily="34" charset="0"/>
                </a:rPr>
                <a:t>行为</a:t>
              </a:r>
              <a:endParaRPr kumimoji="0" lang="zh-CN" altLang="zh-CN" sz="3200" b="0" i="0" u="none" strike="noStrike" kern="1200" cap="none" spc="0" normalizeH="0" baseline="0" noProof="0" dirty="0">
                <a:ln>
                  <a:noFill/>
                </a:ln>
                <a:solidFill>
                  <a:srgbClr val="FFFFFF"/>
                </a:solidFill>
                <a:effectLst/>
                <a:uLnTx/>
                <a:uFillTx/>
                <a:latin typeface="Arial"/>
                <a:ea typeface="+mn-ea"/>
                <a:cs typeface="+mn-cs"/>
                <a:sym typeface="Arial" panose="020B0604020202020204" pitchFamily="34" charset="0"/>
              </a:endParaRPr>
            </a:p>
          </p:txBody>
        </p:sp>
      </p:grpSp>
      <p:grpSp>
        <p:nvGrpSpPr>
          <p:cNvPr id="21526" name="Group 22"/>
          <p:cNvGrpSpPr/>
          <p:nvPr>
            <p:custDataLst>
              <p:tags r:id="rId6"/>
            </p:custDataLst>
          </p:nvPr>
        </p:nvGrpSpPr>
        <p:grpSpPr bwMode="auto">
          <a:xfrm>
            <a:off x="6838866" y="2787279"/>
            <a:ext cx="2413802" cy="2346424"/>
            <a:chOff x="0" y="0"/>
            <a:chExt cx="3756" cy="5492"/>
          </a:xfrm>
        </p:grpSpPr>
        <p:sp>
          <p:nvSpPr>
            <p:cNvPr id="21527" name="圆角矩形 26"/>
            <p:cNvSpPr>
              <a:spLocks noChangeArrowheads="1"/>
            </p:cNvSpPr>
            <p:nvPr>
              <p:custDataLst>
                <p:tags r:id="rId11"/>
              </p:custDataLst>
            </p:nvPr>
          </p:nvSpPr>
          <p:spPr bwMode="auto">
            <a:xfrm>
              <a:off x="0" y="0"/>
              <a:ext cx="3757" cy="5493"/>
            </a:xfrm>
            <a:prstGeom prst="roundRect">
              <a:avLst>
                <a:gd name="adj" fmla="val 2185"/>
              </a:avLst>
            </a:prstGeom>
            <a:solidFill>
              <a:srgbClr val="CFBE9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marL="0" marR="0" lvl="0" indent="0" algn="ctr" defTabSz="914400" rtl="0" eaLnBrk="1" fontAlgn="auto" latinLnBrk="0" hangingPunct="1">
                <a:lnSpc>
                  <a:spcPct val="120000"/>
                </a:lnSpc>
                <a:spcBef>
                  <a:spcPct val="0"/>
                </a:spcBef>
                <a:spcAft>
                  <a:spcPts val="0"/>
                </a:spcAft>
                <a:buClrTx/>
                <a:buSzTx/>
                <a:buFontTx/>
                <a:buNone/>
                <a:tabLst/>
                <a:defRPr/>
              </a:pPr>
              <a:endParaRPr kumimoji="0" lang="zh-CN" altLang="zh-CN" sz="1100" b="0" i="0" u="none" strike="noStrike" kern="1200" cap="none" spc="0" normalizeH="0" baseline="0" noProof="0">
                <a:ln>
                  <a:noFill/>
                </a:ln>
                <a:solidFill>
                  <a:srgbClr val="67841A"/>
                </a:solidFill>
                <a:effectLst/>
                <a:uLnTx/>
                <a:uFillTx/>
                <a:latin typeface="Arial"/>
                <a:ea typeface="+mn-ea"/>
                <a:cs typeface="+mn-cs"/>
                <a:sym typeface="Arial" panose="020B0604020202020204" pitchFamily="34" charset="0"/>
              </a:endParaRPr>
            </a:p>
          </p:txBody>
        </p:sp>
        <p:sp>
          <p:nvSpPr>
            <p:cNvPr id="21528" name="圆角矩形 27"/>
            <p:cNvSpPr>
              <a:spLocks noChangeArrowheads="1"/>
            </p:cNvSpPr>
            <p:nvPr>
              <p:custDataLst>
                <p:tags r:id="rId12"/>
              </p:custDataLst>
            </p:nvPr>
          </p:nvSpPr>
          <p:spPr bwMode="auto">
            <a:xfrm>
              <a:off x="180" y="173"/>
              <a:ext cx="3397" cy="5148"/>
            </a:xfrm>
            <a:prstGeom prst="roundRect">
              <a:avLst>
                <a:gd name="adj" fmla="val 2569"/>
              </a:avLst>
            </a:prstGeom>
            <a:solidFill>
              <a:schemeClr val="bg1"/>
            </a:solidFill>
            <a:ln w="57150" cap="flat" cmpd="sng">
              <a:solidFill>
                <a:srgbClr val="715537"/>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79705" tIns="90170" rIns="179705" bIns="9017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917575"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317625"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774825"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232025"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6892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31464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6036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40608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67841A"/>
                  </a:solidFill>
                  <a:effectLst/>
                  <a:uLnTx/>
                  <a:uFillTx/>
                  <a:latin typeface="华文楷体" panose="02010600040101010101" charset="-122"/>
                  <a:ea typeface="华文楷体" panose="02010600040101010101" charset="-122"/>
                  <a:cs typeface="+mn-cs"/>
                  <a:sym typeface="Arial" panose="020B0604020202020204" pitchFamily="34" charset="0"/>
                </a:rPr>
                <a:t>不可思议的</a:t>
              </a:r>
              <a:r>
                <a:rPr kumimoji="0" lang="zh-CN" altLang="zh-CN" sz="2800" b="1" i="0" u="none" strike="noStrike" kern="1200" cap="none" spc="0" normalizeH="0" baseline="0" noProof="0" dirty="0">
                  <a:ln>
                    <a:noFill/>
                  </a:ln>
                  <a:solidFill>
                    <a:srgbClr val="67841A"/>
                  </a:solidFill>
                  <a:effectLst/>
                  <a:uLnTx/>
                  <a:uFillTx/>
                  <a:latin typeface="华文楷体" panose="02010600040101010101" charset="-122"/>
                  <a:ea typeface="华文楷体" panose="02010600040101010101" charset="-122"/>
                  <a:cs typeface="+mn-cs"/>
                  <a:sym typeface="Arial" panose="020B0604020202020204" pitchFamily="34" charset="0"/>
                </a:rPr>
                <a:t>密宗的</a:t>
              </a:r>
              <a:r>
                <a:rPr lang="zh-CN" altLang="en-US" sz="2800" b="1" dirty="0">
                  <a:solidFill>
                    <a:srgbClr val="67841A"/>
                  </a:solidFill>
                  <a:latin typeface="华文楷体" panose="02010600040101010101" charset="-122"/>
                  <a:ea typeface="华文楷体" panose="02010600040101010101" charset="-122"/>
                  <a:sym typeface="Arial" panose="020B0604020202020204" pitchFamily="34" charset="0"/>
                </a:rPr>
                <a:t>行为</a:t>
              </a:r>
              <a:endParaRPr kumimoji="0" lang="en-US" altLang="zh-CN" sz="2800" b="1" i="0" u="none" strike="noStrike" kern="1200" cap="none" spc="0" normalizeH="0" baseline="0" noProof="0" dirty="0">
                <a:ln>
                  <a:noFill/>
                </a:ln>
                <a:solidFill>
                  <a:srgbClr val="67841A"/>
                </a:solidFill>
                <a:effectLst/>
                <a:uLnTx/>
                <a:uFillTx/>
                <a:latin typeface="华文楷体" panose="02010600040101010101" charset="-122"/>
                <a:ea typeface="华文楷体" panose="02010600040101010101" charset="-122"/>
                <a:cs typeface="+mn-cs"/>
                <a:sym typeface="Arial" panose="020B0604020202020204" pitchFamily="34" charset="0"/>
              </a:endParaRPr>
            </a:p>
          </p:txBody>
        </p:sp>
      </p:grpSp>
      <p:grpSp>
        <p:nvGrpSpPr>
          <p:cNvPr id="21529" name="组合 5"/>
          <p:cNvGrpSpPr/>
          <p:nvPr>
            <p:custDataLst>
              <p:tags r:id="rId7"/>
            </p:custDataLst>
          </p:nvPr>
        </p:nvGrpSpPr>
        <p:grpSpPr bwMode="auto">
          <a:xfrm>
            <a:off x="6661823" y="1661983"/>
            <a:ext cx="2106930" cy="750818"/>
            <a:chOff x="-27569" y="-648025"/>
            <a:chExt cx="2581800" cy="1451300"/>
          </a:xfrm>
        </p:grpSpPr>
        <p:grpSp>
          <p:nvGrpSpPr>
            <p:cNvPr id="21530" name="组合 3"/>
            <p:cNvGrpSpPr/>
            <p:nvPr/>
          </p:nvGrpSpPr>
          <p:grpSpPr bwMode="auto">
            <a:xfrm>
              <a:off x="35719" y="0"/>
              <a:ext cx="1493837" cy="803275"/>
              <a:chOff x="0" y="0"/>
              <a:chExt cx="1493837" cy="803275"/>
            </a:xfrm>
          </p:grpSpPr>
          <p:sp>
            <p:nvSpPr>
              <p:cNvPr id="21532" name="任意多边形 22"/>
              <p:cNvSpPr/>
              <p:nvPr>
                <p:custDataLst>
                  <p:tags r:id="rId9"/>
                </p:custDataLst>
              </p:nvPr>
            </p:nvSpPr>
            <p:spPr bwMode="auto">
              <a:xfrm>
                <a:off x="95250" y="427037"/>
                <a:ext cx="269875" cy="376238"/>
              </a:xfrm>
              <a:custGeom>
                <a:avLst/>
                <a:gdLst>
                  <a:gd name="T0" fmla="*/ 0 w 420624"/>
                  <a:gd name="T1" fmla="*/ 54864 h 585216"/>
                  <a:gd name="T2" fmla="*/ 192024 w 420624"/>
                  <a:gd name="T3" fmla="*/ 585216 h 585216"/>
                  <a:gd name="T4" fmla="*/ 393192 w 420624"/>
                  <a:gd name="T5" fmla="*/ 521208 h 585216"/>
                  <a:gd name="T6" fmla="*/ 420624 w 420624"/>
                  <a:gd name="T7" fmla="*/ 0 h 585216"/>
                  <a:gd name="T8" fmla="*/ 0 w 420624"/>
                  <a:gd name="T9" fmla="*/ 54864 h 585216"/>
                </a:gdLst>
                <a:ahLst/>
                <a:cxnLst>
                  <a:cxn ang="0">
                    <a:pos x="T0" y="T1"/>
                  </a:cxn>
                  <a:cxn ang="0">
                    <a:pos x="T2" y="T3"/>
                  </a:cxn>
                  <a:cxn ang="0">
                    <a:pos x="T4" y="T5"/>
                  </a:cxn>
                  <a:cxn ang="0">
                    <a:pos x="T6" y="T7"/>
                  </a:cxn>
                  <a:cxn ang="0">
                    <a:pos x="T8" y="T9"/>
                  </a:cxn>
                </a:cxnLst>
                <a:rect l="0" t="0" r="r" b="b"/>
                <a:pathLst>
                  <a:path w="420624" h="585216">
                    <a:moveTo>
                      <a:pt x="0" y="54864"/>
                    </a:moveTo>
                    <a:lnTo>
                      <a:pt x="192024" y="585216"/>
                    </a:lnTo>
                    <a:lnTo>
                      <a:pt x="393192" y="521208"/>
                    </a:lnTo>
                    <a:lnTo>
                      <a:pt x="420624" y="0"/>
                    </a:lnTo>
                    <a:lnTo>
                      <a:pt x="0" y="54864"/>
                    </a:lnTo>
                    <a:close/>
                  </a:path>
                </a:pathLst>
              </a:custGeom>
              <a:solidFill>
                <a:srgbClr val="71553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cs typeface="+mn-cs"/>
                  <a:sym typeface="Arial" panose="020B0604020202020204" pitchFamily="34" charset="0"/>
                </a:endParaRPr>
              </a:p>
            </p:txBody>
          </p:sp>
          <p:sp>
            <p:nvSpPr>
              <p:cNvPr id="21533" name="任意多边形 21"/>
              <p:cNvSpPr/>
              <p:nvPr>
                <p:custDataLst>
                  <p:tags r:id="rId10"/>
                </p:custDataLst>
              </p:nvPr>
            </p:nvSpPr>
            <p:spPr bwMode="auto">
              <a:xfrm>
                <a:off x="0" y="0"/>
                <a:ext cx="1493837" cy="627062"/>
              </a:xfrm>
              <a:custGeom>
                <a:avLst/>
                <a:gdLst>
                  <a:gd name="T0" fmla="*/ 45720 w 4562856"/>
                  <a:gd name="T1" fmla="*/ 475488 h 1911096"/>
                  <a:gd name="T2" fmla="*/ 4562856 w 4562856"/>
                  <a:gd name="T3" fmla="*/ 0 h 1911096"/>
                  <a:gd name="T4" fmla="*/ 4178808 w 4562856"/>
                  <a:gd name="T5" fmla="*/ 1417320 h 1911096"/>
                  <a:gd name="T6" fmla="*/ 0 w 4562856"/>
                  <a:gd name="T7" fmla="*/ 1911096 h 1911096"/>
                  <a:gd name="T8" fmla="*/ 45720 w 4562856"/>
                  <a:gd name="T9" fmla="*/ 475488 h 1911096"/>
                </a:gdLst>
                <a:ahLst/>
                <a:cxnLst>
                  <a:cxn ang="0">
                    <a:pos x="T0" y="T1"/>
                  </a:cxn>
                  <a:cxn ang="0">
                    <a:pos x="T2" y="T3"/>
                  </a:cxn>
                  <a:cxn ang="0">
                    <a:pos x="T4" y="T5"/>
                  </a:cxn>
                  <a:cxn ang="0">
                    <a:pos x="T6" y="T7"/>
                  </a:cxn>
                  <a:cxn ang="0">
                    <a:pos x="T8" y="T9"/>
                  </a:cxn>
                </a:cxnLst>
                <a:rect l="0" t="0" r="r" b="b"/>
                <a:pathLst>
                  <a:path w="4562856" h="1911096">
                    <a:moveTo>
                      <a:pt x="45720" y="475488"/>
                    </a:moveTo>
                    <a:lnTo>
                      <a:pt x="4562856" y="0"/>
                    </a:lnTo>
                    <a:lnTo>
                      <a:pt x="4178808" y="1417320"/>
                    </a:lnTo>
                    <a:lnTo>
                      <a:pt x="0" y="1911096"/>
                    </a:lnTo>
                    <a:lnTo>
                      <a:pt x="45720" y="475488"/>
                    </a:lnTo>
                    <a:close/>
                  </a:path>
                </a:pathLst>
              </a:custGeom>
              <a:solidFill>
                <a:srgbClr val="71553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cs typeface="+mn-cs"/>
                  <a:sym typeface="Arial" panose="020B0604020202020204" pitchFamily="34" charset="0"/>
                </a:endParaRPr>
              </a:p>
            </p:txBody>
          </p:sp>
        </p:grpSp>
        <p:sp>
          <p:nvSpPr>
            <p:cNvPr id="21534" name="任意多边形 37"/>
            <p:cNvSpPr>
              <a:spLocks noChangeArrowheads="1"/>
            </p:cNvSpPr>
            <p:nvPr>
              <p:custDataLst>
                <p:tags r:id="rId8"/>
              </p:custDataLst>
            </p:nvPr>
          </p:nvSpPr>
          <p:spPr bwMode="auto">
            <a:xfrm rot="21196639">
              <a:off x="-27569" y="-648025"/>
              <a:ext cx="2581800" cy="1284681"/>
            </a:xfrm>
            <a:custGeom>
              <a:avLst/>
              <a:gdLst>
                <a:gd name="T0" fmla="*/ 130646 w 2353768"/>
                <a:gd name="T1" fmla="*/ 1553 h 703073"/>
                <a:gd name="T2" fmla="*/ 115609 w 2353768"/>
                <a:gd name="T3" fmla="*/ 38967 h 703073"/>
                <a:gd name="T4" fmla="*/ 0 w 2353768"/>
                <a:gd name="T5" fmla="*/ 39000 h 703073"/>
                <a:gd name="T6" fmla="*/ 5865 w 2353768"/>
                <a:gd name="T7" fmla="*/ 0 h 703073"/>
                <a:gd name="T8" fmla="*/ 0 60000 65536"/>
                <a:gd name="T9" fmla="*/ 0 60000 65536"/>
                <a:gd name="T10" fmla="*/ 0 60000 65536"/>
                <a:gd name="T11" fmla="*/ 0 60000 65536"/>
                <a:gd name="T12" fmla="*/ 0 w 2353768"/>
                <a:gd name="T13" fmla="*/ 0 h 703073"/>
                <a:gd name="T14" fmla="*/ 2353768 w 2353768"/>
                <a:gd name="T15" fmla="*/ 703073 h 703073"/>
              </a:gdLst>
              <a:ahLst/>
              <a:cxnLst>
                <a:cxn ang="T8">
                  <a:pos x="T0" y="T1"/>
                </a:cxn>
                <a:cxn ang="T9">
                  <a:pos x="T2" y="T3"/>
                </a:cxn>
                <a:cxn ang="T10">
                  <a:pos x="T4" y="T5"/>
                </a:cxn>
                <a:cxn ang="T11">
                  <a:pos x="T6" y="T7"/>
                </a:cxn>
              </a:cxnLst>
              <a:rect l="T12" t="T13" r="T14" b="T15"/>
              <a:pathLst>
                <a:path w="2353768" h="703073">
                  <a:moveTo>
                    <a:pt x="2353768" y="28003"/>
                  </a:moveTo>
                  <a:lnTo>
                    <a:pt x="2082849" y="702482"/>
                  </a:lnTo>
                  <a:lnTo>
                    <a:pt x="0" y="703073"/>
                  </a:lnTo>
                  <a:lnTo>
                    <a:pt x="105662" y="0"/>
                  </a:lnTo>
                  <a:lnTo>
                    <a:pt x="2353768" y="28003"/>
                  </a:lnTo>
                  <a:close/>
                </a:path>
              </a:pathLst>
            </a:custGeom>
            <a:solidFill>
              <a:srgbClr val="CFBE9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zh-CN" sz="3200" b="0"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rPr>
                <a:t>上等</a:t>
              </a:r>
              <a:r>
                <a:rPr lang="zh-CN" altLang="en-US" dirty="0">
                  <a:solidFill>
                    <a:srgbClr val="000000"/>
                  </a:solidFill>
                  <a:latin typeface="Arial"/>
                  <a:ea typeface="+mn-ea"/>
                  <a:sym typeface="Arial" panose="020B0604020202020204" pitchFamily="34" charset="0"/>
                </a:rPr>
                <a:t>行为</a:t>
              </a:r>
              <a:endParaRPr kumimoji="0" lang="zh-CN" altLang="zh-CN" sz="3200" b="0" i="0" u="none" strike="noStrike" kern="1200" cap="none" spc="0" normalizeH="0" baseline="0" noProof="0" dirty="0">
                <a:ln>
                  <a:noFill/>
                </a:ln>
                <a:solidFill>
                  <a:srgbClr val="000000"/>
                </a:solidFill>
                <a:effectLst/>
                <a:uLnTx/>
                <a:uFillTx/>
                <a:latin typeface="Arial"/>
                <a:ea typeface="+mn-ea"/>
                <a:cs typeface="+mn-cs"/>
                <a:sym typeface="Arial" panose="020B0604020202020204" pitchFamily="34" charset="0"/>
              </a:endParaRPr>
            </a:p>
          </p:txBody>
        </p:sp>
      </p:grpSp>
      <p:sp>
        <p:nvSpPr>
          <p:cNvPr id="4" name="Title 1"/>
          <p:cNvSpPr>
            <a:spLocks noGrp="1"/>
          </p:cNvSpPr>
          <p:nvPr/>
        </p:nvSpPr>
        <p:spPr>
          <a:xfrm>
            <a:off x="1296021" y="243109"/>
            <a:ext cx="9266432" cy="1093095"/>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zh-CN" b="1" dirty="0">
                <a:effectLst>
                  <a:outerShdw blurRad="38100" dist="38100" dir="2700000" algn="tl">
                    <a:srgbClr val="000000">
                      <a:alpha val="43137"/>
                    </a:srgbClr>
                  </a:outerShdw>
                </a:effectLst>
                <a:sym typeface="+mn-ea"/>
              </a:rPr>
              <a:t>5</a:t>
            </a:r>
            <a:r>
              <a:rPr kumimoji="0" lang="en-US" altLang="zh-CN" sz="3600" b="1" i="0" u="none" strike="noStrike" kern="1200" cap="none" spc="0" normalizeH="0" baseline="0" noProof="0" dirty="0">
                <a:ln>
                  <a:noFill/>
                </a:ln>
                <a:solidFill>
                  <a:srgbClr val="6F8A1B"/>
                </a:solidFill>
                <a:effectLst>
                  <a:outerShdw blurRad="38100" dist="38100" dir="2700000" algn="tl">
                    <a:srgbClr val="000000">
                      <a:alpha val="43137"/>
                    </a:srgbClr>
                  </a:outerShdw>
                </a:effectLst>
                <a:uLnTx/>
                <a:uFillTx/>
                <a:ea typeface="楷体" panose="02010609060101010101" charset="-122"/>
                <a:sym typeface="+mn-ea"/>
              </a:rPr>
              <a:t>. </a:t>
            </a:r>
            <a:r>
              <a:rPr kumimoji="0" lang="zh-CN" altLang="en-US" sz="3600" b="1" i="0" u="none" strike="noStrike" kern="1200" cap="none" spc="0" normalizeH="0" baseline="0" noProof="0" dirty="0">
                <a:ln>
                  <a:noFill/>
                </a:ln>
                <a:solidFill>
                  <a:srgbClr val="6F8A1B"/>
                </a:solidFill>
                <a:effectLst>
                  <a:outerShdw blurRad="38100" dist="38100" dir="2700000" algn="tl">
                    <a:srgbClr val="000000">
                      <a:alpha val="43137"/>
                    </a:srgbClr>
                  </a:outerShdw>
                </a:effectLst>
                <a:uLnTx/>
                <a:uFillTx/>
                <a:ea typeface="楷体" panose="02010609060101010101" charset="-122"/>
                <a:sym typeface="+mn-ea"/>
              </a:rPr>
              <a:t>居士的行为</a:t>
            </a:r>
          </a:p>
        </p:txBody>
      </p:sp>
    </p:spTree>
    <p:custDataLst>
      <p:tags r:id="rId2"/>
    </p:custDataLst>
    <p:extLst>
      <p:ext uri="{BB962C8B-B14F-4D97-AF65-F5344CB8AC3E}">
        <p14:creationId xmlns:p14="http://schemas.microsoft.com/office/powerpoint/2010/main" val="495001214"/>
      </p:ext>
    </p:extLst>
  </p:cSld>
  <p:clrMapOvr>
    <a:overrideClrMapping bg1="lt1" tx1="dk1" bg2="lt2" tx2="dk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5. </a:t>
            </a:r>
            <a:r>
              <a:rPr lang="zh-CN" altLang="en-US" b="1" dirty="0"/>
              <a:t>居士的行为 </a:t>
            </a:r>
            <a:r>
              <a:rPr lang="en-US" altLang="zh-CN" b="1" dirty="0"/>
              <a:t>- </a:t>
            </a:r>
            <a:r>
              <a:rPr lang="zh-CN" altLang="en-US" b="1" dirty="0"/>
              <a:t>下等的行为</a:t>
            </a:r>
            <a:endParaRPr lang="en-CA" b="1" dirty="0"/>
          </a:p>
        </p:txBody>
      </p:sp>
      <p:sp>
        <p:nvSpPr>
          <p:cNvPr id="3" name="Content Placeholder 2"/>
          <p:cNvSpPr>
            <a:spLocks noGrp="1"/>
          </p:cNvSpPr>
          <p:nvPr>
            <p:ph idx="1"/>
          </p:nvPr>
        </p:nvSpPr>
        <p:spPr/>
        <p:txBody>
          <a:bodyPr/>
          <a:lstStyle/>
          <a:p>
            <a:pPr fontAlgn="base"/>
            <a:r>
              <a:rPr lang="zh-CN" altLang="en-US" dirty="0"/>
              <a:t>居士的行为也可以分上、中、下三个层次。最下等、最基础的行为首先是受居士五戒，如果不能五戒全受，就在其中选择受一条戒、两条戒、三条戒或四条戒都可以。在受戒的基础上，尽量地断恶行善。十善、十不善我们都知道，</a:t>
            </a:r>
            <a:r>
              <a:rPr lang="en-US" altLang="zh-CN" dirty="0"/>
              <a:t>《</a:t>
            </a:r>
            <a:r>
              <a:rPr lang="zh-CN" altLang="en-US" dirty="0"/>
              <a:t>普贤上师言教</a:t>
            </a:r>
            <a:r>
              <a:rPr lang="en-US" altLang="zh-CN" dirty="0"/>
              <a:t>》</a:t>
            </a:r>
            <a:r>
              <a:rPr lang="zh-CN" altLang="en-US" dirty="0"/>
              <a:t>里面讲得非常清楚。这是最基础、最下等的行为。</a:t>
            </a:r>
          </a:p>
          <a:p>
            <a:pPr fontAlgn="base"/>
            <a:r>
              <a:rPr lang="zh-CN" altLang="en-US" dirty="0"/>
              <a:t>居士五戒</a:t>
            </a:r>
            <a:r>
              <a:rPr lang="en-US" altLang="zh-CN" dirty="0"/>
              <a:t>: </a:t>
            </a:r>
            <a:r>
              <a:rPr lang="zh-CN" altLang="en-US" dirty="0"/>
              <a:t>殺、盜、淫、妄、酒</a:t>
            </a:r>
          </a:p>
          <a:p>
            <a:pPr fontAlgn="base"/>
            <a:r>
              <a:rPr lang="zh-CN" altLang="en-US" dirty="0"/>
              <a:t>十善</a:t>
            </a:r>
          </a:p>
          <a:p>
            <a:pPr fontAlgn="base"/>
            <a:r>
              <a:rPr lang="zh-CN" altLang="en-US" dirty="0"/>
              <a:t>十不善</a:t>
            </a:r>
          </a:p>
        </p:txBody>
      </p:sp>
    </p:spTree>
    <p:extLst>
      <p:ext uri="{BB962C8B-B14F-4D97-AF65-F5344CB8AC3E}">
        <p14:creationId xmlns:p14="http://schemas.microsoft.com/office/powerpoint/2010/main" val="116396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2311" y="217710"/>
            <a:ext cx="8911687" cy="1280890"/>
          </a:xfrm>
        </p:spPr>
        <p:txBody>
          <a:bodyPr/>
          <a:lstStyle/>
          <a:p>
            <a:r>
              <a:rPr lang="en-US" altLang="zh-CN" b="1" dirty="0">
                <a:effectLst>
                  <a:outerShdw blurRad="38100" dist="38100" dir="2700000" algn="tl">
                    <a:srgbClr val="000000">
                      <a:alpha val="43137"/>
                    </a:srgbClr>
                  </a:outerShdw>
                </a:effectLst>
                <a:sym typeface="+mn-ea"/>
              </a:rPr>
              <a:t>1. </a:t>
            </a:r>
            <a:r>
              <a:rPr lang="zh-CN" altLang="en-US" b="1" dirty="0">
                <a:effectLst>
                  <a:outerShdw blurRad="38100" dist="38100" dir="2700000" algn="tl">
                    <a:srgbClr val="000000">
                      <a:alpha val="43137"/>
                    </a:srgbClr>
                  </a:outerShdw>
                </a:effectLst>
                <a:sym typeface="+mn-ea"/>
              </a:rPr>
              <a:t>概述</a:t>
            </a:r>
          </a:p>
        </p:txBody>
      </p:sp>
      <p:sp>
        <p:nvSpPr>
          <p:cNvPr id="3" name="Content Placeholder 2"/>
          <p:cNvSpPr>
            <a:spLocks noGrp="1"/>
          </p:cNvSpPr>
          <p:nvPr>
            <p:ph idx="1"/>
          </p:nvPr>
        </p:nvSpPr>
        <p:spPr>
          <a:xfrm>
            <a:off x="565785" y="1688465"/>
            <a:ext cx="9237980" cy="4896485"/>
          </a:xfrm>
        </p:spPr>
        <p:txBody>
          <a:bodyPr>
            <a:normAutofit/>
          </a:bodyPr>
          <a:lstStyle/>
          <a:p>
            <a:pPr marL="0" indent="0">
              <a:buNone/>
            </a:pPr>
            <a:r>
              <a:rPr sz="2800" dirty="0">
                <a:solidFill>
                  <a:schemeClr val="accent4"/>
                </a:solidFill>
                <a:sym typeface="+mn-ea"/>
              </a:rPr>
              <a:t>如何做一个标准的居士是最基础、最简单的知识。一个具格的居士需要具备三个方面的条件，即</a:t>
            </a:r>
          </a:p>
          <a:p>
            <a:pPr marL="457200" indent="353695">
              <a:buClrTx/>
              <a:buFont typeface="微软雅黑" panose="020B0503020204020204" charset="-122"/>
              <a:buChar char="*"/>
            </a:pPr>
            <a:endParaRPr sz="2800" dirty="0">
              <a:solidFill>
                <a:schemeClr val="accent4"/>
              </a:solidFill>
              <a:sym typeface="+mn-ea"/>
            </a:endParaRPr>
          </a:p>
          <a:p>
            <a:pPr marL="457200" indent="353695">
              <a:buClrTx/>
              <a:buFont typeface="微软雅黑" panose="020B0503020204020204" charset="-122"/>
              <a:buChar char="*"/>
            </a:pPr>
            <a:r>
              <a:rPr sz="2800" dirty="0">
                <a:solidFill>
                  <a:schemeClr val="accent4"/>
                </a:solidFill>
                <a:sym typeface="+mn-ea"/>
              </a:rPr>
              <a:t>居士的见解</a:t>
            </a:r>
          </a:p>
          <a:p>
            <a:pPr marL="457200" indent="353695">
              <a:buClrTx/>
              <a:buFont typeface="微软雅黑" panose="020B0503020204020204" charset="-122"/>
              <a:buChar char="*"/>
            </a:pPr>
            <a:r>
              <a:rPr lang="zh-CN" altLang="en-US" sz="2800" dirty="0">
                <a:solidFill>
                  <a:schemeClr val="accent4"/>
                </a:solidFill>
                <a:sym typeface="+mn-ea"/>
              </a:rPr>
              <a:t>居士的</a:t>
            </a:r>
            <a:r>
              <a:rPr sz="2800" dirty="0">
                <a:solidFill>
                  <a:schemeClr val="accent4"/>
                </a:solidFill>
                <a:sym typeface="+mn-ea"/>
              </a:rPr>
              <a:t>修法</a:t>
            </a:r>
          </a:p>
          <a:p>
            <a:pPr marL="457200" indent="353695">
              <a:buClrTx/>
              <a:buFont typeface="微软雅黑" panose="020B0503020204020204" charset="-122"/>
              <a:buChar char="*"/>
            </a:pPr>
            <a:r>
              <a:rPr lang="zh-CN" sz="2800" dirty="0">
                <a:solidFill>
                  <a:schemeClr val="accent4"/>
                </a:solidFill>
                <a:sym typeface="+mn-ea"/>
              </a:rPr>
              <a:t>居士</a:t>
            </a:r>
            <a:r>
              <a:rPr sz="2800" dirty="0">
                <a:solidFill>
                  <a:schemeClr val="accent4"/>
                </a:solidFill>
                <a:sym typeface="+mn-ea"/>
              </a:rPr>
              <a:t>的行为</a:t>
            </a:r>
          </a:p>
          <a:p>
            <a:pPr marL="0" indent="0">
              <a:buNone/>
            </a:pPr>
            <a:r>
              <a:rPr lang="en-US" sz="2800" dirty="0">
                <a:solidFill>
                  <a:schemeClr val="accent4"/>
                </a:solidFill>
                <a:sym typeface="+mn-ea"/>
              </a:rPr>
              <a:t>	</a:t>
            </a:r>
          </a:p>
          <a:p>
            <a:pPr marL="0" indent="0">
              <a:buNone/>
            </a:pPr>
            <a:r>
              <a:rPr sz="2800" dirty="0">
                <a:solidFill>
                  <a:schemeClr val="accent4"/>
                </a:solidFill>
                <a:sym typeface="+mn-ea"/>
              </a:rPr>
              <a:t>每个方面分别有上、中、下三种。下等的标准是</a:t>
            </a:r>
            <a:r>
              <a:rPr lang="zh-CN" sz="2800" dirty="0">
                <a:solidFill>
                  <a:schemeClr val="accent4"/>
                </a:solidFill>
                <a:sym typeface="+mn-ea"/>
              </a:rPr>
              <a:t>目前</a:t>
            </a:r>
            <a:r>
              <a:rPr sz="2800" dirty="0">
                <a:solidFill>
                  <a:schemeClr val="accent4"/>
                </a:solidFill>
                <a:sym typeface="+mn-ea"/>
              </a:rPr>
              <a:t>学习的重点，</a:t>
            </a:r>
            <a:r>
              <a:rPr lang="zh-CN" sz="2800" dirty="0">
                <a:solidFill>
                  <a:schemeClr val="accent4"/>
                </a:solidFill>
                <a:sym typeface="+mn-ea"/>
              </a:rPr>
              <a:t>中等的标准是</a:t>
            </a:r>
            <a:r>
              <a:rPr sz="2800" dirty="0">
                <a:solidFill>
                  <a:schemeClr val="accent4"/>
                </a:solidFill>
                <a:sym typeface="+mn-ea"/>
              </a:rPr>
              <a:t>我们</a:t>
            </a:r>
            <a:r>
              <a:rPr lang="zh-CN" sz="2800" dirty="0">
                <a:solidFill>
                  <a:schemeClr val="accent4"/>
                </a:solidFill>
                <a:sym typeface="+mn-ea"/>
              </a:rPr>
              <a:t>逐渐</a:t>
            </a:r>
            <a:r>
              <a:rPr sz="2800" dirty="0">
                <a:solidFill>
                  <a:schemeClr val="accent4"/>
                </a:solidFill>
                <a:sym typeface="+mn-ea"/>
              </a:rPr>
              <a:t>一定要去做到的。至于</a:t>
            </a:r>
            <a:r>
              <a:rPr lang="zh-CN" sz="2800" dirty="0">
                <a:solidFill>
                  <a:schemeClr val="accent4"/>
                </a:solidFill>
                <a:sym typeface="+mn-ea"/>
              </a:rPr>
              <a:t>高等的</a:t>
            </a:r>
            <a:r>
              <a:rPr sz="2800" dirty="0">
                <a:solidFill>
                  <a:schemeClr val="accent4"/>
                </a:solidFill>
                <a:sym typeface="+mn-ea"/>
              </a:rPr>
              <a:t>三个</a:t>
            </a:r>
            <a:r>
              <a:rPr lang="zh-CN" sz="2800" dirty="0">
                <a:solidFill>
                  <a:schemeClr val="accent4"/>
                </a:solidFill>
                <a:sym typeface="+mn-ea"/>
              </a:rPr>
              <a:t>标准</a:t>
            </a:r>
            <a:r>
              <a:rPr sz="2800" dirty="0">
                <a:solidFill>
                  <a:schemeClr val="accent4"/>
                </a:solidFill>
                <a:sym typeface="+mn-ea"/>
              </a:rPr>
              <a:t>，</a:t>
            </a:r>
            <a:r>
              <a:rPr lang="zh-CN" sz="2800" dirty="0">
                <a:solidFill>
                  <a:schemeClr val="accent4"/>
                </a:solidFill>
                <a:sym typeface="+mn-ea"/>
              </a:rPr>
              <a:t>是长期目标</a:t>
            </a:r>
            <a:r>
              <a:rPr sz="2800" dirty="0">
                <a:solidFill>
                  <a:schemeClr val="accent4"/>
                </a:solidFill>
                <a:sym typeface="+mn-ea"/>
              </a:rPr>
              <a:t>。</a:t>
            </a:r>
          </a:p>
          <a:p>
            <a:pPr marL="0" indent="0">
              <a:buNone/>
            </a:pPr>
            <a:endParaRPr lang="en-CA" sz="2800" b="1" dirty="0">
              <a:solidFill>
                <a:schemeClr val="accent4"/>
              </a:solidFill>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341DE1C-C21C-4594-BB08-B9C057AD84A5}"/>
              </a:ext>
            </a:extLst>
          </p:cNvPr>
          <p:cNvPicPr>
            <a:picLocks noChangeAspect="1"/>
          </p:cNvPicPr>
          <p:nvPr/>
        </p:nvPicPr>
        <p:blipFill>
          <a:blip r:embed="rId2"/>
          <a:stretch>
            <a:fillRect/>
          </a:stretch>
        </p:blipFill>
        <p:spPr>
          <a:xfrm>
            <a:off x="384464" y="1955654"/>
            <a:ext cx="6517242" cy="3915209"/>
          </a:xfrm>
          <a:prstGeom prst="rect">
            <a:avLst/>
          </a:prstGeom>
        </p:spPr>
      </p:pic>
      <p:pic>
        <p:nvPicPr>
          <p:cNvPr id="5" name="Picture 4">
            <a:extLst>
              <a:ext uri="{FF2B5EF4-FFF2-40B4-BE49-F238E27FC236}">
                <a16:creationId xmlns:a16="http://schemas.microsoft.com/office/drawing/2014/main" xmlns="" id="{489D020D-AC56-4EDA-82E0-FA06F6097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8008" y="792497"/>
            <a:ext cx="4007237" cy="5577196"/>
          </a:xfrm>
          <a:prstGeom prst="rect">
            <a:avLst/>
          </a:prstGeom>
        </p:spPr>
      </p:pic>
      <p:sp>
        <p:nvSpPr>
          <p:cNvPr id="6" name="Title 1">
            <a:extLst>
              <a:ext uri="{FF2B5EF4-FFF2-40B4-BE49-F238E27FC236}">
                <a16:creationId xmlns:a16="http://schemas.microsoft.com/office/drawing/2014/main" xmlns="" id="{1B512AA4-0621-4B48-85BE-6C92B203980A}"/>
              </a:ext>
            </a:extLst>
          </p:cNvPr>
          <p:cNvSpPr>
            <a:spLocks noGrp="1"/>
          </p:cNvSpPr>
          <p:nvPr>
            <p:ph type="title"/>
          </p:nvPr>
        </p:nvSpPr>
        <p:spPr>
          <a:xfrm>
            <a:off x="1130300" y="467360"/>
            <a:ext cx="6223000" cy="683346"/>
          </a:xfrm>
        </p:spPr>
        <p:txBody>
          <a:bodyPr>
            <a:normAutofit/>
          </a:bodyPr>
          <a:lstStyle/>
          <a:p>
            <a:r>
              <a:rPr lang="en-US" altLang="zh-CN" dirty="0"/>
              <a:t>5. </a:t>
            </a:r>
            <a:r>
              <a:rPr lang="zh-CN" altLang="en-US" dirty="0"/>
              <a:t>居士的行为 </a:t>
            </a:r>
            <a:r>
              <a:rPr lang="en-US" altLang="zh-CN" dirty="0"/>
              <a:t>- </a:t>
            </a:r>
            <a:r>
              <a:rPr lang="zh-CN" altLang="en-US" dirty="0"/>
              <a:t>下等的行为</a:t>
            </a:r>
            <a:endParaRPr lang="en-CA" dirty="0"/>
          </a:p>
        </p:txBody>
      </p:sp>
    </p:spTree>
    <p:extLst>
      <p:ext uri="{BB962C8B-B14F-4D97-AF65-F5344CB8AC3E}">
        <p14:creationId xmlns:p14="http://schemas.microsoft.com/office/powerpoint/2010/main" val="2364995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5. </a:t>
            </a:r>
            <a:r>
              <a:rPr lang="zh-CN" altLang="en-US" dirty="0"/>
              <a:t>居士的行为 </a:t>
            </a:r>
            <a:r>
              <a:rPr lang="en-US" altLang="zh-CN" dirty="0"/>
              <a:t>- </a:t>
            </a:r>
            <a:r>
              <a:rPr lang="zh-CN" altLang="en-US" dirty="0"/>
              <a:t>下等的行为</a:t>
            </a:r>
            <a:endParaRPr lang="en-CA" dirty="0"/>
          </a:p>
        </p:txBody>
      </p:sp>
      <p:sp>
        <p:nvSpPr>
          <p:cNvPr id="3" name="Content Placeholder 2"/>
          <p:cNvSpPr>
            <a:spLocks noGrp="1"/>
          </p:cNvSpPr>
          <p:nvPr>
            <p:ph idx="1"/>
          </p:nvPr>
        </p:nvSpPr>
        <p:spPr/>
        <p:txBody>
          <a:bodyPr>
            <a:normAutofit/>
          </a:bodyPr>
          <a:lstStyle/>
          <a:p>
            <a:pPr marL="45720" indent="0">
              <a:buNone/>
            </a:pPr>
            <a:r>
              <a:rPr lang="zh-CN" altLang="en-US" sz="3200" dirty="0"/>
              <a:t>下等的行为当中的两个问题：</a:t>
            </a:r>
          </a:p>
          <a:p>
            <a:pPr lvl="1">
              <a:buFont typeface="Courier New" pitchFamily="49" charset="0"/>
              <a:buChar char="o"/>
            </a:pPr>
            <a:endParaRPr lang="en-US" altLang="zh-CN" sz="3000" dirty="0"/>
          </a:p>
          <a:p>
            <a:pPr lvl="1">
              <a:buFont typeface="Arial" pitchFamily="34" charset="0"/>
              <a:buChar char="•"/>
            </a:pPr>
            <a:r>
              <a:rPr lang="zh-CN" altLang="en-US" sz="3000" dirty="0"/>
              <a:t>第一  吃素的问题。</a:t>
            </a:r>
          </a:p>
          <a:p>
            <a:pPr lvl="2" fontAlgn="base">
              <a:buFont typeface="Arial" pitchFamily="34" charset="0"/>
              <a:buChar char="•"/>
            </a:pPr>
            <a:r>
              <a:rPr lang="zh-CN" altLang="en-US" sz="2600" dirty="0"/>
              <a:t>部分居士也许还没有吃素，就一定要吃素，</a:t>
            </a:r>
          </a:p>
          <a:p>
            <a:pPr lvl="2" fontAlgn="base">
              <a:buFont typeface="Arial" pitchFamily="34" charset="0"/>
              <a:buChar char="•"/>
            </a:pPr>
            <a:r>
              <a:rPr lang="zh-CN" altLang="en-US" sz="2600" dirty="0"/>
              <a:t>认为密宗是允许吃肉的，这是错误的观点</a:t>
            </a:r>
            <a:r>
              <a:rPr lang="en-US" altLang="zh-CN" sz="2600" dirty="0"/>
              <a:t>,</a:t>
            </a:r>
            <a:endParaRPr lang="zh-CN" altLang="en-US" sz="2600" dirty="0"/>
          </a:p>
          <a:p>
            <a:pPr lvl="2" fontAlgn="base">
              <a:buFont typeface="Arial" pitchFamily="34" charset="0"/>
              <a:buChar char="•"/>
            </a:pPr>
            <a:r>
              <a:rPr lang="zh-CN" altLang="en-US" sz="2600" dirty="0"/>
              <a:t>汉地的大乘佛法在吃素方面，有非常良好的传统，</a:t>
            </a:r>
          </a:p>
          <a:p>
            <a:pPr lvl="2" fontAlgn="base">
              <a:buFont typeface="Arial" pitchFamily="34" charset="0"/>
              <a:buChar char="•"/>
            </a:pPr>
            <a:r>
              <a:rPr lang="zh-CN" altLang="en-US" sz="2600" dirty="0"/>
              <a:t>南传佛教的僧侣托钵化缘，所以吃纯素有一定的困难</a:t>
            </a:r>
          </a:p>
          <a:p>
            <a:pPr marL="45720" indent="0">
              <a:buNone/>
            </a:pPr>
            <a:endParaRPr lang="en-CA" dirty="0"/>
          </a:p>
        </p:txBody>
      </p:sp>
    </p:spTree>
    <p:extLst>
      <p:ext uri="{BB962C8B-B14F-4D97-AF65-F5344CB8AC3E}">
        <p14:creationId xmlns:p14="http://schemas.microsoft.com/office/powerpoint/2010/main" val="359060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5. </a:t>
            </a:r>
            <a:r>
              <a:rPr lang="zh-CN" altLang="en-US" dirty="0"/>
              <a:t>居士的行为 </a:t>
            </a:r>
            <a:r>
              <a:rPr lang="en-US" altLang="zh-CN" dirty="0"/>
              <a:t>- </a:t>
            </a:r>
            <a:r>
              <a:rPr lang="zh-CN" altLang="en-US" dirty="0"/>
              <a:t>下等的行为</a:t>
            </a:r>
            <a:endParaRPr lang="en-CA" dirty="0"/>
          </a:p>
        </p:txBody>
      </p:sp>
      <p:sp>
        <p:nvSpPr>
          <p:cNvPr id="3" name="Content Placeholder 2"/>
          <p:cNvSpPr>
            <a:spLocks noGrp="1"/>
          </p:cNvSpPr>
          <p:nvPr>
            <p:ph idx="1"/>
          </p:nvPr>
        </p:nvSpPr>
        <p:spPr>
          <a:xfrm>
            <a:off x="1341120" y="1641764"/>
            <a:ext cx="9509760" cy="4790209"/>
          </a:xfrm>
        </p:spPr>
        <p:txBody>
          <a:bodyPr>
            <a:normAutofit/>
          </a:bodyPr>
          <a:lstStyle/>
          <a:p>
            <a:r>
              <a:rPr lang="zh-CN" altLang="en-US" sz="2600" dirty="0"/>
              <a:t>第二个问题，是上师、弟子与金刚道友之间的问题。</a:t>
            </a:r>
          </a:p>
          <a:p>
            <a:pPr lvl="1" fontAlgn="base"/>
            <a:r>
              <a:rPr lang="zh-CN" altLang="en-US" sz="2200" dirty="0"/>
              <a:t>依止某个上师并接受了一些灌顶和密法之后</a:t>
            </a:r>
            <a:r>
              <a:rPr lang="en-US" altLang="zh-CN" sz="2200" dirty="0"/>
              <a:t>, </a:t>
            </a:r>
            <a:r>
              <a:rPr lang="zh-CN" altLang="en-US" sz="2200" dirty="0"/>
              <a:t>对上师产生了负面的看法， 师徒之间产生了矛盾，</a:t>
            </a:r>
          </a:p>
          <a:p>
            <a:pPr lvl="1" fontAlgn="base"/>
            <a:r>
              <a:rPr lang="zh-CN" altLang="en-US" sz="2200" dirty="0"/>
              <a:t>看见金刚道友的行为不正当，感到非常失望，以放弃学佛。</a:t>
            </a:r>
          </a:p>
          <a:p>
            <a:r>
              <a:rPr lang="zh-CN" altLang="en-US" sz="2600" dirty="0"/>
              <a:t>正确的认识：</a:t>
            </a:r>
          </a:p>
          <a:p>
            <a:pPr lvl="1" fontAlgn="base"/>
            <a:r>
              <a:rPr lang="zh-CN" altLang="en-US" sz="2200" dirty="0"/>
              <a:t>一个普通人的行为，不能够代表佛法， （观音菩萨代表佛教的慈悲；文殊菩萨代表佛教的智慧）</a:t>
            </a:r>
          </a:p>
          <a:p>
            <a:pPr lvl="1" fontAlgn="base"/>
            <a:r>
              <a:rPr lang="zh-CN" altLang="en-US" sz="2200" dirty="0"/>
              <a:t>佛说：依法不依人，是判断非的准则。</a:t>
            </a:r>
          </a:p>
          <a:p>
            <a:pPr lvl="1" fontAlgn="base"/>
            <a:r>
              <a:rPr lang="zh-CN" altLang="en-US" sz="2200" dirty="0"/>
              <a:t>上师、金刚道友的行为，是他们个人的行为，并不能代表佛法，也不能代表藏传佛教，这一点我们一定要划分清楚。</a:t>
            </a:r>
          </a:p>
          <a:p>
            <a:pPr lvl="1" fontAlgn="base"/>
            <a:r>
              <a:rPr lang="zh-CN" altLang="en-US" sz="2200" dirty="0"/>
              <a:t>不要轻易地把上师、活佛看成佛，</a:t>
            </a:r>
          </a:p>
          <a:p>
            <a:pPr lvl="1" fontAlgn="base"/>
            <a:r>
              <a:rPr lang="zh-CN" altLang="en-US" sz="2200" dirty="0"/>
              <a:t>密宗本身有明确的规定：依止一个上师一定要观察十二年</a:t>
            </a:r>
          </a:p>
          <a:p>
            <a:pPr marL="45720" indent="0">
              <a:buNone/>
            </a:pPr>
            <a:endParaRPr lang="en-CA" dirty="0"/>
          </a:p>
        </p:txBody>
      </p:sp>
    </p:spTree>
    <p:extLst>
      <p:ext uri="{BB962C8B-B14F-4D97-AF65-F5344CB8AC3E}">
        <p14:creationId xmlns:p14="http://schemas.microsoft.com/office/powerpoint/2010/main" val="286530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5. </a:t>
            </a:r>
            <a:r>
              <a:rPr lang="zh-CN" altLang="en-US" dirty="0"/>
              <a:t>居士的行为 </a:t>
            </a:r>
            <a:r>
              <a:rPr lang="en-US" altLang="zh-CN" dirty="0"/>
              <a:t>- </a:t>
            </a:r>
            <a:r>
              <a:rPr lang="zh-CN" altLang="en-US" dirty="0"/>
              <a:t>下等的行为</a:t>
            </a:r>
            <a:endParaRPr lang="en-CA" dirty="0"/>
          </a:p>
        </p:txBody>
      </p:sp>
      <p:sp>
        <p:nvSpPr>
          <p:cNvPr id="3" name="Content Placeholder 2"/>
          <p:cNvSpPr>
            <a:spLocks noGrp="1"/>
          </p:cNvSpPr>
          <p:nvPr>
            <p:ph idx="1"/>
          </p:nvPr>
        </p:nvSpPr>
        <p:spPr/>
        <p:txBody>
          <a:bodyPr/>
          <a:lstStyle/>
          <a:p>
            <a:pPr marL="45720" indent="0">
              <a:buNone/>
            </a:pPr>
            <a:r>
              <a:rPr lang="zh-CN" altLang="en-US" sz="2800" dirty="0"/>
              <a:t>上师的教导：</a:t>
            </a:r>
          </a:p>
          <a:p>
            <a:pPr fontAlgn="base"/>
            <a:r>
              <a:rPr lang="zh-CN" altLang="en-US" sz="2800" dirty="0"/>
              <a:t>依止上师之前一定要观察；</a:t>
            </a:r>
          </a:p>
          <a:p>
            <a:pPr fontAlgn="base"/>
            <a:r>
              <a:rPr lang="zh-CN" altLang="en-US" sz="2800" dirty="0"/>
              <a:t>如果没有依止的必要，我们也不应该观察别人的过失。</a:t>
            </a:r>
          </a:p>
          <a:p>
            <a:pPr fontAlgn="base"/>
            <a:r>
              <a:rPr lang="zh-CN" altLang="en-US" sz="2800" dirty="0"/>
              <a:t>学佛是要学佛的行为，不是学金刚道友或其他人。</a:t>
            </a:r>
          </a:p>
          <a:p>
            <a:pPr fontAlgn="base"/>
            <a:r>
              <a:rPr lang="zh-CN" altLang="en-US" sz="2800" dirty="0"/>
              <a:t>没有按照密宗的要求去观察，之后又违背密宗的戒律而毁谤，这样可能永远都修不成密法。</a:t>
            </a:r>
          </a:p>
          <a:p>
            <a:endParaRPr lang="en-CA" dirty="0"/>
          </a:p>
        </p:txBody>
      </p:sp>
    </p:spTree>
    <p:extLst>
      <p:ext uri="{BB962C8B-B14F-4D97-AF65-F5344CB8AC3E}">
        <p14:creationId xmlns:p14="http://schemas.microsoft.com/office/powerpoint/2010/main" val="276272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5. </a:t>
            </a:r>
            <a:r>
              <a:rPr lang="zh-CN" altLang="en-US" dirty="0"/>
              <a:t>居士的行为 </a:t>
            </a:r>
            <a:r>
              <a:rPr lang="en-US" altLang="zh-CN" dirty="0"/>
              <a:t>- </a:t>
            </a:r>
            <a:r>
              <a:rPr lang="zh-CN" altLang="en-US" dirty="0"/>
              <a:t>中等的行为</a:t>
            </a:r>
            <a:endParaRPr lang="en-CA" dirty="0"/>
          </a:p>
        </p:txBody>
      </p:sp>
      <p:sp>
        <p:nvSpPr>
          <p:cNvPr id="3" name="Content Placeholder 2"/>
          <p:cNvSpPr>
            <a:spLocks noGrp="1"/>
          </p:cNvSpPr>
          <p:nvPr>
            <p:ph idx="1"/>
          </p:nvPr>
        </p:nvSpPr>
        <p:spPr/>
        <p:txBody>
          <a:bodyPr>
            <a:noAutofit/>
          </a:bodyPr>
          <a:lstStyle/>
          <a:p>
            <a:pPr marL="45720" indent="0">
              <a:buNone/>
            </a:pPr>
            <a:r>
              <a:rPr lang="zh-CN" altLang="en-US" sz="2400" dirty="0"/>
              <a:t>中等的行为是在菩提心的基础上，尽量地利益众生。</a:t>
            </a:r>
          </a:p>
          <a:p>
            <a:pPr marL="45720" indent="0">
              <a:buNone/>
            </a:pPr>
            <a:r>
              <a:rPr lang="zh-CN" altLang="en-US" sz="2400" dirty="0"/>
              <a:t>大乘佛教利益众生的方法，就是六波罗蜜多：</a:t>
            </a:r>
          </a:p>
          <a:p>
            <a:pPr marL="45720" indent="0">
              <a:buNone/>
            </a:pPr>
            <a:r>
              <a:rPr lang="en-US" altLang="zh-CN" sz="2400" dirty="0"/>
              <a:t>	</a:t>
            </a:r>
            <a:r>
              <a:rPr lang="zh-CN" altLang="en-US" sz="2400" dirty="0"/>
              <a:t>布施波罗蜜多   持戒波罗蜜多   忍辱波罗蜜多</a:t>
            </a:r>
          </a:p>
          <a:p>
            <a:pPr marL="45720" indent="0">
              <a:buNone/>
            </a:pPr>
            <a:r>
              <a:rPr lang="en-US" altLang="zh-CN" sz="2400" dirty="0"/>
              <a:t>	</a:t>
            </a:r>
            <a:r>
              <a:rPr lang="zh-CN" altLang="en-US" sz="2400" dirty="0"/>
              <a:t>精进波罗蜜多   禅定波罗蜜多   智慧波罗蜜多</a:t>
            </a:r>
            <a:br>
              <a:rPr lang="zh-CN" altLang="en-US" sz="2400" dirty="0"/>
            </a:br>
            <a:r>
              <a:rPr lang="zh-CN" altLang="en-US" sz="2400" dirty="0"/>
              <a:t/>
            </a:r>
            <a:br>
              <a:rPr lang="zh-CN" altLang="en-US" sz="2400" dirty="0"/>
            </a:br>
            <a:r>
              <a:rPr lang="zh-CN" altLang="en-US" sz="2400" dirty="0"/>
              <a:t>行六波罗蜜可成就十种自在：</a:t>
            </a:r>
          </a:p>
          <a:p>
            <a:pPr marL="45720" indent="0">
              <a:buNone/>
            </a:pPr>
            <a:r>
              <a:rPr lang="en-US" altLang="zh-CN" sz="2400" dirty="0"/>
              <a:t>	1.</a:t>
            </a:r>
            <a:r>
              <a:rPr lang="zh-CN" altLang="en-US" sz="2400" dirty="0"/>
              <a:t>命自在 </a:t>
            </a:r>
            <a:r>
              <a:rPr lang="en-US" altLang="zh-CN" sz="2400" dirty="0"/>
              <a:t>2.</a:t>
            </a:r>
            <a:r>
              <a:rPr lang="zh-CN" altLang="en-US" sz="2400" dirty="0"/>
              <a:t>心自在    </a:t>
            </a:r>
            <a:r>
              <a:rPr lang="en-US" altLang="zh-CN" sz="2400" dirty="0"/>
              <a:t>3.</a:t>
            </a:r>
            <a:r>
              <a:rPr lang="zh-CN" altLang="en-US" sz="2400" dirty="0"/>
              <a:t>财自在     </a:t>
            </a:r>
            <a:r>
              <a:rPr lang="en-US" altLang="zh-CN" sz="2400" dirty="0"/>
              <a:t>4.</a:t>
            </a:r>
            <a:r>
              <a:rPr lang="zh-CN" altLang="en-US" sz="2400" dirty="0"/>
              <a:t>业自在 </a:t>
            </a:r>
            <a:r>
              <a:rPr lang="en-US" altLang="zh-CN" sz="2400" dirty="0"/>
              <a:t>5.</a:t>
            </a:r>
            <a:r>
              <a:rPr lang="zh-CN" altLang="en-US" sz="2400" dirty="0"/>
              <a:t>生自在 </a:t>
            </a:r>
          </a:p>
          <a:p>
            <a:pPr marL="45720" indent="0">
              <a:buNone/>
            </a:pPr>
            <a:r>
              <a:rPr lang="en-US" altLang="zh-CN" sz="2400" dirty="0"/>
              <a:t>	6.</a:t>
            </a:r>
            <a:r>
              <a:rPr lang="zh-CN" altLang="en-US" sz="2400" dirty="0"/>
              <a:t>愿自在 </a:t>
            </a:r>
            <a:r>
              <a:rPr lang="en-US" altLang="zh-CN" sz="2400" dirty="0"/>
              <a:t>7.</a:t>
            </a:r>
            <a:r>
              <a:rPr lang="zh-CN" altLang="en-US" sz="2400" dirty="0"/>
              <a:t>信解自在 </a:t>
            </a:r>
            <a:r>
              <a:rPr lang="en-US" altLang="zh-CN" sz="2400" dirty="0"/>
              <a:t>8.</a:t>
            </a:r>
            <a:r>
              <a:rPr lang="zh-CN" altLang="en-US" sz="2400" dirty="0"/>
              <a:t>如意自在 </a:t>
            </a:r>
            <a:r>
              <a:rPr lang="en-US" altLang="zh-CN" sz="2400" dirty="0"/>
              <a:t>9.</a:t>
            </a:r>
            <a:r>
              <a:rPr lang="zh-CN" altLang="en-US" sz="2400" dirty="0"/>
              <a:t>智自在 </a:t>
            </a:r>
            <a:r>
              <a:rPr lang="en-US" altLang="zh-CN" sz="2400" dirty="0"/>
              <a:t>10.</a:t>
            </a:r>
            <a:r>
              <a:rPr lang="zh-CN" altLang="en-US" sz="2400" dirty="0"/>
              <a:t>法自在</a:t>
            </a:r>
            <a:endParaRPr lang="en-CA" sz="2400" dirty="0"/>
          </a:p>
        </p:txBody>
      </p:sp>
    </p:spTree>
    <p:extLst>
      <p:ext uri="{BB962C8B-B14F-4D97-AF65-F5344CB8AC3E}">
        <p14:creationId xmlns:p14="http://schemas.microsoft.com/office/powerpoint/2010/main" val="20167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5. </a:t>
            </a:r>
            <a:r>
              <a:rPr lang="zh-CN" altLang="en-US" dirty="0"/>
              <a:t>居士的行为 </a:t>
            </a:r>
            <a:r>
              <a:rPr lang="en-US" altLang="zh-CN" dirty="0"/>
              <a:t>- </a:t>
            </a:r>
            <a:r>
              <a:rPr lang="zh-CN" altLang="en-US" dirty="0"/>
              <a:t>中等的行为</a:t>
            </a:r>
            <a:endParaRPr lang="en-CA" dirty="0"/>
          </a:p>
        </p:txBody>
      </p:sp>
      <p:sp>
        <p:nvSpPr>
          <p:cNvPr id="3" name="Content Placeholder 2"/>
          <p:cNvSpPr>
            <a:spLocks noGrp="1"/>
          </p:cNvSpPr>
          <p:nvPr>
            <p:ph idx="1"/>
          </p:nvPr>
        </p:nvSpPr>
        <p:spPr>
          <a:xfrm>
            <a:off x="6878782" y="1506682"/>
            <a:ext cx="3564082" cy="4127627"/>
          </a:xfrm>
        </p:spPr>
        <p:txBody>
          <a:bodyPr/>
          <a:lstStyle/>
          <a:p>
            <a:pPr marL="45720" indent="0">
              <a:buNone/>
            </a:pPr>
            <a:r>
              <a:rPr lang="zh-CN" altLang="en-US" dirty="0"/>
              <a:t>六度的原名是</a:t>
            </a:r>
            <a:r>
              <a:rPr lang="en-US" altLang="zh-CN" dirty="0"/>
              <a:t>"</a:t>
            </a:r>
            <a:r>
              <a:rPr lang="zh-CN" altLang="en-US" dirty="0"/>
              <a:t>六波罗蜜</a:t>
            </a:r>
            <a:r>
              <a:rPr lang="en-US" altLang="zh-CN" dirty="0"/>
              <a:t>"</a:t>
            </a:r>
            <a:r>
              <a:rPr lang="zh-CN" altLang="en-US" dirty="0"/>
              <a:t>。波罗蜜是梵语，华译是</a:t>
            </a:r>
            <a:r>
              <a:rPr lang="en-US" altLang="zh-CN" dirty="0"/>
              <a:t>"</a:t>
            </a:r>
            <a:r>
              <a:rPr lang="zh-CN" altLang="en-US" dirty="0"/>
              <a:t>到彼岸</a:t>
            </a:r>
            <a:r>
              <a:rPr lang="en-US" altLang="zh-CN" dirty="0"/>
              <a:t>"</a:t>
            </a:r>
            <a:r>
              <a:rPr lang="zh-CN" altLang="en-US" dirty="0"/>
              <a:t>；因修行者乘著大行之船，能由生死苦恼的此岸，度到涅槃安乐的彼岸。</a:t>
            </a:r>
          </a:p>
        </p:txBody>
      </p:sp>
      <p:pic>
        <p:nvPicPr>
          <p:cNvPr id="2050" name="Picture 2" descr="http://www.minlun.org.tw/14pt/14p/%E5%8D%81%E4%BA%8C%E7%94%B2%E3%80%81%E4%B9%99.gif"/>
          <p:cNvPicPr>
            <a:picLocks noChangeAspect="1" noChangeArrowheads="1"/>
          </p:cNvPicPr>
          <p:nvPr/>
        </p:nvPicPr>
        <p:blipFill rotWithShape="1">
          <a:blip r:embed="rId2">
            <a:extLst>
              <a:ext uri="{28A0092B-C50C-407E-A947-70E740481C1C}">
                <a14:useLocalDpi xmlns:a14="http://schemas.microsoft.com/office/drawing/2010/main" val="0"/>
              </a:ext>
            </a:extLst>
          </a:blip>
          <a:srcRect t="4476" r="24486" b="15545"/>
          <a:stretch>
            <a:fillRect/>
          </a:stretch>
        </p:blipFill>
        <p:spPr bwMode="auto">
          <a:xfrm>
            <a:off x="1434637" y="1506682"/>
            <a:ext cx="4955771" cy="4831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90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5. </a:t>
            </a:r>
            <a:r>
              <a:rPr lang="zh-CN" altLang="en-US" dirty="0"/>
              <a:t>居士的行为 </a:t>
            </a:r>
            <a:r>
              <a:rPr lang="en-US" altLang="zh-CN" dirty="0"/>
              <a:t>- </a:t>
            </a:r>
            <a:r>
              <a:rPr lang="zh-CN" altLang="en-US" dirty="0"/>
              <a:t>中等的行为</a:t>
            </a:r>
            <a:endParaRPr lang="en-CA" dirty="0"/>
          </a:p>
        </p:txBody>
      </p:sp>
      <p:sp>
        <p:nvSpPr>
          <p:cNvPr id="3" name="Content Placeholder 2"/>
          <p:cNvSpPr>
            <a:spLocks noGrp="1"/>
          </p:cNvSpPr>
          <p:nvPr>
            <p:ph idx="1"/>
          </p:nvPr>
        </p:nvSpPr>
        <p:spPr/>
        <p:txBody>
          <a:bodyPr>
            <a:normAutofit/>
          </a:bodyPr>
          <a:lstStyle/>
          <a:p>
            <a:pPr fontAlgn="base"/>
            <a:r>
              <a:rPr lang="zh-CN" altLang="en-US" sz="2800" dirty="0"/>
              <a:t>胜义菩提心不会立即生起，是有过程、有次第的，按发心去做。</a:t>
            </a:r>
          </a:p>
          <a:p>
            <a:pPr fontAlgn="base"/>
            <a:r>
              <a:rPr lang="zh-CN" altLang="en-US" sz="2800" dirty="0"/>
              <a:t>先易后难，能做到的先做，做不到的可以放在后面。（比如布施身体，我们暂时做不到）</a:t>
            </a:r>
          </a:p>
          <a:p>
            <a:pPr fontAlgn="base"/>
            <a:r>
              <a:rPr lang="zh-CN" altLang="en-US" sz="2800" dirty="0"/>
              <a:t>要从内心深处真真切切地发起利益众生的，清净的发心。</a:t>
            </a:r>
          </a:p>
          <a:p>
            <a:pPr fontAlgn="base"/>
            <a:r>
              <a:rPr lang="zh-CN" altLang="en-US" sz="2800" dirty="0"/>
              <a:t>下等的行为和中等的行为，都是我们目前力所能及的范畴。</a:t>
            </a:r>
          </a:p>
        </p:txBody>
      </p:sp>
    </p:spTree>
    <p:extLst>
      <p:ext uri="{BB962C8B-B14F-4D97-AF65-F5344CB8AC3E}">
        <p14:creationId xmlns:p14="http://schemas.microsoft.com/office/powerpoint/2010/main" val="324368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5. </a:t>
            </a:r>
            <a:r>
              <a:rPr lang="zh-CN" altLang="en-US" dirty="0"/>
              <a:t>居士的行为 </a:t>
            </a:r>
            <a:r>
              <a:rPr lang="en-US" altLang="zh-CN" dirty="0"/>
              <a:t>– </a:t>
            </a:r>
            <a:r>
              <a:rPr lang="zh-CN" altLang="en-US" dirty="0"/>
              <a:t>上等的行为</a:t>
            </a:r>
            <a:endParaRPr lang="en-CA" dirty="0"/>
          </a:p>
        </p:txBody>
      </p:sp>
      <p:sp>
        <p:nvSpPr>
          <p:cNvPr id="3" name="Content Placeholder 2"/>
          <p:cNvSpPr>
            <a:spLocks noGrp="1"/>
          </p:cNvSpPr>
          <p:nvPr>
            <p:ph idx="1"/>
          </p:nvPr>
        </p:nvSpPr>
        <p:spPr/>
        <p:txBody>
          <a:bodyPr>
            <a:normAutofit/>
          </a:bodyPr>
          <a:lstStyle/>
          <a:p>
            <a:pPr fontAlgn="base"/>
            <a:r>
              <a:rPr lang="zh-CN" altLang="en-US" sz="2800" dirty="0"/>
              <a:t>上等的行为是密宗的行为。</a:t>
            </a:r>
          </a:p>
          <a:p>
            <a:pPr fontAlgn="base"/>
            <a:r>
              <a:rPr lang="zh-CN" altLang="en-US" sz="2800" dirty="0"/>
              <a:t>密宗的行为 主要建立在生起次第、圆满次第的基础上，以菩提心利益众生，通过不可思议的方法，把众生引导到解脱道上面，具有不可思议的功德。</a:t>
            </a:r>
          </a:p>
          <a:p>
            <a:pPr lvl="1" fontAlgn="base"/>
            <a:r>
              <a:rPr lang="zh-CN" altLang="en-US" sz="2400" dirty="0"/>
              <a:t>米拉日巴尊者</a:t>
            </a:r>
          </a:p>
          <a:p>
            <a:pPr lvl="1" fontAlgn="base"/>
            <a:r>
              <a:rPr lang="zh-CN" altLang="en-US" sz="2400" dirty="0"/>
              <a:t>维摩诘居士</a:t>
            </a:r>
          </a:p>
          <a:p>
            <a:r>
              <a:rPr lang="zh-CN" altLang="en-US" sz="2800" dirty="0"/>
              <a:t>这些行为因为我们现在根本没有生起次第、圆满次第的基础，所以暂时做不到。</a:t>
            </a:r>
            <a:endParaRPr lang="en-CA" sz="1800" dirty="0"/>
          </a:p>
        </p:txBody>
      </p:sp>
    </p:spTree>
    <p:extLst>
      <p:ext uri="{BB962C8B-B14F-4D97-AF65-F5344CB8AC3E}">
        <p14:creationId xmlns:p14="http://schemas.microsoft.com/office/powerpoint/2010/main" val="43766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6. </a:t>
            </a:r>
            <a:r>
              <a:rPr lang="zh-CN" altLang="en-US" dirty="0"/>
              <a:t>如何做一个标准居士 </a:t>
            </a:r>
            <a:r>
              <a:rPr lang="en-US" altLang="zh-CN" dirty="0"/>
              <a:t>– </a:t>
            </a:r>
            <a:r>
              <a:rPr lang="zh-CN" altLang="en-US" dirty="0"/>
              <a:t>总结</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621157733"/>
              </p:ext>
            </p:extLst>
          </p:nvPr>
        </p:nvGraphicFramePr>
        <p:xfrm>
          <a:off x="1341438" y="2016911"/>
          <a:ext cx="8767460" cy="3897328"/>
        </p:xfrm>
        <a:graphic>
          <a:graphicData uri="http://schemas.openxmlformats.org/drawingml/2006/table">
            <a:tbl>
              <a:tblPr>
                <a:tableStyleId>{BC89EF96-8CEA-46FF-86C4-4CE0E7609802}</a:tableStyleId>
              </a:tblPr>
              <a:tblGrid>
                <a:gridCol w="2191865">
                  <a:extLst>
                    <a:ext uri="{9D8B030D-6E8A-4147-A177-3AD203B41FA5}">
                      <a16:colId xmlns:a16="http://schemas.microsoft.com/office/drawing/2014/main" xmlns="" val="20000"/>
                    </a:ext>
                  </a:extLst>
                </a:gridCol>
                <a:gridCol w="2191865">
                  <a:extLst>
                    <a:ext uri="{9D8B030D-6E8A-4147-A177-3AD203B41FA5}">
                      <a16:colId xmlns:a16="http://schemas.microsoft.com/office/drawing/2014/main" xmlns="" val="20001"/>
                    </a:ext>
                  </a:extLst>
                </a:gridCol>
                <a:gridCol w="2191865">
                  <a:extLst>
                    <a:ext uri="{9D8B030D-6E8A-4147-A177-3AD203B41FA5}">
                      <a16:colId xmlns:a16="http://schemas.microsoft.com/office/drawing/2014/main" xmlns="" val="20002"/>
                    </a:ext>
                  </a:extLst>
                </a:gridCol>
                <a:gridCol w="2191865">
                  <a:extLst>
                    <a:ext uri="{9D8B030D-6E8A-4147-A177-3AD203B41FA5}">
                      <a16:colId xmlns:a16="http://schemas.microsoft.com/office/drawing/2014/main" xmlns="" val="20003"/>
                    </a:ext>
                  </a:extLst>
                </a:gridCol>
              </a:tblGrid>
              <a:tr h="680486">
                <a:tc>
                  <a:txBody>
                    <a:bodyPr/>
                    <a:lstStyle/>
                    <a:p>
                      <a:pPr fontAlgn="t"/>
                      <a:r>
                        <a:rPr lang="en-CA" sz="1700" dirty="0">
                          <a:effectLst/>
                        </a:rPr>
                        <a:t> </a:t>
                      </a:r>
                    </a:p>
                  </a:txBody>
                  <a:tcPr marL="88375" marR="88375" marT="44187" marB="44187"/>
                </a:tc>
                <a:tc>
                  <a:txBody>
                    <a:bodyPr/>
                    <a:lstStyle/>
                    <a:p>
                      <a:pPr algn="ctr" rtl="0" fontAlgn="t">
                        <a:spcBef>
                          <a:spcPts val="0"/>
                        </a:spcBef>
                        <a:spcAft>
                          <a:spcPts val="600"/>
                        </a:spcAft>
                      </a:pPr>
                      <a:r>
                        <a:rPr lang="zh-CN" altLang="en-US" sz="2000" u="none" strike="noStrike" dirty="0">
                          <a:effectLst/>
                          <a:latin typeface="微软雅黑" pitchFamily="34" charset="-122"/>
                          <a:ea typeface="微软雅黑" pitchFamily="34" charset="-122"/>
                        </a:rPr>
                        <a:t>下等的标准居士</a:t>
                      </a:r>
                      <a:endParaRPr lang="zh-CN" altLang="en-US" sz="2000" dirty="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0"/>
                        </a:spcAft>
                      </a:pPr>
                      <a:r>
                        <a:rPr lang="zh-CN" altLang="en-US" sz="2000" u="none" strike="noStrike" dirty="0">
                          <a:effectLst/>
                          <a:latin typeface="微软雅黑" pitchFamily="34" charset="-122"/>
                          <a:ea typeface="微软雅黑" pitchFamily="34" charset="-122"/>
                        </a:rPr>
                        <a:t>中等的标准居士</a:t>
                      </a:r>
                      <a:endParaRPr lang="zh-CN" altLang="en-US" sz="2000" dirty="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0"/>
                        </a:spcAft>
                      </a:pPr>
                      <a:r>
                        <a:rPr lang="zh-CN" altLang="en-US" sz="2000" u="none" strike="noStrike" dirty="0">
                          <a:effectLst/>
                          <a:latin typeface="微软雅黑" pitchFamily="34" charset="-122"/>
                          <a:ea typeface="微软雅黑" pitchFamily="34" charset="-122"/>
                        </a:rPr>
                        <a:t>上等的标准居士</a:t>
                      </a:r>
                      <a:endParaRPr lang="zh-CN" altLang="en-US" sz="2000" dirty="0">
                        <a:effectLst/>
                        <a:latin typeface="微软雅黑" pitchFamily="34" charset="-122"/>
                        <a:ea typeface="微软雅黑" pitchFamily="34" charset="-122"/>
                      </a:endParaRPr>
                    </a:p>
                  </a:txBody>
                  <a:tcPr marL="35350" marR="35350" marT="35350" marB="35350"/>
                </a:tc>
                <a:extLst>
                  <a:ext uri="{0D108BD9-81ED-4DB2-BD59-A6C34878D82A}">
                    <a16:rowId xmlns:a16="http://schemas.microsoft.com/office/drawing/2014/main" xmlns="" val="10000"/>
                  </a:ext>
                </a:extLst>
              </a:tr>
              <a:tr h="883748">
                <a:tc>
                  <a:txBody>
                    <a:bodyPr/>
                    <a:lstStyle/>
                    <a:p>
                      <a:pPr algn="ctr" rtl="0" fontAlgn="t">
                        <a:spcBef>
                          <a:spcPts val="0"/>
                        </a:spcBef>
                        <a:spcAft>
                          <a:spcPts val="0"/>
                        </a:spcAft>
                      </a:pPr>
                      <a:r>
                        <a:rPr lang="zh-CN" altLang="en-US" sz="1800" u="none" strike="noStrike" dirty="0">
                          <a:effectLst/>
                          <a:latin typeface="微软雅黑" pitchFamily="34" charset="-122"/>
                          <a:ea typeface="微软雅黑" pitchFamily="34" charset="-122"/>
                        </a:rPr>
                        <a:t>见解</a:t>
                      </a:r>
                      <a:endParaRPr lang="zh-CN" altLang="en-US" sz="1800" dirty="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0"/>
                        </a:spcAft>
                      </a:pPr>
                      <a:r>
                        <a:rPr lang="zh-CN" altLang="en-US" sz="1700" u="none" strike="noStrike" dirty="0">
                          <a:effectLst/>
                          <a:latin typeface="微软雅黑" pitchFamily="34" charset="-122"/>
                          <a:ea typeface="微软雅黑" pitchFamily="34" charset="-122"/>
                        </a:rPr>
                        <a:t>深信因果</a:t>
                      </a:r>
                      <a:endParaRPr lang="zh-CN" altLang="en-US" sz="1700" dirty="0">
                        <a:effectLst/>
                        <a:latin typeface="微软雅黑" pitchFamily="34" charset="-122"/>
                        <a:ea typeface="微软雅黑" pitchFamily="34" charset="-122"/>
                      </a:endParaRPr>
                    </a:p>
                    <a:p>
                      <a:pPr algn="ctr" rtl="0" fontAlgn="t">
                        <a:spcBef>
                          <a:spcPts val="0"/>
                        </a:spcBef>
                        <a:spcAft>
                          <a:spcPts val="0"/>
                        </a:spcAft>
                      </a:pPr>
                      <a:r>
                        <a:rPr lang="zh-CN" altLang="en-US" sz="1700" u="none" strike="noStrike" dirty="0">
                          <a:effectLst/>
                          <a:latin typeface="微软雅黑" pitchFamily="34" charset="-122"/>
                          <a:ea typeface="微软雅黑" pitchFamily="34" charset="-122"/>
                        </a:rPr>
                        <a:t>深信轮回</a:t>
                      </a:r>
                      <a:endParaRPr lang="zh-CN" altLang="en-US" sz="1700" dirty="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0"/>
                        </a:spcAft>
                      </a:pPr>
                      <a:r>
                        <a:rPr lang="zh-CN" altLang="en-US" sz="1700" u="none" strike="noStrike">
                          <a:effectLst/>
                          <a:latin typeface="微软雅黑" pitchFamily="34" charset="-122"/>
                          <a:ea typeface="微软雅黑" pitchFamily="34" charset="-122"/>
                        </a:rPr>
                        <a:t>中观的空性见</a:t>
                      </a:r>
                      <a:endParaRPr lang="zh-CN" altLang="en-US" sz="170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600"/>
                        </a:spcAft>
                      </a:pPr>
                      <a:r>
                        <a:rPr lang="zh-CN" altLang="en-US" sz="1700" u="none" strike="noStrike" dirty="0">
                          <a:effectLst/>
                          <a:latin typeface="微软雅黑" pitchFamily="34" charset="-122"/>
                          <a:ea typeface="微软雅黑" pitchFamily="34" charset="-122"/>
                        </a:rPr>
                        <a:t>光明如来藏和密宗的见解</a:t>
                      </a:r>
                      <a:endParaRPr lang="zh-CN" altLang="en-US" sz="1700" dirty="0">
                        <a:effectLst/>
                        <a:latin typeface="微软雅黑" pitchFamily="34" charset="-122"/>
                        <a:ea typeface="微软雅黑" pitchFamily="34" charset="-122"/>
                      </a:endParaRPr>
                    </a:p>
                  </a:txBody>
                  <a:tcPr marL="35350" marR="35350" marT="35350" marB="35350"/>
                </a:tc>
                <a:extLst>
                  <a:ext uri="{0D108BD9-81ED-4DB2-BD59-A6C34878D82A}">
                    <a16:rowId xmlns:a16="http://schemas.microsoft.com/office/drawing/2014/main" xmlns="" val="10001"/>
                  </a:ext>
                </a:extLst>
              </a:tr>
              <a:tr h="1166547">
                <a:tc>
                  <a:txBody>
                    <a:bodyPr/>
                    <a:lstStyle/>
                    <a:p>
                      <a:pPr algn="ctr" rtl="0" fontAlgn="t">
                        <a:spcBef>
                          <a:spcPts val="0"/>
                        </a:spcBef>
                        <a:spcAft>
                          <a:spcPts val="0"/>
                        </a:spcAft>
                      </a:pPr>
                      <a:r>
                        <a:rPr lang="zh-CN" altLang="en-US" sz="1800" u="none" strike="noStrike" dirty="0">
                          <a:effectLst/>
                          <a:latin typeface="微软雅黑" pitchFamily="34" charset="-122"/>
                          <a:ea typeface="微软雅黑" pitchFamily="34" charset="-122"/>
                        </a:rPr>
                        <a:t>修法</a:t>
                      </a:r>
                      <a:endParaRPr lang="zh-CN" altLang="en-US" sz="1800" dirty="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0"/>
                        </a:spcAft>
                      </a:pPr>
                      <a:r>
                        <a:rPr lang="zh-CN" altLang="en-US" sz="1700" u="none" strike="noStrike">
                          <a:effectLst/>
                          <a:latin typeface="微软雅黑" pitchFamily="34" charset="-122"/>
                          <a:ea typeface="微软雅黑" pitchFamily="34" charset="-122"/>
                        </a:rPr>
                        <a:t>四外加行</a:t>
                      </a:r>
                      <a:endParaRPr lang="zh-CN" altLang="en-US" sz="1700">
                        <a:effectLst/>
                        <a:latin typeface="微软雅黑" pitchFamily="34" charset="-122"/>
                        <a:ea typeface="微软雅黑" pitchFamily="34" charset="-122"/>
                      </a:endParaRPr>
                    </a:p>
                    <a:p>
                      <a:pPr algn="ctr" rtl="0" fontAlgn="t">
                        <a:spcBef>
                          <a:spcPts val="0"/>
                        </a:spcBef>
                        <a:spcAft>
                          <a:spcPts val="0"/>
                        </a:spcAft>
                      </a:pPr>
                      <a:r>
                        <a:rPr lang="zh-CN" altLang="en-US" sz="1700" u="none" strike="noStrike">
                          <a:effectLst/>
                          <a:latin typeface="微软雅黑" pitchFamily="34" charset="-122"/>
                          <a:ea typeface="微软雅黑" pitchFamily="34" charset="-122"/>
                        </a:rPr>
                        <a:t>生起出离心</a:t>
                      </a:r>
                      <a:endParaRPr lang="zh-CN" altLang="en-US" sz="170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0"/>
                        </a:spcAft>
                      </a:pPr>
                      <a:r>
                        <a:rPr lang="zh-CN" altLang="en-US" sz="1700" u="none" strike="noStrike">
                          <a:effectLst/>
                          <a:latin typeface="微软雅黑" pitchFamily="34" charset="-122"/>
                          <a:ea typeface="微软雅黑" pitchFamily="34" charset="-122"/>
                        </a:rPr>
                        <a:t>菩提心和空性</a:t>
                      </a:r>
                      <a:endParaRPr lang="zh-CN" altLang="en-US" sz="170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600"/>
                        </a:spcAft>
                      </a:pPr>
                      <a:r>
                        <a:rPr lang="zh-CN" altLang="en-US" sz="1700" u="none" strike="noStrike" dirty="0">
                          <a:effectLst/>
                          <a:latin typeface="微软雅黑" pitchFamily="34" charset="-122"/>
                          <a:ea typeface="微软雅黑" pitchFamily="34" charset="-122"/>
                        </a:rPr>
                        <a:t>密宗生起次第、圆满次第、</a:t>
                      </a:r>
                      <a:endParaRPr lang="zh-CN" altLang="en-US" sz="1700" dirty="0">
                        <a:effectLst/>
                        <a:latin typeface="微软雅黑" pitchFamily="34" charset="-122"/>
                        <a:ea typeface="微软雅黑" pitchFamily="34" charset="-122"/>
                      </a:endParaRPr>
                    </a:p>
                    <a:p>
                      <a:pPr algn="ctr" rtl="0" fontAlgn="t">
                        <a:spcBef>
                          <a:spcPts val="0"/>
                        </a:spcBef>
                        <a:spcAft>
                          <a:spcPts val="600"/>
                        </a:spcAft>
                      </a:pPr>
                      <a:r>
                        <a:rPr lang="zh-CN" altLang="en-US" sz="1700" u="none" strike="noStrike" dirty="0">
                          <a:effectLst/>
                          <a:latin typeface="微软雅黑" pitchFamily="34" charset="-122"/>
                          <a:ea typeface="微软雅黑" pitchFamily="34" charset="-122"/>
                        </a:rPr>
                        <a:t>大圆满等修法</a:t>
                      </a:r>
                      <a:endParaRPr lang="zh-CN" altLang="en-US" sz="1700" dirty="0">
                        <a:effectLst/>
                        <a:latin typeface="微软雅黑" pitchFamily="34" charset="-122"/>
                        <a:ea typeface="微软雅黑" pitchFamily="34" charset="-122"/>
                      </a:endParaRPr>
                    </a:p>
                  </a:txBody>
                  <a:tcPr marL="35350" marR="35350" marT="35350" marB="35350"/>
                </a:tc>
                <a:extLst>
                  <a:ext uri="{0D108BD9-81ED-4DB2-BD59-A6C34878D82A}">
                    <a16:rowId xmlns:a16="http://schemas.microsoft.com/office/drawing/2014/main" xmlns="" val="10002"/>
                  </a:ext>
                </a:extLst>
              </a:tr>
              <a:tr h="1166547">
                <a:tc>
                  <a:txBody>
                    <a:bodyPr/>
                    <a:lstStyle/>
                    <a:p>
                      <a:pPr algn="ctr" rtl="0" fontAlgn="t">
                        <a:spcBef>
                          <a:spcPts val="0"/>
                        </a:spcBef>
                        <a:spcAft>
                          <a:spcPts val="0"/>
                        </a:spcAft>
                      </a:pPr>
                      <a:r>
                        <a:rPr lang="zh-CN" altLang="en-US" sz="1800" u="none" strike="noStrike" dirty="0">
                          <a:effectLst/>
                          <a:latin typeface="微软雅黑" pitchFamily="34" charset="-122"/>
                          <a:ea typeface="微软雅黑" pitchFamily="34" charset="-122"/>
                        </a:rPr>
                        <a:t>行为</a:t>
                      </a:r>
                      <a:endParaRPr lang="zh-CN" altLang="en-US" sz="1800" dirty="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0"/>
                        </a:spcAft>
                      </a:pPr>
                      <a:r>
                        <a:rPr lang="zh-CN" altLang="en-US" sz="1700" u="none" strike="noStrike">
                          <a:effectLst/>
                          <a:latin typeface="微软雅黑" pitchFamily="34" charset="-122"/>
                          <a:ea typeface="微软雅黑" pitchFamily="34" charset="-122"/>
                        </a:rPr>
                        <a:t>守持居士五戒</a:t>
                      </a:r>
                      <a:endParaRPr lang="zh-CN" altLang="en-US" sz="170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0"/>
                        </a:spcAft>
                      </a:pPr>
                      <a:r>
                        <a:rPr lang="zh-CN" altLang="en-US" sz="1700" u="none" strike="noStrike" dirty="0">
                          <a:effectLst/>
                          <a:latin typeface="微软雅黑" pitchFamily="34" charset="-122"/>
                          <a:ea typeface="微软雅黑" pitchFamily="34" charset="-122"/>
                        </a:rPr>
                        <a:t>在菩提心受持下</a:t>
                      </a:r>
                      <a:endParaRPr lang="zh-CN" altLang="en-US" sz="1700" dirty="0">
                        <a:effectLst/>
                        <a:latin typeface="微软雅黑" pitchFamily="34" charset="-122"/>
                        <a:ea typeface="微软雅黑" pitchFamily="34" charset="-122"/>
                      </a:endParaRPr>
                    </a:p>
                    <a:p>
                      <a:pPr algn="ctr" rtl="0" fontAlgn="t">
                        <a:spcBef>
                          <a:spcPts val="0"/>
                        </a:spcBef>
                        <a:spcAft>
                          <a:spcPts val="0"/>
                        </a:spcAft>
                      </a:pPr>
                      <a:r>
                        <a:rPr lang="zh-CN" altLang="en-US" sz="1700" u="none" strike="noStrike" dirty="0">
                          <a:effectLst/>
                          <a:latin typeface="微软雅黑" pitchFamily="34" charset="-122"/>
                          <a:ea typeface="微软雅黑" pitchFamily="34" charset="-122"/>
                        </a:rPr>
                        <a:t>行六波罗蜜多</a:t>
                      </a:r>
                      <a:endParaRPr lang="zh-CN" altLang="en-US" sz="1700" dirty="0">
                        <a:effectLst/>
                        <a:latin typeface="微软雅黑" pitchFamily="34" charset="-122"/>
                        <a:ea typeface="微软雅黑" pitchFamily="34" charset="-122"/>
                      </a:endParaRPr>
                    </a:p>
                  </a:txBody>
                  <a:tcPr marL="35350" marR="35350" marT="35350" marB="35350"/>
                </a:tc>
                <a:tc>
                  <a:txBody>
                    <a:bodyPr/>
                    <a:lstStyle/>
                    <a:p>
                      <a:pPr algn="ctr" rtl="0" fontAlgn="t">
                        <a:spcBef>
                          <a:spcPts val="0"/>
                        </a:spcBef>
                        <a:spcAft>
                          <a:spcPts val="600"/>
                        </a:spcAft>
                      </a:pPr>
                      <a:r>
                        <a:rPr lang="zh-CN" altLang="en-US" sz="1700" u="none" strike="noStrike" dirty="0">
                          <a:effectLst/>
                          <a:latin typeface="微软雅黑" pitchFamily="34" charset="-122"/>
                          <a:ea typeface="微软雅黑" pitchFamily="34" charset="-122"/>
                        </a:rPr>
                        <a:t>不可思议的</a:t>
                      </a:r>
                      <a:endParaRPr lang="zh-CN" altLang="en-US" sz="1700" dirty="0">
                        <a:effectLst/>
                        <a:latin typeface="微软雅黑" pitchFamily="34" charset="-122"/>
                        <a:ea typeface="微软雅黑" pitchFamily="34" charset="-122"/>
                      </a:endParaRPr>
                    </a:p>
                    <a:p>
                      <a:pPr algn="ctr" rtl="0" fontAlgn="t">
                        <a:spcBef>
                          <a:spcPts val="0"/>
                        </a:spcBef>
                        <a:spcAft>
                          <a:spcPts val="600"/>
                        </a:spcAft>
                      </a:pPr>
                      <a:r>
                        <a:rPr lang="zh-CN" altLang="en-US" sz="1700" u="none" strike="noStrike" dirty="0">
                          <a:effectLst/>
                          <a:latin typeface="微软雅黑" pitchFamily="34" charset="-122"/>
                          <a:ea typeface="微软雅黑" pitchFamily="34" charset="-122"/>
                        </a:rPr>
                        <a:t>密宗的行为</a:t>
                      </a:r>
                      <a:endParaRPr lang="zh-CN" altLang="en-US" sz="1700" dirty="0">
                        <a:effectLst/>
                        <a:latin typeface="微软雅黑" pitchFamily="34" charset="-122"/>
                        <a:ea typeface="微软雅黑" pitchFamily="34" charset="-122"/>
                      </a:endParaRPr>
                    </a:p>
                  </a:txBody>
                  <a:tcPr marL="35350" marR="35350" marT="35350" marB="35350"/>
                </a:tc>
                <a:extLst>
                  <a:ext uri="{0D108BD9-81ED-4DB2-BD59-A6C34878D82A}">
                    <a16:rowId xmlns:a16="http://schemas.microsoft.com/office/drawing/2014/main" xmlns="" val="10003"/>
                  </a:ext>
                </a:extLst>
              </a:tr>
            </a:tbl>
          </a:graphicData>
        </a:graphic>
      </p:graphicFrame>
      <p:sp>
        <p:nvSpPr>
          <p:cNvPr id="5" name="Rectangle 1"/>
          <p:cNvSpPr>
            <a:spLocks noChangeArrowheads="1"/>
          </p:cNvSpPr>
          <p:nvPr/>
        </p:nvSpPr>
        <p:spPr bwMode="auto">
          <a:xfrm>
            <a:off x="1341438" y="2016125"/>
            <a:ext cx="11241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CA"/>
          </a:p>
        </p:txBody>
      </p:sp>
    </p:spTree>
    <p:extLst>
      <p:ext uri="{BB962C8B-B14F-4D97-AF65-F5344CB8AC3E}">
        <p14:creationId xmlns:p14="http://schemas.microsoft.com/office/powerpoint/2010/main" val="167019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6. </a:t>
            </a:r>
            <a:r>
              <a:rPr lang="zh-CN" altLang="en-US" dirty="0"/>
              <a:t>如何做一个标准居士 </a:t>
            </a:r>
            <a:r>
              <a:rPr lang="en-US" altLang="zh-CN" dirty="0"/>
              <a:t>– </a:t>
            </a:r>
            <a:r>
              <a:rPr lang="zh-CN" altLang="en-US" dirty="0"/>
              <a:t>总结</a:t>
            </a:r>
            <a:endParaRPr lang="en-CA" dirty="0"/>
          </a:p>
        </p:txBody>
      </p:sp>
      <p:sp>
        <p:nvSpPr>
          <p:cNvPr id="3" name="Content Placeholder 2"/>
          <p:cNvSpPr>
            <a:spLocks noGrp="1"/>
          </p:cNvSpPr>
          <p:nvPr>
            <p:ph idx="1"/>
          </p:nvPr>
        </p:nvSpPr>
        <p:spPr>
          <a:xfrm>
            <a:off x="838200" y="1536700"/>
            <a:ext cx="10515600" cy="4589464"/>
          </a:xfrm>
        </p:spPr>
        <p:txBody>
          <a:bodyPr>
            <a:normAutofit/>
          </a:bodyPr>
          <a:lstStyle/>
          <a:p>
            <a:pPr fontAlgn="base"/>
            <a:r>
              <a:rPr lang="zh-CN" altLang="en-US" sz="2800" dirty="0"/>
              <a:t>上等的见解我们没有；上等的修法至少目前我们还不能修；上等的行为都是密宗的，我们目前还做不到。留待将来。</a:t>
            </a:r>
            <a:endParaRPr lang="en-US" altLang="zh-CN" sz="2800" dirty="0"/>
          </a:p>
          <a:p>
            <a:pPr fontAlgn="base"/>
            <a:endParaRPr lang="zh-CN" altLang="en-US" sz="2800" dirty="0"/>
          </a:p>
          <a:p>
            <a:pPr fontAlgn="base"/>
            <a:r>
              <a:rPr lang="zh-CN" altLang="en-US" sz="2800" dirty="0"/>
              <a:t>下等与中等的见解我们可以有，下等与中等的修法我们可以修，下等与中等的行为我们也可以做。</a:t>
            </a:r>
            <a:endParaRPr lang="en-US" altLang="zh-CN" sz="2800" dirty="0"/>
          </a:p>
          <a:p>
            <a:pPr fontAlgn="base"/>
            <a:endParaRPr lang="zh-CN" altLang="en-US" sz="2800" dirty="0"/>
          </a:p>
          <a:p>
            <a:pPr fontAlgn="base"/>
            <a:r>
              <a:rPr lang="zh-CN" altLang="en-US" sz="2800" dirty="0"/>
              <a:t>如果具备前三个见、修、行，就是下等的标准居士；如果具备中间的三个见、修、行，就是中等的标准居士；如果具备后三个见、修、行，就是上等的标准居士。</a:t>
            </a:r>
          </a:p>
        </p:txBody>
      </p:sp>
    </p:spTree>
    <p:extLst>
      <p:ext uri="{BB962C8B-B14F-4D97-AF65-F5344CB8AC3E}">
        <p14:creationId xmlns:p14="http://schemas.microsoft.com/office/powerpoint/2010/main" val="164555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61561" y="282480"/>
            <a:ext cx="8911687" cy="1280890"/>
          </a:xfrm>
        </p:spPr>
        <p:txBody>
          <a:bodyPr/>
          <a:lstStyle/>
          <a:p>
            <a:r>
              <a:rPr lang="en-US" altLang="zh-CN" b="1" dirty="0">
                <a:effectLst>
                  <a:outerShdw blurRad="38100" dist="38100" dir="2700000" algn="tl">
                    <a:srgbClr val="000000">
                      <a:alpha val="43137"/>
                    </a:srgbClr>
                  </a:outerShdw>
                </a:effectLst>
                <a:sym typeface="+mn-ea"/>
              </a:rPr>
              <a:t>2. </a:t>
            </a:r>
            <a:r>
              <a:rPr lang="zh-CN" altLang="en-US" b="1" dirty="0">
                <a:effectLst>
                  <a:outerShdw blurRad="38100" dist="38100" dir="2700000" algn="tl">
                    <a:srgbClr val="000000">
                      <a:alpha val="43137"/>
                    </a:srgbClr>
                  </a:outerShdw>
                </a:effectLst>
                <a:sym typeface="+mn-ea"/>
              </a:rPr>
              <a:t>课程宣讲的必要性</a:t>
            </a:r>
          </a:p>
        </p:txBody>
      </p:sp>
      <p:sp>
        <p:nvSpPr>
          <p:cNvPr id="3" name="Content Placeholder 2"/>
          <p:cNvSpPr>
            <a:spLocks noGrp="1"/>
          </p:cNvSpPr>
          <p:nvPr>
            <p:ph idx="1"/>
          </p:nvPr>
        </p:nvSpPr>
        <p:spPr>
          <a:xfrm>
            <a:off x="739775" y="1699260"/>
            <a:ext cx="10206990" cy="4896485"/>
          </a:xfrm>
        </p:spPr>
        <p:txBody>
          <a:bodyPr>
            <a:normAutofit/>
          </a:bodyPr>
          <a:lstStyle/>
          <a:p>
            <a:pPr marL="0" indent="0">
              <a:buNone/>
            </a:pPr>
            <a:r>
              <a:rPr lang="en-US" sz="2800" dirty="0">
                <a:solidFill>
                  <a:schemeClr val="accent4"/>
                </a:solidFill>
                <a:sym typeface="+mn-ea"/>
              </a:rPr>
              <a:t>2.1 </a:t>
            </a:r>
            <a:r>
              <a:rPr sz="2800" dirty="0">
                <a:solidFill>
                  <a:schemeClr val="accent4"/>
                </a:solidFill>
                <a:sym typeface="+mn-ea"/>
              </a:rPr>
              <a:t>课程宣讲的必要性</a:t>
            </a:r>
          </a:p>
          <a:p>
            <a:pPr marL="0" indent="0">
              <a:buNone/>
            </a:pPr>
            <a:endParaRPr sz="2800" dirty="0">
              <a:solidFill>
                <a:schemeClr val="accent4"/>
              </a:solidFill>
              <a:sym typeface="+mn-ea"/>
            </a:endParaRPr>
          </a:p>
          <a:p>
            <a:pPr marL="0" indent="0">
              <a:buNone/>
            </a:pPr>
            <a:r>
              <a:rPr sz="3200" dirty="0">
                <a:solidFill>
                  <a:schemeClr val="accent4"/>
                </a:solidFill>
                <a:sym typeface="+mn-ea"/>
              </a:rPr>
              <a:t>（1）</a:t>
            </a:r>
            <a:r>
              <a:rPr sz="2800" dirty="0">
                <a:solidFill>
                  <a:schemeClr val="accent4"/>
                </a:solidFill>
                <a:sym typeface="+mn-ea"/>
              </a:rPr>
              <a:t> </a:t>
            </a:r>
            <a:r>
              <a:rPr lang="zh-CN" sz="3200" dirty="0">
                <a:solidFill>
                  <a:schemeClr val="accent4"/>
                </a:solidFill>
                <a:sym typeface="+mn-ea"/>
              </a:rPr>
              <a:t>获得实际</a:t>
            </a:r>
            <a:r>
              <a:rPr sz="3200" dirty="0">
                <a:solidFill>
                  <a:schemeClr val="accent4"/>
                </a:solidFill>
                <a:sym typeface="+mn-ea"/>
              </a:rPr>
              <a:t>进步和收获</a:t>
            </a:r>
          </a:p>
          <a:p>
            <a:pPr marL="0" indent="0">
              <a:buNone/>
            </a:pPr>
            <a:r>
              <a:rPr sz="3200" dirty="0">
                <a:solidFill>
                  <a:schemeClr val="accent4"/>
                </a:solidFill>
                <a:sym typeface="+mn-ea"/>
              </a:rPr>
              <a:t>（2） 实</a:t>
            </a:r>
            <a:r>
              <a:rPr lang="zh-CN" sz="3200" dirty="0">
                <a:solidFill>
                  <a:schemeClr val="accent4"/>
                </a:solidFill>
                <a:sym typeface="+mn-ea"/>
              </a:rPr>
              <a:t>践中</a:t>
            </a:r>
            <a:r>
              <a:rPr sz="3200" dirty="0">
                <a:solidFill>
                  <a:schemeClr val="accent4"/>
                </a:solidFill>
                <a:sym typeface="+mn-ea"/>
              </a:rPr>
              <a:t>的需要</a:t>
            </a:r>
            <a:endParaRPr lang="zh-CN" altLang="en-US" sz="3200" dirty="0">
              <a:solidFill>
                <a:schemeClr val="accent4"/>
              </a:solidFill>
              <a:sym typeface="+mn-ea"/>
            </a:endParaRPr>
          </a:p>
          <a:p>
            <a:pPr marL="0" indent="0">
              <a:buNone/>
            </a:pPr>
            <a:r>
              <a:rPr sz="3200" dirty="0">
                <a:solidFill>
                  <a:schemeClr val="accent4"/>
                </a:solidFill>
                <a:sym typeface="+mn-ea"/>
              </a:rPr>
              <a:t>（3） </a:t>
            </a:r>
            <a:r>
              <a:rPr lang="zh-CN" sz="3200" dirty="0">
                <a:solidFill>
                  <a:schemeClr val="accent4"/>
                </a:solidFill>
                <a:sym typeface="+mn-ea"/>
              </a:rPr>
              <a:t>指导</a:t>
            </a:r>
            <a:r>
              <a:rPr sz="3200" dirty="0">
                <a:solidFill>
                  <a:schemeClr val="accent4"/>
                </a:solidFill>
                <a:sym typeface="+mn-ea"/>
              </a:rPr>
              <a:t>次第修行的需要</a:t>
            </a:r>
          </a:p>
          <a:p>
            <a:pPr marL="0" indent="0">
              <a:buNone/>
            </a:pPr>
            <a:r>
              <a:rPr sz="3200" dirty="0">
                <a:solidFill>
                  <a:schemeClr val="accent4"/>
                </a:solidFill>
                <a:sym typeface="+mn-ea"/>
              </a:rPr>
              <a:t>（4） </a:t>
            </a:r>
            <a:r>
              <a:rPr lang="zh-CN" sz="3200" dirty="0">
                <a:solidFill>
                  <a:schemeClr val="accent4"/>
                </a:solidFill>
                <a:sym typeface="+mn-ea"/>
              </a:rPr>
              <a:t>再再强调打好基础非常必要</a:t>
            </a:r>
          </a:p>
        </p:txBody>
      </p:sp>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6. </a:t>
            </a:r>
            <a:r>
              <a:rPr lang="zh-CN" altLang="en-US" dirty="0"/>
              <a:t>如何做一个标准居士 </a:t>
            </a:r>
            <a:r>
              <a:rPr lang="en-US" altLang="zh-CN" dirty="0"/>
              <a:t>- </a:t>
            </a:r>
            <a:r>
              <a:rPr lang="zh-CN" altLang="en-US" dirty="0"/>
              <a:t>几点忠告</a:t>
            </a:r>
            <a:endParaRPr lang="en-CA" dirty="0"/>
          </a:p>
        </p:txBody>
      </p:sp>
      <p:sp>
        <p:nvSpPr>
          <p:cNvPr id="3" name="Content Placeholder 2"/>
          <p:cNvSpPr>
            <a:spLocks noGrp="1"/>
          </p:cNvSpPr>
          <p:nvPr>
            <p:ph idx="1"/>
          </p:nvPr>
        </p:nvSpPr>
        <p:spPr>
          <a:xfrm>
            <a:off x="838200" y="1625600"/>
            <a:ext cx="10515600" cy="4500564"/>
          </a:xfrm>
        </p:spPr>
        <p:txBody>
          <a:bodyPr>
            <a:noAutofit/>
          </a:bodyPr>
          <a:lstStyle/>
          <a:p>
            <a:pPr fontAlgn="base"/>
            <a:r>
              <a:rPr lang="zh-CN" altLang="en-US" sz="2400" dirty="0"/>
              <a:t>遇到真正有资格传密法、传大圆满的上师，也可以提前听一听，提前了解了解。（这样的具德上师现在非常稀有难得，错过会后悔。）</a:t>
            </a:r>
            <a:endParaRPr lang="en-US" altLang="zh-CN" sz="2400" dirty="0"/>
          </a:p>
          <a:p>
            <a:pPr fontAlgn="base"/>
            <a:endParaRPr lang="zh-CN" altLang="en-US" sz="2400" dirty="0"/>
          </a:p>
          <a:p>
            <a:pPr fontAlgn="base"/>
            <a:r>
              <a:rPr lang="zh-CN" altLang="en-US" sz="2400" dirty="0"/>
              <a:t>密宗要求一旦依止了上师以后，无论遇到什么样的问题，都不能有任何邪见，否则：</a:t>
            </a:r>
          </a:p>
          <a:p>
            <a:pPr lvl="1" fontAlgn="base"/>
            <a:r>
              <a:rPr lang="zh-CN" altLang="en-US" sz="2000" dirty="0"/>
              <a:t>第一个，就是在密乘戒上会出现问题；</a:t>
            </a:r>
          </a:p>
          <a:p>
            <a:pPr lvl="1" fontAlgn="base"/>
            <a:r>
              <a:rPr lang="zh-CN" altLang="en-US" sz="2000" dirty="0"/>
              <a:t>第二个，自己的修行也不会增长。</a:t>
            </a:r>
            <a:endParaRPr lang="en-US" altLang="zh-CN" sz="2000" dirty="0"/>
          </a:p>
          <a:p>
            <a:pPr lvl="1" fontAlgn="base"/>
            <a:endParaRPr lang="zh-CN" altLang="en-US" sz="2000" dirty="0"/>
          </a:p>
          <a:p>
            <a:pPr fontAlgn="base"/>
            <a:r>
              <a:rPr lang="zh-CN" altLang="en-US" sz="2400" dirty="0"/>
              <a:t>密宗的修法，特别是大圆满，全都要靠上师的加持，上师的加持又要靠自己的信心。</a:t>
            </a:r>
            <a:endParaRPr lang="en-US" altLang="zh-CN" sz="2400" dirty="0"/>
          </a:p>
          <a:p>
            <a:pPr fontAlgn="base"/>
            <a:endParaRPr lang="zh-CN" altLang="en-US" sz="2400" dirty="0"/>
          </a:p>
          <a:p>
            <a:pPr fontAlgn="base"/>
            <a:r>
              <a:rPr lang="zh-CN" altLang="en-US" sz="2400" dirty="0"/>
              <a:t>修大圆满为时太早，我们还是要先修加行，这是很重要的。 </a:t>
            </a:r>
          </a:p>
        </p:txBody>
      </p:sp>
    </p:spTree>
    <p:extLst>
      <p:ext uri="{BB962C8B-B14F-4D97-AF65-F5344CB8AC3E}">
        <p14:creationId xmlns:p14="http://schemas.microsoft.com/office/powerpoint/2010/main" val="413407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0" y="1362940"/>
            <a:ext cx="12092896" cy="4727865"/>
            <a:chOff x="2122" y="1756063"/>
            <a:chExt cx="12092896" cy="4727865"/>
          </a:xfrm>
        </p:grpSpPr>
        <p:sp>
          <p:nvSpPr>
            <p:cNvPr id="42" name="Rounded Rectangle 41"/>
            <p:cNvSpPr/>
            <p:nvPr/>
          </p:nvSpPr>
          <p:spPr>
            <a:xfrm>
              <a:off x="3530913" y="1756063"/>
              <a:ext cx="6861899" cy="4727865"/>
            </a:xfrm>
            <a:prstGeom prst="roundRect">
              <a:avLst/>
            </a:prstGeom>
            <a:solidFill>
              <a:schemeClr val="tx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endParaRPr>
            </a:p>
          </p:txBody>
        </p:sp>
        <p:sp>
          <p:nvSpPr>
            <p:cNvPr id="44" name="Rounded Rectangle 43"/>
            <p:cNvSpPr/>
            <p:nvPr/>
          </p:nvSpPr>
          <p:spPr>
            <a:xfrm>
              <a:off x="10492402" y="1756063"/>
              <a:ext cx="1602616" cy="4727864"/>
            </a:xfrm>
            <a:prstGeom prst="roundRect">
              <a:avLst/>
            </a:prstGeom>
            <a:solidFill>
              <a:schemeClr val="tx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endParaRPr>
            </a:p>
          </p:txBody>
        </p:sp>
        <p:sp>
          <p:nvSpPr>
            <p:cNvPr id="41" name="Rounded Rectangle 40"/>
            <p:cNvSpPr/>
            <p:nvPr/>
          </p:nvSpPr>
          <p:spPr>
            <a:xfrm>
              <a:off x="1548780" y="1756063"/>
              <a:ext cx="1850099" cy="4727865"/>
            </a:xfrm>
            <a:prstGeom prst="round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400" b="1"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endParaRPr>
            </a:p>
          </p:txBody>
        </p:sp>
        <p:sp>
          <p:nvSpPr>
            <p:cNvPr id="3" name="Notched Right Arrow 2"/>
            <p:cNvSpPr/>
            <p:nvPr/>
          </p:nvSpPr>
          <p:spPr>
            <a:xfrm>
              <a:off x="2122" y="1932709"/>
              <a:ext cx="12092896" cy="2119746"/>
            </a:xfrm>
            <a:prstGeom prst="notchedRightArrow">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dk1">
                <a:hueOff val="0"/>
                <a:satOff val="0"/>
                <a:lumOff val="0"/>
                <a:alphaOff val="0"/>
              </a:schemeClr>
            </a:fontRef>
          </p:style>
        </p:sp>
        <p:sp>
          <p:nvSpPr>
            <p:cNvPr id="5" name="Rectangle 4"/>
            <p:cNvSpPr/>
            <p:nvPr/>
          </p:nvSpPr>
          <p:spPr>
            <a:xfrm>
              <a:off x="1716722" y="3626427"/>
              <a:ext cx="1714601" cy="142355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Rectangle 6"/>
            <p:cNvSpPr/>
            <p:nvPr/>
          </p:nvSpPr>
          <p:spPr>
            <a:xfrm>
              <a:off x="228601" y="3626427"/>
              <a:ext cx="1184564" cy="12365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marL="0" marR="0" lvl="1" indent="0" algn="l" defTabSz="711200" rtl="0" eaLnBrk="1" fontAlgn="auto" latinLnBrk="0" hangingPunct="1">
                <a:lnSpc>
                  <a:spcPct val="90000"/>
                </a:lnSpc>
                <a:spcBef>
                  <a:spcPct val="0"/>
                </a:spcBef>
                <a:spcAft>
                  <a:spcPct val="15000"/>
                </a:spcAft>
                <a:buClrTx/>
                <a:buSzTx/>
                <a:buFontTx/>
                <a:buNone/>
                <a:tabLst/>
                <a:defRPr/>
              </a:pPr>
              <a:r>
                <a:rPr kumimoji="0" lang="zh-CN" altLang="en-US"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rPr>
                <a:t>学习佛教的基础知识。</a:t>
              </a:r>
              <a:endParaRPr kumimoji="0" lang="en-CA" sz="1800" b="0"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8" name="Rectangle 7"/>
            <p:cNvSpPr/>
            <p:nvPr/>
          </p:nvSpPr>
          <p:spPr>
            <a:xfrm>
              <a:off x="1548780" y="3626427"/>
              <a:ext cx="1849147" cy="15794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marL="0" marR="0" lvl="1" indent="0" algn="l" defTabSz="711200" rtl="0" eaLnBrk="1" fontAlgn="auto" latinLnBrk="0" hangingPunct="1">
                <a:lnSpc>
                  <a:spcPct val="90000"/>
                </a:lnSpc>
                <a:spcBef>
                  <a:spcPct val="0"/>
                </a:spcBef>
                <a:spcAft>
                  <a:spcPct val="15000"/>
                </a:spcAft>
                <a:buClrTx/>
                <a:buSzTx/>
                <a:buFontTx/>
                <a:buNone/>
                <a:tabLst/>
                <a:defRPr/>
              </a:pPr>
              <a:r>
                <a:rPr kumimoji="0" lang="zh-CN" altLang="en-US"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rPr>
                <a:t>修四外加行，培养出离心</a:t>
              </a:r>
              <a:endParaRPr kumimoji="0" lang="en-US" altLang="zh-CN"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11" name="Flowchart: Alternate Process 10"/>
            <p:cNvSpPr/>
            <p:nvPr/>
          </p:nvSpPr>
          <p:spPr>
            <a:xfrm>
              <a:off x="228601" y="2665268"/>
              <a:ext cx="1184564" cy="65462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rPr>
                <a:t>2017/03 – 2018/02</a:t>
              </a:r>
              <a:endParaRPr kumimoji="0" lang="en-CA" sz="16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endParaRPr>
            </a:p>
          </p:txBody>
        </p:sp>
        <p:sp>
          <p:nvSpPr>
            <p:cNvPr id="12" name="Flowchart: Alternate Process 11"/>
            <p:cNvSpPr/>
            <p:nvPr/>
          </p:nvSpPr>
          <p:spPr>
            <a:xfrm>
              <a:off x="1548780" y="2670457"/>
              <a:ext cx="1849147" cy="65462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rPr>
                <a:t>2018/02 – 2019/07</a:t>
              </a:r>
              <a:endParaRPr kumimoji="0" lang="en-CA" sz="16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endParaRPr>
            </a:p>
          </p:txBody>
        </p:sp>
        <p:sp>
          <p:nvSpPr>
            <p:cNvPr id="13" name="Flowchart: Alternate Process 12"/>
            <p:cNvSpPr/>
            <p:nvPr/>
          </p:nvSpPr>
          <p:spPr>
            <a:xfrm>
              <a:off x="3533542" y="2660071"/>
              <a:ext cx="4309842" cy="65462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rPr>
                <a:t>2019/08 – 2023/02</a:t>
              </a:r>
              <a:endParaRPr kumimoji="0" lang="en-CA" sz="18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endParaRPr>
            </a:p>
          </p:txBody>
        </p:sp>
        <p:sp>
          <p:nvSpPr>
            <p:cNvPr id="15" name="Rectangle 14"/>
            <p:cNvSpPr/>
            <p:nvPr/>
          </p:nvSpPr>
          <p:spPr>
            <a:xfrm>
              <a:off x="3596640" y="3314698"/>
              <a:ext cx="2609372" cy="2743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3521534" y="3564082"/>
              <a:ext cx="4321850" cy="1757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rPr>
                <a:t>修皈依和发</a:t>
              </a:r>
              <a:r>
                <a:rPr kumimoji="0" lang="zh-CN" altLang="en-US" sz="1600" b="1" i="0" u="none" strike="noStrike" kern="1200" cap="none" spc="0" normalizeH="0" baseline="0" noProof="0" dirty="0">
                  <a:ln>
                    <a:noFill/>
                  </a:ln>
                  <a:solidFill>
                    <a:srgbClr val="FF0000"/>
                  </a:solidFill>
                  <a:effectLst/>
                  <a:uLnTx/>
                  <a:uFillTx/>
                  <a:latin typeface="微软雅黑 Light" panose="020B0502040204020203" pitchFamily="34" charset="-122"/>
                  <a:ea typeface="微软雅黑 Light" panose="020B0502040204020203" pitchFamily="34" charset="-122"/>
                  <a:cs typeface="+mn-cs"/>
                </a:rPr>
                <a:t>菩提心</a:t>
              </a:r>
              <a:r>
                <a:rPr kumimoji="0" lang="zh-CN" altLang="en-US"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rPr>
                <a:t>，成为大乘佛教徒，进入大乘佛门，走上大乘解脱道；</a:t>
              </a:r>
              <a:endParaRPr kumimoji="0" lang="en-CA"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rPr>
                <a:t>修金刚萨埵修法，减轻无始以来所造的罪业；</a:t>
              </a:r>
              <a:endParaRPr kumimoji="0" lang="en-CA" altLang="zh-CN"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rPr>
                <a:t>修曼茶罗，积累资粮；</a:t>
              </a:r>
              <a:endParaRPr kumimoji="0" lang="en-CA"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rPr>
                <a:t>修上师瑜伽，获得上师及诸佛菩萨的加持。</a:t>
              </a:r>
              <a:endParaRPr kumimoji="0" lang="en-CA"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28" name="Flowchart: Alternate Process 27"/>
            <p:cNvSpPr/>
            <p:nvPr/>
          </p:nvSpPr>
          <p:spPr>
            <a:xfrm>
              <a:off x="10582552" y="2670457"/>
              <a:ext cx="1184564" cy="65462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rPr>
                <a:t>2025/03 – 2026/02</a:t>
              </a:r>
              <a:endParaRPr kumimoji="0" lang="en-CA" sz="16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endParaRPr>
            </a:p>
          </p:txBody>
        </p:sp>
        <p:sp>
          <p:nvSpPr>
            <p:cNvPr id="29" name="Rectangle 28"/>
            <p:cNvSpPr/>
            <p:nvPr/>
          </p:nvSpPr>
          <p:spPr>
            <a:xfrm>
              <a:off x="10492402" y="3564079"/>
              <a:ext cx="1420541" cy="1380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rPr>
                <a:t>修密法的正行，空性与光明，达到明心见性的境界。</a:t>
              </a:r>
              <a:endParaRPr kumimoji="0" lang="en-CA"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30" name="Flowchart: Alternate Process 29"/>
            <p:cNvSpPr/>
            <p:nvPr/>
          </p:nvSpPr>
          <p:spPr>
            <a:xfrm>
              <a:off x="9228811" y="2670457"/>
              <a:ext cx="1184564" cy="65462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rPr>
                <a:t>2024/03– 2025/02</a:t>
              </a:r>
              <a:endParaRPr kumimoji="0" lang="en-CA" sz="16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endParaRPr>
            </a:p>
          </p:txBody>
        </p:sp>
        <p:sp>
          <p:nvSpPr>
            <p:cNvPr id="31" name="Flowchart: Alternate Process 30"/>
            <p:cNvSpPr/>
            <p:nvPr/>
          </p:nvSpPr>
          <p:spPr>
            <a:xfrm>
              <a:off x="7933534" y="2660067"/>
              <a:ext cx="1184564" cy="65462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rPr>
                <a:t>2023/03 – 2024/02</a:t>
              </a:r>
              <a:endParaRPr kumimoji="0" lang="en-CA" sz="1600" b="0"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endParaRPr>
            </a:p>
          </p:txBody>
        </p:sp>
        <p:sp>
          <p:nvSpPr>
            <p:cNvPr id="32" name="Rectangle 31"/>
            <p:cNvSpPr/>
            <p:nvPr/>
          </p:nvSpPr>
          <p:spPr>
            <a:xfrm>
              <a:off x="9206345" y="3564079"/>
              <a:ext cx="1186467" cy="15690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rPr>
                <a:t>修中观的无我和空性，打破自己的愚昧执著。</a:t>
              </a:r>
              <a:endParaRPr kumimoji="0" lang="en-CA"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endParaRPr>
            </a:p>
          </p:txBody>
        </p:sp>
        <p:sp>
          <p:nvSpPr>
            <p:cNvPr id="33" name="Rectangle 32"/>
            <p:cNvSpPr/>
            <p:nvPr/>
          </p:nvSpPr>
          <p:spPr>
            <a:xfrm>
              <a:off x="7932582" y="3564079"/>
              <a:ext cx="1273763" cy="16417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t" anchorCtr="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rPr>
                <a:t>以上的基础条件都具备之后，修寂止的禅定，使内心平静，接近空性。</a:t>
              </a:r>
              <a:endParaRPr kumimoji="0" lang="en-CA" sz="1600" b="1" i="0" u="none" strike="noStrike" kern="1200" cap="none" spc="0" normalizeH="0" baseline="0" noProof="0" dirty="0">
                <a:ln>
                  <a:noFill/>
                </a:ln>
                <a:solidFill>
                  <a:srgbClr val="67841A">
                    <a:hueOff val="0"/>
                    <a:satOff val="0"/>
                    <a:lumOff val="0"/>
                    <a:alphaOff val="0"/>
                  </a:srgbClr>
                </a:solidFill>
                <a:effectLst/>
                <a:uLnTx/>
                <a:uFillTx/>
                <a:latin typeface="微软雅黑 Light" panose="020B0502040204020203" pitchFamily="34" charset="-122"/>
                <a:ea typeface="微软雅黑 Light" panose="020B0502040204020203" pitchFamily="34" charset="-122"/>
                <a:cs typeface="+mn-cs"/>
              </a:endParaRPr>
            </a:p>
          </p:txBody>
        </p:sp>
        <p:pic>
          <p:nvPicPr>
            <p:cNvPr id="34" name="Picture 23" descr="https://cdn1.iconfinder.com/data/icons/science-volume-2/48/079-512.png"/>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165" y="5478026"/>
              <a:ext cx="802151" cy="8021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9" descr="http://www.cliparthut.com/clip-arts/264/running-stick-figure-clip-art-264358.png"/>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008457" y="5465205"/>
              <a:ext cx="864096" cy="82809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5" cstate="print">
              <a:duotone>
                <a:prstClr val="black"/>
                <a:schemeClr val="accent1">
                  <a:tint val="45000"/>
                  <a:satMod val="400000"/>
                </a:schemeClr>
              </a:duotone>
            </a:blip>
            <a:stretch>
              <a:fillRect/>
            </a:stretch>
          </p:blipFill>
          <p:spPr>
            <a:xfrm>
              <a:off x="5312315" y="5571274"/>
              <a:ext cx="647606" cy="642232"/>
            </a:xfrm>
            <a:prstGeom prst="rect">
              <a:avLst/>
            </a:prstGeom>
          </p:spPr>
        </p:pic>
        <p:pic>
          <p:nvPicPr>
            <p:cNvPr id="37" name="Picture 36"/>
            <p:cNvPicPr>
              <a:picLocks noChangeAspect="1"/>
            </p:cNvPicPr>
            <p:nvPr/>
          </p:nvPicPr>
          <p:blipFill>
            <a:blip r:embed="rId6" cstate="print"/>
            <a:stretch>
              <a:fillRect/>
            </a:stretch>
          </p:blipFill>
          <p:spPr>
            <a:xfrm>
              <a:off x="6108144" y="5560227"/>
              <a:ext cx="637747" cy="637747"/>
            </a:xfrm>
            <a:prstGeom prst="rect">
              <a:avLst/>
            </a:prstGeom>
          </p:spPr>
        </p:pic>
        <p:pic>
          <p:nvPicPr>
            <p:cNvPr id="1030" name="Picture 6" descr="http://orig11.deviantart.net/c212/f/2013/249/e/8/pink_lotus_png_by_hanabell1-d6l7js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4247" y="5578391"/>
              <a:ext cx="696107" cy="5650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reeiconbox.com/icon/256/10893.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71706" y="5464282"/>
              <a:ext cx="877253" cy="87725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1" descr="http://static.iconsplace.com/icons/preview/orange/meditation-guru-25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05409" y="5357161"/>
              <a:ext cx="840813" cy="8408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10" cstate="print"/>
            <a:stretch>
              <a:fillRect/>
            </a:stretch>
          </p:blipFill>
          <p:spPr>
            <a:xfrm>
              <a:off x="9347298" y="5350532"/>
              <a:ext cx="904559" cy="909345"/>
            </a:xfrm>
            <a:prstGeom prst="rect">
              <a:avLst/>
            </a:prstGeom>
          </p:spPr>
        </p:pic>
        <p:pic>
          <p:nvPicPr>
            <p:cNvPr id="40" name="Picture 39"/>
            <p:cNvPicPr>
              <a:picLocks noChangeAspect="1"/>
            </p:cNvPicPr>
            <p:nvPr/>
          </p:nvPicPr>
          <p:blipFill>
            <a:blip r:embed="rId11" cstate="print"/>
            <a:stretch>
              <a:fillRect/>
            </a:stretch>
          </p:blipFill>
          <p:spPr>
            <a:xfrm>
              <a:off x="10760699" y="5134957"/>
              <a:ext cx="1152244" cy="1158340"/>
            </a:xfrm>
            <a:prstGeom prst="rect">
              <a:avLst/>
            </a:prstGeom>
          </p:spPr>
        </p:pic>
      </p:grpSp>
      <p:sp>
        <p:nvSpPr>
          <p:cNvPr id="48" name="Rounded Rectangle 47"/>
          <p:cNvSpPr/>
          <p:nvPr/>
        </p:nvSpPr>
        <p:spPr>
          <a:xfrm>
            <a:off x="72737" y="6168098"/>
            <a:ext cx="12020160" cy="5487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rPr>
              <a:t>持    戒    念    佛</a:t>
            </a:r>
            <a:endParaRPr kumimoji="0" lang="en-CA" sz="2800" b="1" i="0" u="none" strike="noStrike" kern="1200" cap="none" spc="0" normalizeH="0" baseline="0" noProof="0" dirty="0">
              <a:ln>
                <a:noFill/>
              </a:ln>
              <a:solidFill>
                <a:srgbClr val="67841A"/>
              </a:solidFill>
              <a:effectLst/>
              <a:uLnTx/>
              <a:uFillTx/>
              <a:latin typeface="微软雅黑 Light" panose="020B0502040204020203" pitchFamily="34" charset="-122"/>
              <a:ea typeface="微软雅黑 Light" panose="020B0502040204020203" pitchFamily="34" charset="-122"/>
              <a:cs typeface="+mn-cs"/>
            </a:endParaRPr>
          </a:p>
        </p:txBody>
      </p:sp>
      <p:sp>
        <p:nvSpPr>
          <p:cNvPr id="4" name="TextBox 3"/>
          <p:cNvSpPr txBox="1"/>
          <p:nvPr/>
        </p:nvSpPr>
        <p:spPr>
          <a:xfrm>
            <a:off x="1748336" y="1503576"/>
            <a:ext cx="144579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67841A"/>
                </a:solidFill>
                <a:effectLst/>
                <a:uLnTx/>
                <a:uFillTx/>
                <a:latin typeface="微软雅黑" panose="020B0503020204020204" charset="-122"/>
                <a:ea typeface="微软雅黑" panose="020B0503020204020204" charset="-122"/>
                <a:cs typeface="+mn-cs"/>
              </a:rPr>
              <a:t>下等修法</a:t>
            </a:r>
            <a:endParaRPr kumimoji="0" lang="en-CA" sz="2400" b="0" i="0" u="none" strike="noStrike" kern="1200" cap="none" spc="0" normalizeH="0" baseline="0" noProof="0" dirty="0">
              <a:ln>
                <a:noFill/>
              </a:ln>
              <a:solidFill>
                <a:srgbClr val="67841A"/>
              </a:solidFill>
              <a:effectLst/>
              <a:uLnTx/>
              <a:uFillTx/>
              <a:latin typeface="微软雅黑" panose="020B0503020204020204" charset="-122"/>
              <a:ea typeface="微软雅黑" panose="020B0503020204020204" charset="-122"/>
              <a:cs typeface="+mn-cs"/>
            </a:endParaRPr>
          </a:p>
        </p:txBody>
      </p:sp>
      <p:sp>
        <p:nvSpPr>
          <p:cNvPr id="38" name="TextBox 37"/>
          <p:cNvSpPr txBox="1"/>
          <p:nvPr/>
        </p:nvSpPr>
        <p:spPr>
          <a:xfrm>
            <a:off x="10490280" y="1515432"/>
            <a:ext cx="161289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67841A"/>
                </a:solidFill>
                <a:effectLst/>
                <a:uLnTx/>
                <a:uFillTx/>
                <a:latin typeface="微软雅黑" panose="020B0503020204020204" charset="-122"/>
                <a:ea typeface="微软雅黑" panose="020B0503020204020204" charset="-122"/>
                <a:cs typeface="+mn-cs"/>
              </a:rPr>
              <a:t>上等修法</a:t>
            </a:r>
            <a:endParaRPr kumimoji="0" lang="en-CA" sz="2400" b="0" i="0" u="none" strike="noStrike" kern="1200" cap="none" spc="0" normalizeH="0" baseline="0" noProof="0" dirty="0">
              <a:ln>
                <a:noFill/>
              </a:ln>
              <a:solidFill>
                <a:srgbClr val="67841A"/>
              </a:solidFill>
              <a:effectLst/>
              <a:uLnTx/>
              <a:uFillTx/>
              <a:latin typeface="微软雅黑" panose="020B0503020204020204" charset="-122"/>
              <a:ea typeface="微软雅黑" panose="020B0503020204020204" charset="-122"/>
              <a:cs typeface="+mn-cs"/>
            </a:endParaRPr>
          </a:p>
        </p:txBody>
      </p:sp>
      <p:pic>
        <p:nvPicPr>
          <p:cNvPr id="1028" name="Picture 4" descr="http://2.bp.blogspot.com/-hHos0ETDvGE/UW-p-ax66lI/AAAAAAAAylc/1dsKqvW-rh8/s1600/2012120123131196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6596" y="4924231"/>
            <a:ext cx="691107" cy="963319"/>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86072" y="758998"/>
            <a:ext cx="12020159" cy="509155"/>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67841A"/>
                </a:solidFill>
                <a:effectLst/>
                <a:uLnTx/>
                <a:uFillTx/>
                <a:latin typeface="微软雅黑" panose="020B0503020204020204" charset="-122"/>
                <a:ea typeface="微软雅黑" panose="020B0503020204020204" charset="-122"/>
                <a:cs typeface="+mn-cs"/>
              </a:rPr>
              <a:t>三   殊   胜</a:t>
            </a:r>
            <a:endParaRPr kumimoji="0" lang="en-CA" sz="2800" b="0" i="0" u="none" strike="noStrike" kern="1200" cap="none" spc="0" normalizeH="0" baseline="0" noProof="0" dirty="0">
              <a:ln>
                <a:noFill/>
              </a:ln>
              <a:solidFill>
                <a:srgbClr val="67841A"/>
              </a:solidFill>
              <a:effectLst/>
              <a:uLnTx/>
              <a:uFillTx/>
              <a:latin typeface="微软雅黑" panose="020B0503020204020204" charset="-122"/>
              <a:ea typeface="微软雅黑" panose="020B0503020204020204" charset="-122"/>
              <a:cs typeface="+mn-cs"/>
            </a:endParaRPr>
          </a:p>
        </p:txBody>
      </p:sp>
      <p:sp>
        <p:nvSpPr>
          <p:cNvPr id="45" name="Title 1"/>
          <p:cNvSpPr>
            <a:spLocks noGrp="1"/>
          </p:cNvSpPr>
          <p:nvPr>
            <p:ph type="title"/>
          </p:nvPr>
        </p:nvSpPr>
        <p:spPr>
          <a:xfrm>
            <a:off x="61142" y="145357"/>
            <a:ext cx="9509760" cy="613295"/>
          </a:xfrm>
        </p:spPr>
        <p:txBody>
          <a:bodyPr>
            <a:normAutofit/>
            <a:scene3d>
              <a:camera prst="orthographicFront"/>
              <a:lightRig rig="threePt" dir="t"/>
            </a:scene3d>
          </a:bodyPr>
          <a:lstStyle/>
          <a:p>
            <a:r>
              <a:rPr lang="zh-CN" altLang="en-US" sz="3200" b="0" dirty="0">
                <a:ln/>
                <a:solidFill>
                  <a:schemeClr val="tx1"/>
                </a:solidFill>
                <a:effectLst>
                  <a:outerShdw blurRad="38100" dist="19050" dir="2700000" algn="tl" rotWithShape="0">
                    <a:schemeClr val="dk1">
                      <a:alpha val="40000"/>
                    </a:schemeClr>
                  </a:outerShdw>
                </a:effectLst>
              </a:rPr>
              <a:t>居士的修法及禅修班闻思修计划</a:t>
            </a:r>
          </a:p>
        </p:txBody>
      </p:sp>
      <p:sp>
        <p:nvSpPr>
          <p:cNvPr id="46" name="TextBox 45"/>
          <p:cNvSpPr txBox="1"/>
          <p:nvPr/>
        </p:nvSpPr>
        <p:spPr>
          <a:xfrm>
            <a:off x="5496791" y="1476867"/>
            <a:ext cx="327313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67841A"/>
                </a:solidFill>
                <a:effectLst/>
                <a:uLnTx/>
                <a:uFillTx/>
                <a:latin typeface="微软雅黑" panose="020B0503020204020204" charset="-122"/>
                <a:ea typeface="微软雅黑" panose="020B0503020204020204" charset="-122"/>
                <a:cs typeface="+mn-cs"/>
              </a:rPr>
              <a:t>中等修法 </a:t>
            </a:r>
            <a:r>
              <a:rPr kumimoji="0" lang="en-CA" altLang="zh-CN" sz="2400" b="0" i="0" u="none" strike="noStrike" kern="1200" cap="none" spc="0" normalizeH="0" baseline="0" noProof="0" dirty="0">
                <a:ln>
                  <a:noFill/>
                </a:ln>
                <a:solidFill>
                  <a:srgbClr val="67841A"/>
                </a:solidFill>
                <a:effectLst/>
                <a:uLnTx/>
                <a:uFillTx/>
                <a:latin typeface="微软雅黑" panose="020B0503020204020204" charset="-122"/>
                <a:ea typeface="微软雅黑" panose="020B0503020204020204" charset="-122"/>
                <a:cs typeface="+mn-cs"/>
              </a:rPr>
              <a:t>– </a:t>
            </a:r>
            <a:r>
              <a:rPr kumimoji="0" lang="zh-CN" altLang="en-US" sz="2400" b="0" i="0" u="none" strike="noStrike" kern="1200" cap="none" spc="0" normalizeH="0" baseline="0" noProof="0" dirty="0">
                <a:ln>
                  <a:noFill/>
                </a:ln>
                <a:solidFill>
                  <a:srgbClr val="67841A"/>
                </a:solidFill>
                <a:effectLst/>
                <a:uLnTx/>
                <a:uFillTx/>
                <a:latin typeface="微软雅黑" panose="020B0503020204020204" charset="-122"/>
                <a:ea typeface="微软雅黑" panose="020B0503020204020204" charset="-122"/>
                <a:cs typeface="+mn-cs"/>
              </a:rPr>
              <a:t>智悲双运</a:t>
            </a:r>
            <a:endParaRPr kumimoji="0" lang="en-CA" sz="2400" b="0" i="0" u="none" strike="noStrike" kern="1200" cap="none" spc="0" normalizeH="0" baseline="0" noProof="0" dirty="0">
              <a:ln>
                <a:noFill/>
              </a:ln>
              <a:solidFill>
                <a:srgbClr val="67841A"/>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157828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191" y="292640"/>
            <a:ext cx="8911687" cy="1280890"/>
          </a:xfrm>
        </p:spPr>
        <p:txBody>
          <a:bodyPr/>
          <a:lstStyle/>
          <a:p>
            <a:r>
              <a:rPr lang="en-US" altLang="zh-CN" b="1" dirty="0">
                <a:effectLst>
                  <a:outerShdw blurRad="38100" dist="38100" dir="2700000" algn="tl">
                    <a:srgbClr val="000000">
                      <a:alpha val="43137"/>
                    </a:srgbClr>
                  </a:outerShdw>
                </a:effectLst>
                <a:sym typeface="+mn-ea"/>
              </a:rPr>
              <a:t>2. </a:t>
            </a:r>
            <a:r>
              <a:rPr lang="zh-CN" altLang="en-US" b="1" dirty="0">
                <a:effectLst>
                  <a:outerShdw blurRad="38100" dist="38100" dir="2700000" algn="tl">
                    <a:srgbClr val="000000">
                      <a:alpha val="43137"/>
                    </a:srgbClr>
                  </a:outerShdw>
                </a:effectLst>
                <a:sym typeface="+mn-ea"/>
              </a:rPr>
              <a:t>课程宣讲的必要性和内容</a:t>
            </a:r>
          </a:p>
        </p:txBody>
      </p:sp>
      <p:sp>
        <p:nvSpPr>
          <p:cNvPr id="3" name="Content Placeholder 2"/>
          <p:cNvSpPr>
            <a:spLocks noGrp="1"/>
          </p:cNvSpPr>
          <p:nvPr>
            <p:ph idx="1"/>
          </p:nvPr>
        </p:nvSpPr>
        <p:spPr>
          <a:xfrm>
            <a:off x="794385" y="1710055"/>
            <a:ext cx="9766935" cy="4896485"/>
          </a:xfrm>
        </p:spPr>
        <p:txBody>
          <a:bodyPr>
            <a:normAutofit/>
          </a:bodyPr>
          <a:lstStyle/>
          <a:p>
            <a:pPr marL="0" indent="0" latinLnBrk="0">
              <a:lnSpc>
                <a:spcPct val="100000"/>
              </a:lnSpc>
              <a:spcAft>
                <a:spcPts val="1200"/>
              </a:spcAft>
              <a:buNone/>
            </a:pPr>
            <a:r>
              <a:rPr lang="en-US" sz="2800" dirty="0">
                <a:solidFill>
                  <a:schemeClr val="accent4"/>
                </a:solidFill>
                <a:sym typeface="+mn-ea"/>
              </a:rPr>
              <a:t>2.2 </a:t>
            </a:r>
            <a:r>
              <a:rPr sz="2800" dirty="0">
                <a:solidFill>
                  <a:schemeClr val="accent4"/>
                </a:solidFill>
                <a:sym typeface="+mn-ea"/>
              </a:rPr>
              <a:t>课程宣讲的内容</a:t>
            </a:r>
          </a:p>
          <a:p>
            <a:pPr marL="457200" indent="-457200" latinLnBrk="0">
              <a:lnSpc>
                <a:spcPct val="100000"/>
              </a:lnSpc>
              <a:spcAft>
                <a:spcPts val="1200"/>
              </a:spcAft>
              <a:buFont typeface="+mj-ea"/>
              <a:buAutoNum type="circleNumDbPlain"/>
            </a:pPr>
            <a:r>
              <a:rPr sz="2800" dirty="0">
                <a:solidFill>
                  <a:schemeClr val="accent4"/>
                </a:solidFill>
                <a:sym typeface="+mn-ea"/>
              </a:rPr>
              <a:t>何为居士</a:t>
            </a:r>
          </a:p>
          <a:p>
            <a:pPr latinLnBrk="0">
              <a:lnSpc>
                <a:spcPct val="100000"/>
              </a:lnSpc>
              <a:spcAft>
                <a:spcPts val="1200"/>
              </a:spcAft>
            </a:pPr>
            <a:r>
              <a:rPr lang="zh-CN" sz="2800" dirty="0">
                <a:solidFill>
                  <a:schemeClr val="accent4"/>
                </a:solidFill>
                <a:sym typeface="+mn-ea"/>
              </a:rPr>
              <a:t>   </a:t>
            </a:r>
            <a:r>
              <a:rPr lang="zh-CN" dirty="0">
                <a:solidFill>
                  <a:schemeClr val="accent4"/>
                </a:solidFill>
                <a:sym typeface="+mn-ea"/>
              </a:rPr>
              <a:t>梵文音译为</a:t>
            </a:r>
            <a:r>
              <a:rPr dirty="0">
                <a:solidFill>
                  <a:schemeClr val="accent4"/>
                </a:solidFill>
                <a:sym typeface="+mn-ea"/>
              </a:rPr>
              <a:t>“邬波塞迦”或“优婆塞”</a:t>
            </a:r>
            <a:r>
              <a:rPr lang="zh-CN" dirty="0">
                <a:solidFill>
                  <a:schemeClr val="accent4"/>
                </a:solidFill>
                <a:sym typeface="+mn-ea"/>
              </a:rPr>
              <a:t>，</a:t>
            </a:r>
          </a:p>
          <a:p>
            <a:pPr latinLnBrk="0">
              <a:lnSpc>
                <a:spcPct val="100000"/>
              </a:lnSpc>
              <a:spcAft>
                <a:spcPts val="1200"/>
              </a:spcAft>
            </a:pPr>
            <a:r>
              <a:rPr lang="zh-CN" dirty="0">
                <a:solidFill>
                  <a:schemeClr val="accent4"/>
                </a:solidFill>
                <a:sym typeface="+mn-ea"/>
              </a:rPr>
              <a:t>   </a:t>
            </a:r>
            <a:r>
              <a:rPr dirty="0">
                <a:solidFill>
                  <a:schemeClr val="accent4"/>
                </a:solidFill>
                <a:sym typeface="+mn-ea"/>
              </a:rPr>
              <a:t>接近、亲近善法</a:t>
            </a:r>
            <a:r>
              <a:rPr lang="zh-CN" dirty="0">
                <a:solidFill>
                  <a:schemeClr val="accent4"/>
                </a:solidFill>
                <a:sym typeface="+mn-ea"/>
              </a:rPr>
              <a:t>的意思</a:t>
            </a:r>
            <a:r>
              <a:rPr dirty="0">
                <a:solidFill>
                  <a:schemeClr val="accent4"/>
                </a:solidFill>
                <a:sym typeface="+mn-ea"/>
              </a:rPr>
              <a:t>，</a:t>
            </a:r>
          </a:p>
          <a:p>
            <a:pPr latinLnBrk="0">
              <a:lnSpc>
                <a:spcPct val="100000"/>
              </a:lnSpc>
              <a:spcAft>
                <a:spcPts val="1200"/>
              </a:spcAft>
            </a:pPr>
            <a:r>
              <a:rPr dirty="0">
                <a:solidFill>
                  <a:schemeClr val="accent4"/>
                </a:solidFill>
                <a:sym typeface="+mn-ea"/>
              </a:rPr>
              <a:t>   </a:t>
            </a:r>
            <a:r>
              <a:rPr lang="zh-CN" dirty="0">
                <a:solidFill>
                  <a:schemeClr val="accent4"/>
                </a:solidFill>
                <a:sym typeface="+mn-ea"/>
              </a:rPr>
              <a:t>一个合格的居士就可以称为</a:t>
            </a:r>
            <a:r>
              <a:rPr dirty="0">
                <a:solidFill>
                  <a:schemeClr val="accent4"/>
                </a:solidFill>
                <a:sym typeface="+mn-ea"/>
              </a:rPr>
              <a:t>预备阿罗汉（小乘）</a:t>
            </a:r>
          </a:p>
          <a:p>
            <a:pPr marL="0" indent="0" latinLnBrk="0">
              <a:lnSpc>
                <a:spcPct val="100000"/>
              </a:lnSpc>
              <a:spcAft>
                <a:spcPts val="1200"/>
              </a:spcAft>
              <a:buNone/>
            </a:pPr>
            <a:endParaRPr dirty="0">
              <a:solidFill>
                <a:schemeClr val="accent4"/>
              </a:solidFill>
              <a:sym typeface="+mn-ea"/>
            </a:endParaRPr>
          </a:p>
          <a:p>
            <a:pPr marL="514350" indent="-514350" latinLnBrk="0">
              <a:lnSpc>
                <a:spcPct val="100000"/>
              </a:lnSpc>
              <a:spcAft>
                <a:spcPts val="1200"/>
              </a:spcAft>
              <a:buFont typeface="+mj-ea"/>
              <a:buAutoNum type="circleNumDbPlain" startAt="2"/>
            </a:pPr>
            <a:r>
              <a:rPr sz="2800" dirty="0">
                <a:solidFill>
                  <a:schemeClr val="accent4"/>
                </a:solidFill>
                <a:sym typeface="+mn-ea"/>
              </a:rPr>
              <a:t>预备阿罗汉需要具备的条件——居士的见解、修法、行为</a:t>
            </a:r>
            <a:r>
              <a:rPr lang="zh-CN" sz="2800" dirty="0">
                <a:solidFill>
                  <a:schemeClr val="accent4"/>
                </a:solidFill>
                <a:sym typeface="+mn-ea"/>
              </a:rPr>
              <a:t>。</a:t>
            </a:r>
          </a:p>
        </p:txBody>
      </p:sp>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F2127D9-CC8B-4200-BCC2-E2A3FB2DC3AA}"/>
              </a:ext>
            </a:extLst>
          </p:cNvPr>
          <p:cNvGrpSpPr/>
          <p:nvPr>
            <p:custDataLst>
              <p:tags r:id="rId1"/>
            </p:custDataLst>
          </p:nvPr>
        </p:nvGrpSpPr>
        <p:grpSpPr bwMode="auto">
          <a:xfrm>
            <a:off x="1243874" y="2757737"/>
            <a:ext cx="2040798" cy="2350563"/>
            <a:chOff x="84" y="862"/>
            <a:chExt cx="3757" cy="5493"/>
          </a:xfrm>
        </p:grpSpPr>
        <p:sp>
          <p:nvSpPr>
            <p:cNvPr id="5" name="圆角矩形 26">
              <a:extLst>
                <a:ext uri="{FF2B5EF4-FFF2-40B4-BE49-F238E27FC236}">
                  <a16:creationId xmlns:a16="http://schemas.microsoft.com/office/drawing/2014/main" xmlns="" id="{BD721ECC-7294-4A24-A6CD-93F6624F7E4D}"/>
                </a:ext>
              </a:extLst>
            </p:cNvPr>
            <p:cNvSpPr>
              <a:spLocks noChangeArrowheads="1"/>
            </p:cNvSpPr>
            <p:nvPr>
              <p:custDataLst>
                <p:tags r:id="rId14"/>
              </p:custDataLst>
            </p:nvPr>
          </p:nvSpPr>
          <p:spPr bwMode="auto">
            <a:xfrm>
              <a:off x="84" y="862"/>
              <a:ext cx="3757" cy="5493"/>
            </a:xfrm>
            <a:prstGeom prst="roundRect">
              <a:avLst>
                <a:gd name="adj" fmla="val 2185"/>
              </a:avLst>
            </a:prstGeom>
            <a:solidFill>
              <a:srgbClr val="CFBE9D"/>
            </a:solidFill>
            <a:ln>
              <a:noFill/>
            </a:ln>
            <a:extLst>
              <a:ext uri="{91240B29-F687-4F45-9708-019B960494DF}">
                <a14:hiddenLine xmlns:a14="http://schemas.microsoft.com/office/drawing/2010/main" w="9525">
                  <a:solidFill>
                    <a:srgbClr val="000000"/>
                  </a:solidFill>
                  <a:round/>
                </a14:hiddenLine>
              </a:ext>
            </a:extLst>
          </p:spPr>
          <p:txBody>
            <a:bodyPr wrap="square" lIns="0" tIns="0" rIns="0" bIns="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lnSpc>
                  <a:spcPct val="120000"/>
                </a:lnSpc>
                <a:spcBef>
                  <a:spcPct val="0"/>
                </a:spcBef>
                <a:buFontTx/>
                <a:buNone/>
              </a:pPr>
              <a:endParaRPr lang="zh-CN" altLang="zh-CN" sz="1100">
                <a:solidFill>
                  <a:schemeClr val="tx1"/>
                </a:solidFill>
                <a:latin typeface="+mn-lt"/>
                <a:ea typeface="+mn-ea"/>
                <a:sym typeface="Arial" panose="020B0604020202020204" pitchFamily="34" charset="0"/>
              </a:endParaRPr>
            </a:p>
          </p:txBody>
        </p:sp>
        <p:sp>
          <p:nvSpPr>
            <p:cNvPr id="6" name="圆角矩形 27">
              <a:extLst>
                <a:ext uri="{FF2B5EF4-FFF2-40B4-BE49-F238E27FC236}">
                  <a16:creationId xmlns:a16="http://schemas.microsoft.com/office/drawing/2014/main" xmlns="" id="{BD765EDD-78B7-4636-9832-6E383B837CE1}"/>
                </a:ext>
              </a:extLst>
            </p:cNvPr>
            <p:cNvSpPr>
              <a:spLocks noChangeArrowheads="1"/>
            </p:cNvSpPr>
            <p:nvPr>
              <p:custDataLst>
                <p:tags r:id="rId15"/>
              </p:custDataLst>
            </p:nvPr>
          </p:nvSpPr>
          <p:spPr bwMode="auto">
            <a:xfrm>
              <a:off x="264" y="1003"/>
              <a:ext cx="3397" cy="5148"/>
            </a:xfrm>
            <a:prstGeom prst="roundRect">
              <a:avLst>
                <a:gd name="adj" fmla="val 2569"/>
              </a:avLst>
            </a:prstGeom>
            <a:solidFill>
              <a:schemeClr val="bg1"/>
            </a:solidFill>
            <a:ln w="57150" cap="flat" cmpd="sng">
              <a:solidFill>
                <a:srgbClr val="715537"/>
              </a:solidFill>
              <a:round/>
            </a:ln>
          </p:spPr>
          <p:txBody>
            <a:bodyPr wrap="square" lIns="179705" tIns="90170" rIns="179705" bIns="9017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917575"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317625"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774825"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232025"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6892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31464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6036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40608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rPr>
                <a:t>深信轮回</a:t>
              </a:r>
            </a:p>
            <a:p>
              <a:pPr eaLnBrk="1" hangingPunct="1">
                <a:lnSpc>
                  <a:spcPct val="150000"/>
                </a:lnSpc>
                <a:spcBef>
                  <a:spcPct val="0"/>
                </a:spcBef>
                <a:buFontTx/>
                <a:buNone/>
              </a:pPr>
              <a:r>
                <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rPr>
                <a:t>深信因果</a:t>
              </a:r>
            </a:p>
          </p:txBody>
        </p:sp>
      </p:grpSp>
      <p:grpSp>
        <p:nvGrpSpPr>
          <p:cNvPr id="7" name="组合 5">
            <a:extLst>
              <a:ext uri="{FF2B5EF4-FFF2-40B4-BE49-F238E27FC236}">
                <a16:creationId xmlns:a16="http://schemas.microsoft.com/office/drawing/2014/main" xmlns="" id="{54CC1BE7-DC1E-4E86-B81F-949A2B6EB6A2}"/>
              </a:ext>
            </a:extLst>
          </p:cNvPr>
          <p:cNvGrpSpPr/>
          <p:nvPr>
            <p:custDataLst>
              <p:tags r:id="rId2"/>
            </p:custDataLst>
          </p:nvPr>
        </p:nvGrpSpPr>
        <p:grpSpPr bwMode="auto">
          <a:xfrm>
            <a:off x="1205541" y="1793464"/>
            <a:ext cx="2144218" cy="589280"/>
            <a:chOff x="63782" y="151925"/>
            <a:chExt cx="2627491" cy="807241"/>
          </a:xfrm>
        </p:grpSpPr>
        <p:grpSp>
          <p:nvGrpSpPr>
            <p:cNvPr id="8" name="组合 3">
              <a:extLst>
                <a:ext uri="{FF2B5EF4-FFF2-40B4-BE49-F238E27FC236}">
                  <a16:creationId xmlns:a16="http://schemas.microsoft.com/office/drawing/2014/main" xmlns="" id="{A7E91FEE-D322-49DD-97C2-4F969D3E49F4}"/>
                </a:ext>
              </a:extLst>
            </p:cNvPr>
            <p:cNvGrpSpPr/>
            <p:nvPr/>
          </p:nvGrpSpPr>
          <p:grpSpPr bwMode="auto">
            <a:xfrm>
              <a:off x="130969" y="427037"/>
              <a:ext cx="468312" cy="473075"/>
              <a:chOff x="95250" y="427037"/>
              <a:chExt cx="468312" cy="473075"/>
            </a:xfrm>
          </p:grpSpPr>
          <p:sp>
            <p:nvSpPr>
              <p:cNvPr id="10" name="任意多边形 23">
                <a:extLst>
                  <a:ext uri="{FF2B5EF4-FFF2-40B4-BE49-F238E27FC236}">
                    <a16:creationId xmlns:a16="http://schemas.microsoft.com/office/drawing/2014/main" xmlns="" id="{B5C0A2E2-A91C-4405-BA74-4CA4CBA2F8E8}"/>
                  </a:ext>
                </a:extLst>
              </p:cNvPr>
              <p:cNvSpPr/>
              <p:nvPr>
                <p:custDataLst>
                  <p:tags r:id="rId12"/>
                </p:custDataLst>
              </p:nvPr>
            </p:nvSpPr>
            <p:spPr bwMode="auto">
              <a:xfrm>
                <a:off x="212725" y="758825"/>
                <a:ext cx="350837" cy="141287"/>
              </a:xfrm>
              <a:custGeom>
                <a:avLst/>
                <a:gdLst>
                  <a:gd name="T0" fmla="*/ 132234 w 353060"/>
                  <a:gd name="T1" fmla="*/ 0 h 126326"/>
                  <a:gd name="T2" fmla="*/ 353060 w 353060"/>
                  <a:gd name="T3" fmla="*/ 126326 h 126326"/>
                  <a:gd name="T4" fmla="*/ 0 w 353060"/>
                  <a:gd name="T5" fmla="*/ 39204 h 126326"/>
                  <a:gd name="T6" fmla="*/ 132234 w 353060"/>
                  <a:gd name="T7" fmla="*/ 0 h 126326"/>
                </a:gdLst>
                <a:ahLst/>
                <a:cxnLst>
                  <a:cxn ang="0">
                    <a:pos x="T0" y="T1"/>
                  </a:cxn>
                  <a:cxn ang="0">
                    <a:pos x="T2" y="T3"/>
                  </a:cxn>
                  <a:cxn ang="0">
                    <a:pos x="T4" y="T5"/>
                  </a:cxn>
                  <a:cxn ang="0">
                    <a:pos x="T6" y="T7"/>
                  </a:cxn>
                </a:cxnLst>
                <a:rect l="0" t="0" r="r" b="b"/>
                <a:pathLst>
                  <a:path w="353060" h="126326">
                    <a:moveTo>
                      <a:pt x="132234" y="0"/>
                    </a:moveTo>
                    <a:lnTo>
                      <a:pt x="353060" y="126326"/>
                    </a:lnTo>
                    <a:lnTo>
                      <a:pt x="0" y="39204"/>
                    </a:lnTo>
                    <a:lnTo>
                      <a:pt x="132234" y="0"/>
                    </a:lnTo>
                    <a:close/>
                  </a:path>
                </a:pathLst>
              </a:custGeom>
              <a:solidFill>
                <a:srgbClr val="715537"/>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solidFill>
                    <a:schemeClr val="bg1"/>
                  </a:solidFill>
                  <a:sym typeface="Arial" panose="020B0604020202020204" pitchFamily="34" charset="0"/>
                </a:endParaRPr>
              </a:p>
            </p:txBody>
          </p:sp>
          <p:sp>
            <p:nvSpPr>
              <p:cNvPr id="11" name="任意多边形 22">
                <a:extLst>
                  <a:ext uri="{FF2B5EF4-FFF2-40B4-BE49-F238E27FC236}">
                    <a16:creationId xmlns:a16="http://schemas.microsoft.com/office/drawing/2014/main" xmlns="" id="{E3A8C4D0-CB85-4860-86C2-3028DD48DE02}"/>
                  </a:ext>
                </a:extLst>
              </p:cNvPr>
              <p:cNvSpPr/>
              <p:nvPr>
                <p:custDataLst>
                  <p:tags r:id="rId13"/>
                </p:custDataLst>
              </p:nvPr>
            </p:nvSpPr>
            <p:spPr bwMode="auto">
              <a:xfrm>
                <a:off x="95250" y="427037"/>
                <a:ext cx="269875" cy="376238"/>
              </a:xfrm>
              <a:custGeom>
                <a:avLst/>
                <a:gdLst>
                  <a:gd name="T0" fmla="*/ 0 w 420624"/>
                  <a:gd name="T1" fmla="*/ 54864 h 585216"/>
                  <a:gd name="T2" fmla="*/ 192024 w 420624"/>
                  <a:gd name="T3" fmla="*/ 585216 h 585216"/>
                  <a:gd name="T4" fmla="*/ 393192 w 420624"/>
                  <a:gd name="T5" fmla="*/ 521208 h 585216"/>
                  <a:gd name="T6" fmla="*/ 420624 w 420624"/>
                  <a:gd name="T7" fmla="*/ 0 h 585216"/>
                  <a:gd name="T8" fmla="*/ 0 w 420624"/>
                  <a:gd name="T9" fmla="*/ 54864 h 585216"/>
                </a:gdLst>
                <a:ahLst/>
                <a:cxnLst>
                  <a:cxn ang="0">
                    <a:pos x="T0" y="T1"/>
                  </a:cxn>
                  <a:cxn ang="0">
                    <a:pos x="T2" y="T3"/>
                  </a:cxn>
                  <a:cxn ang="0">
                    <a:pos x="T4" y="T5"/>
                  </a:cxn>
                  <a:cxn ang="0">
                    <a:pos x="T6" y="T7"/>
                  </a:cxn>
                  <a:cxn ang="0">
                    <a:pos x="T8" y="T9"/>
                  </a:cxn>
                </a:cxnLst>
                <a:rect l="0" t="0" r="r" b="b"/>
                <a:pathLst>
                  <a:path w="420624" h="585216">
                    <a:moveTo>
                      <a:pt x="0" y="54864"/>
                    </a:moveTo>
                    <a:lnTo>
                      <a:pt x="192024" y="585216"/>
                    </a:lnTo>
                    <a:lnTo>
                      <a:pt x="393192" y="521208"/>
                    </a:lnTo>
                    <a:lnTo>
                      <a:pt x="420624" y="0"/>
                    </a:lnTo>
                    <a:lnTo>
                      <a:pt x="0" y="54864"/>
                    </a:lnTo>
                    <a:close/>
                  </a:path>
                </a:pathLst>
              </a:custGeom>
              <a:solidFill>
                <a:srgbClr val="715537"/>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p>
                <a:endParaRPr lang="zh-CN" altLang="en-US">
                  <a:solidFill>
                    <a:schemeClr val="bg1"/>
                  </a:solidFill>
                  <a:sym typeface="Arial" panose="020B0604020202020204" pitchFamily="34" charset="0"/>
                </a:endParaRPr>
              </a:p>
            </p:txBody>
          </p:sp>
        </p:grpSp>
        <p:sp>
          <p:nvSpPr>
            <p:cNvPr id="9" name="任意多边形 37">
              <a:extLst>
                <a:ext uri="{FF2B5EF4-FFF2-40B4-BE49-F238E27FC236}">
                  <a16:creationId xmlns:a16="http://schemas.microsoft.com/office/drawing/2014/main" xmlns="" id="{86D76302-4365-4BE1-A37E-6C5B56E0D11F}"/>
                </a:ext>
              </a:extLst>
            </p:cNvPr>
            <p:cNvSpPr>
              <a:spLocks noChangeArrowheads="1"/>
            </p:cNvSpPr>
            <p:nvPr>
              <p:custDataLst>
                <p:tags r:id="rId11"/>
              </p:custDataLst>
            </p:nvPr>
          </p:nvSpPr>
          <p:spPr bwMode="auto">
            <a:xfrm rot="21196639">
              <a:off x="63782" y="151925"/>
              <a:ext cx="2627491" cy="807241"/>
            </a:xfrm>
            <a:custGeom>
              <a:avLst/>
              <a:gdLst>
                <a:gd name="T0" fmla="*/ 130646 w 2353768"/>
                <a:gd name="T1" fmla="*/ 1553 h 703073"/>
                <a:gd name="T2" fmla="*/ 115609 w 2353768"/>
                <a:gd name="T3" fmla="*/ 38967 h 703073"/>
                <a:gd name="T4" fmla="*/ 0 w 2353768"/>
                <a:gd name="T5" fmla="*/ 39000 h 703073"/>
                <a:gd name="T6" fmla="*/ 5865 w 2353768"/>
                <a:gd name="T7" fmla="*/ 0 h 703073"/>
                <a:gd name="T8" fmla="*/ 0 60000 65536"/>
                <a:gd name="T9" fmla="*/ 0 60000 65536"/>
                <a:gd name="T10" fmla="*/ 0 60000 65536"/>
                <a:gd name="T11" fmla="*/ 0 60000 65536"/>
                <a:gd name="T12" fmla="*/ 0 w 2353768"/>
                <a:gd name="T13" fmla="*/ 0 h 703073"/>
                <a:gd name="T14" fmla="*/ 2353768 w 2353768"/>
                <a:gd name="T15" fmla="*/ 703073 h 703073"/>
              </a:gdLst>
              <a:ahLst/>
              <a:cxnLst>
                <a:cxn ang="T8">
                  <a:pos x="T0" y="T1"/>
                </a:cxn>
                <a:cxn ang="T9">
                  <a:pos x="T2" y="T3"/>
                </a:cxn>
                <a:cxn ang="T10">
                  <a:pos x="T4" y="T5"/>
                </a:cxn>
                <a:cxn ang="T11">
                  <a:pos x="T6" y="T7"/>
                </a:cxn>
              </a:cxnLst>
              <a:rect l="T12" t="T13" r="T14" b="T15"/>
              <a:pathLst>
                <a:path w="2353768" h="703073">
                  <a:moveTo>
                    <a:pt x="2353768" y="28003"/>
                  </a:moveTo>
                  <a:lnTo>
                    <a:pt x="2082849" y="702482"/>
                  </a:lnTo>
                  <a:lnTo>
                    <a:pt x="0" y="703073"/>
                  </a:lnTo>
                  <a:lnTo>
                    <a:pt x="105662" y="0"/>
                  </a:lnTo>
                  <a:lnTo>
                    <a:pt x="2353768" y="28003"/>
                  </a:lnTo>
                  <a:close/>
                </a:path>
              </a:pathLst>
            </a:custGeom>
            <a:solidFill>
              <a:srgbClr val="CFBE9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zh-CN" altLang="zh-CN" dirty="0">
                  <a:solidFill>
                    <a:schemeClr val="accent4"/>
                  </a:solidFill>
                  <a:latin typeface="+mn-lt"/>
                  <a:ea typeface="+mn-ea"/>
                  <a:sym typeface="Arial" panose="020B0604020202020204" pitchFamily="34" charset="0"/>
                </a:rPr>
                <a:t>下等见解</a:t>
              </a:r>
            </a:p>
          </p:txBody>
        </p:sp>
      </p:grpSp>
      <p:grpSp>
        <p:nvGrpSpPr>
          <p:cNvPr id="12" name="Group 12">
            <a:extLst>
              <a:ext uri="{FF2B5EF4-FFF2-40B4-BE49-F238E27FC236}">
                <a16:creationId xmlns:a16="http://schemas.microsoft.com/office/drawing/2014/main" xmlns="" id="{5B1F635C-4A69-427E-8B9D-D2ED2F735FC1}"/>
              </a:ext>
            </a:extLst>
          </p:cNvPr>
          <p:cNvGrpSpPr/>
          <p:nvPr>
            <p:custDataLst>
              <p:tags r:id="rId3"/>
            </p:custDataLst>
          </p:nvPr>
        </p:nvGrpSpPr>
        <p:grpSpPr bwMode="auto">
          <a:xfrm>
            <a:off x="3961749" y="2820861"/>
            <a:ext cx="2295501" cy="2251483"/>
            <a:chOff x="80" y="631"/>
            <a:chExt cx="3757" cy="5493"/>
          </a:xfrm>
        </p:grpSpPr>
        <p:sp>
          <p:nvSpPr>
            <p:cNvPr id="13" name="圆角矩形 14">
              <a:extLst>
                <a:ext uri="{FF2B5EF4-FFF2-40B4-BE49-F238E27FC236}">
                  <a16:creationId xmlns:a16="http://schemas.microsoft.com/office/drawing/2014/main" xmlns="" id="{E3C7AE12-B60E-4DFB-B0B3-96DA02D541C5}"/>
                </a:ext>
              </a:extLst>
            </p:cNvPr>
            <p:cNvSpPr>
              <a:spLocks noChangeArrowheads="1"/>
            </p:cNvSpPr>
            <p:nvPr>
              <p:custDataLst>
                <p:tags r:id="rId9"/>
              </p:custDataLst>
            </p:nvPr>
          </p:nvSpPr>
          <p:spPr bwMode="auto">
            <a:xfrm>
              <a:off x="80" y="631"/>
              <a:ext cx="3757" cy="5493"/>
            </a:xfrm>
            <a:prstGeom prst="roundRect">
              <a:avLst>
                <a:gd name="adj" fmla="val 2185"/>
              </a:avLst>
            </a:prstGeom>
            <a:solidFill>
              <a:srgbClr val="715537"/>
            </a:solidFill>
            <a:ln>
              <a:noFill/>
            </a:ln>
            <a:extLst>
              <a:ext uri="{91240B29-F687-4F45-9708-019B960494DF}">
                <a14:hiddenLine xmlns:a14="http://schemas.microsoft.com/office/drawing/2010/main" w="9525">
                  <a:solidFill>
                    <a:srgbClr val="000000"/>
                  </a:solidFill>
                  <a:round/>
                </a14:hiddenLine>
              </a:ext>
            </a:extLst>
          </p:spPr>
          <p:txBody>
            <a:bodyPr wrap="square" lIns="0" tIns="0" rIns="0" bIns="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lnSpc>
                  <a:spcPct val="120000"/>
                </a:lnSpc>
                <a:spcBef>
                  <a:spcPct val="0"/>
                </a:spcBef>
                <a:buFontTx/>
                <a:buNone/>
              </a:pPr>
              <a:endParaRPr lang="zh-CN" altLang="zh-CN" sz="1100">
                <a:solidFill>
                  <a:schemeClr val="tx1"/>
                </a:solidFill>
                <a:latin typeface="+mn-lt"/>
                <a:ea typeface="+mn-ea"/>
                <a:sym typeface="Arial" panose="020B0604020202020204" pitchFamily="34" charset="0"/>
              </a:endParaRPr>
            </a:p>
          </p:txBody>
        </p:sp>
        <p:sp>
          <p:nvSpPr>
            <p:cNvPr id="14" name="圆角矩形 15">
              <a:extLst>
                <a:ext uri="{FF2B5EF4-FFF2-40B4-BE49-F238E27FC236}">
                  <a16:creationId xmlns:a16="http://schemas.microsoft.com/office/drawing/2014/main" xmlns="" id="{A8B499A4-F048-4F8B-B1EB-BC38A4565618}"/>
                </a:ext>
              </a:extLst>
            </p:cNvPr>
            <p:cNvSpPr>
              <a:spLocks noChangeArrowheads="1"/>
            </p:cNvSpPr>
            <p:nvPr>
              <p:custDataLst>
                <p:tags r:id="rId10"/>
              </p:custDataLst>
            </p:nvPr>
          </p:nvSpPr>
          <p:spPr bwMode="auto">
            <a:xfrm>
              <a:off x="248" y="745"/>
              <a:ext cx="3397" cy="5148"/>
            </a:xfrm>
            <a:prstGeom prst="roundRect">
              <a:avLst>
                <a:gd name="adj" fmla="val 2569"/>
              </a:avLst>
            </a:prstGeom>
            <a:solidFill>
              <a:schemeClr val="bg1"/>
            </a:solidFill>
            <a:ln w="57150" cap="flat" cmpd="sng">
              <a:solidFill>
                <a:srgbClr val="CFBE9D"/>
              </a:solidFill>
              <a:round/>
            </a:ln>
          </p:spPr>
          <p:txBody>
            <a:bodyPr wrap="square" lIns="179705" tIns="90170" rIns="179705" bIns="9017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917575"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317625"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774825"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232025"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6892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31464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6036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40608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l" eaLnBrk="1" hangingPunct="1">
                <a:lnSpc>
                  <a:spcPct val="150000"/>
                </a:lnSpc>
                <a:buFontTx/>
                <a:buNone/>
              </a:pPr>
              <a:r>
                <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rPr>
                <a:t>中观的</a:t>
              </a:r>
            </a:p>
            <a:p>
              <a:pPr algn="l" eaLnBrk="1" hangingPunct="1">
                <a:lnSpc>
                  <a:spcPct val="150000"/>
                </a:lnSpc>
                <a:buFontTx/>
                <a:buNone/>
              </a:pPr>
              <a:r>
                <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rPr>
                <a:t>空性</a:t>
              </a:r>
              <a:endParaRPr lang="zh-CN" altLang="en-US" sz="1800" b="1" dirty="0">
                <a:solidFill>
                  <a:schemeClr val="accent4"/>
                </a:solidFill>
                <a:latin typeface="华文楷体" panose="02010600040101010101" charset="-122"/>
                <a:ea typeface="华文楷体" panose="02010600040101010101" charset="-122"/>
                <a:sym typeface="+mn-ea"/>
              </a:endParaRPr>
            </a:p>
          </p:txBody>
        </p:sp>
      </p:grpSp>
      <p:sp>
        <p:nvSpPr>
          <p:cNvPr id="15" name="任意多边形 17">
            <a:extLst>
              <a:ext uri="{FF2B5EF4-FFF2-40B4-BE49-F238E27FC236}">
                <a16:creationId xmlns:a16="http://schemas.microsoft.com/office/drawing/2014/main" xmlns="" id="{56DD648A-4F1B-4640-A32A-077B743CE51E}"/>
              </a:ext>
            </a:extLst>
          </p:cNvPr>
          <p:cNvSpPr>
            <a:spLocks noChangeArrowheads="1"/>
          </p:cNvSpPr>
          <p:nvPr>
            <p:custDataLst>
              <p:tags r:id="rId4"/>
            </p:custDataLst>
          </p:nvPr>
        </p:nvSpPr>
        <p:spPr bwMode="auto">
          <a:xfrm rot="21196639">
            <a:off x="3961619" y="1784587"/>
            <a:ext cx="2208529" cy="569093"/>
          </a:xfrm>
          <a:custGeom>
            <a:avLst/>
            <a:gdLst>
              <a:gd name="T0" fmla="*/ 130646 w 2353768"/>
              <a:gd name="T1" fmla="*/ 1553 h 703073"/>
              <a:gd name="T2" fmla="*/ 115609 w 2353768"/>
              <a:gd name="T3" fmla="*/ 38967 h 703073"/>
              <a:gd name="T4" fmla="*/ 0 w 2353768"/>
              <a:gd name="T5" fmla="*/ 39000 h 703073"/>
              <a:gd name="T6" fmla="*/ 5865 w 2353768"/>
              <a:gd name="T7" fmla="*/ 0 h 703073"/>
              <a:gd name="T8" fmla="*/ 0 60000 65536"/>
              <a:gd name="T9" fmla="*/ 0 60000 65536"/>
              <a:gd name="T10" fmla="*/ 0 60000 65536"/>
              <a:gd name="T11" fmla="*/ 0 60000 65536"/>
              <a:gd name="T12" fmla="*/ 0 w 2353768"/>
              <a:gd name="T13" fmla="*/ 0 h 703073"/>
              <a:gd name="T14" fmla="*/ 2353768 w 2353768"/>
              <a:gd name="T15" fmla="*/ 703073 h 703073"/>
            </a:gdLst>
            <a:ahLst/>
            <a:cxnLst>
              <a:cxn ang="T8">
                <a:pos x="T0" y="T1"/>
              </a:cxn>
              <a:cxn ang="T9">
                <a:pos x="T2" y="T3"/>
              </a:cxn>
              <a:cxn ang="T10">
                <a:pos x="T4" y="T5"/>
              </a:cxn>
              <a:cxn ang="T11">
                <a:pos x="T6" y="T7"/>
              </a:cxn>
            </a:cxnLst>
            <a:rect l="T12" t="T13" r="T14" b="T15"/>
            <a:pathLst>
              <a:path w="2353768" h="703073">
                <a:moveTo>
                  <a:pt x="2353768" y="28003"/>
                </a:moveTo>
                <a:lnTo>
                  <a:pt x="2082849" y="702482"/>
                </a:lnTo>
                <a:lnTo>
                  <a:pt x="0" y="703073"/>
                </a:lnTo>
                <a:lnTo>
                  <a:pt x="105662" y="0"/>
                </a:lnTo>
                <a:lnTo>
                  <a:pt x="2353768" y="28003"/>
                </a:lnTo>
                <a:close/>
              </a:path>
            </a:pathLst>
          </a:custGeom>
          <a:solidFill>
            <a:srgbClr val="7155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zh-CN" altLang="zh-CN" dirty="0">
                <a:solidFill>
                  <a:schemeClr val="bg1"/>
                </a:solidFill>
                <a:latin typeface="+mn-lt"/>
                <a:ea typeface="+mn-ea"/>
                <a:sym typeface="Arial" panose="020B0604020202020204" pitchFamily="34" charset="0"/>
              </a:rPr>
              <a:t>中等见解</a:t>
            </a:r>
          </a:p>
        </p:txBody>
      </p:sp>
      <p:grpSp>
        <p:nvGrpSpPr>
          <p:cNvPr id="16" name="Group 22">
            <a:extLst>
              <a:ext uri="{FF2B5EF4-FFF2-40B4-BE49-F238E27FC236}">
                <a16:creationId xmlns:a16="http://schemas.microsoft.com/office/drawing/2014/main" xmlns="" id="{548949AB-208A-488E-8F21-7D7F293F306A}"/>
              </a:ext>
            </a:extLst>
          </p:cNvPr>
          <p:cNvGrpSpPr/>
          <p:nvPr>
            <p:custDataLst>
              <p:tags r:id="rId5"/>
            </p:custDataLst>
          </p:nvPr>
        </p:nvGrpSpPr>
        <p:grpSpPr bwMode="auto">
          <a:xfrm>
            <a:off x="6838866" y="2787279"/>
            <a:ext cx="2413802" cy="2395500"/>
            <a:chOff x="0" y="0"/>
            <a:chExt cx="3756" cy="5492"/>
          </a:xfrm>
        </p:grpSpPr>
        <p:sp>
          <p:nvSpPr>
            <p:cNvPr id="17" name="圆角矩形 26">
              <a:extLst>
                <a:ext uri="{FF2B5EF4-FFF2-40B4-BE49-F238E27FC236}">
                  <a16:creationId xmlns:a16="http://schemas.microsoft.com/office/drawing/2014/main" xmlns="" id="{3D4D9A11-1CAD-413B-B7C1-323C4A51C503}"/>
                </a:ext>
              </a:extLst>
            </p:cNvPr>
            <p:cNvSpPr>
              <a:spLocks noChangeArrowheads="1"/>
            </p:cNvSpPr>
            <p:nvPr>
              <p:custDataLst>
                <p:tags r:id="rId7"/>
              </p:custDataLst>
            </p:nvPr>
          </p:nvSpPr>
          <p:spPr bwMode="auto">
            <a:xfrm>
              <a:off x="0" y="0"/>
              <a:ext cx="3757" cy="5493"/>
            </a:xfrm>
            <a:prstGeom prst="roundRect">
              <a:avLst>
                <a:gd name="adj" fmla="val 2185"/>
              </a:avLst>
            </a:prstGeom>
            <a:solidFill>
              <a:srgbClr val="CFBE9D"/>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lnSpc>
                  <a:spcPct val="120000"/>
                </a:lnSpc>
                <a:spcBef>
                  <a:spcPct val="0"/>
                </a:spcBef>
                <a:buFontTx/>
                <a:buNone/>
              </a:pPr>
              <a:endParaRPr lang="zh-CN" altLang="zh-CN" sz="1100">
                <a:solidFill>
                  <a:schemeClr val="tx1"/>
                </a:solidFill>
                <a:latin typeface="+mn-lt"/>
                <a:ea typeface="+mn-ea"/>
                <a:sym typeface="Arial" panose="020B0604020202020204" pitchFamily="34" charset="0"/>
              </a:endParaRPr>
            </a:p>
          </p:txBody>
        </p:sp>
        <p:sp>
          <p:nvSpPr>
            <p:cNvPr id="18" name="圆角矩形 27">
              <a:extLst>
                <a:ext uri="{FF2B5EF4-FFF2-40B4-BE49-F238E27FC236}">
                  <a16:creationId xmlns:a16="http://schemas.microsoft.com/office/drawing/2014/main" xmlns="" id="{ECBB8F94-F084-4332-92E5-59D2B03B6A52}"/>
                </a:ext>
              </a:extLst>
            </p:cNvPr>
            <p:cNvSpPr>
              <a:spLocks noChangeArrowheads="1"/>
            </p:cNvSpPr>
            <p:nvPr>
              <p:custDataLst>
                <p:tags r:id="rId8"/>
              </p:custDataLst>
            </p:nvPr>
          </p:nvSpPr>
          <p:spPr bwMode="auto">
            <a:xfrm>
              <a:off x="180" y="173"/>
              <a:ext cx="3397" cy="5148"/>
            </a:xfrm>
            <a:prstGeom prst="roundRect">
              <a:avLst>
                <a:gd name="adj" fmla="val 2569"/>
              </a:avLst>
            </a:prstGeom>
            <a:solidFill>
              <a:schemeClr val="bg1"/>
            </a:solidFill>
            <a:ln w="57150" cap="flat" cmpd="sng">
              <a:solidFill>
                <a:srgbClr val="715537"/>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79705" tIns="90170" rIns="179705" bIns="90170" anchor="ctr">
              <a:normAutofit/>
            </a:bodyP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917575"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317625"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774825"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232025"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6892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31464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6036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4060825"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eaLnBrk="1" hangingPunct="1">
                <a:lnSpc>
                  <a:spcPct val="150000"/>
                </a:lnSpc>
                <a:spcBef>
                  <a:spcPct val="0"/>
                </a:spcBef>
                <a:buFontTx/>
                <a:buNone/>
              </a:pPr>
              <a:r>
                <a:rPr lang="zh-CN" altLang="zh-CN" sz="2800" b="1" dirty="0">
                  <a:solidFill>
                    <a:schemeClr val="tx1"/>
                  </a:solidFill>
                  <a:latin typeface="华文楷体" panose="02010600040101010101" charset="-122"/>
                  <a:ea typeface="华文楷体" panose="02010600040101010101" charset="-122"/>
                  <a:sym typeface="Arial" panose="020B0604020202020204" pitchFamily="34" charset="0"/>
                </a:rPr>
                <a:t>密宗的见解</a:t>
              </a:r>
              <a:endParaRPr lang="en-US" altLang="zh-CN" sz="2800" b="1" dirty="0">
                <a:solidFill>
                  <a:schemeClr val="tx1"/>
                </a:solidFill>
                <a:latin typeface="华文楷体" panose="02010600040101010101" charset="-122"/>
                <a:ea typeface="华文楷体" panose="02010600040101010101" charset="-122"/>
                <a:sym typeface="Arial" panose="020B0604020202020204" pitchFamily="34" charset="0"/>
              </a:endParaRPr>
            </a:p>
          </p:txBody>
        </p:sp>
      </p:grpSp>
      <p:sp>
        <p:nvSpPr>
          <p:cNvPr id="19" name="任意多边形 37">
            <a:extLst>
              <a:ext uri="{FF2B5EF4-FFF2-40B4-BE49-F238E27FC236}">
                <a16:creationId xmlns:a16="http://schemas.microsoft.com/office/drawing/2014/main" xmlns="" id="{18EA6A68-FFC9-47A5-B993-B7A5377F2BEF}"/>
              </a:ext>
            </a:extLst>
          </p:cNvPr>
          <p:cNvSpPr>
            <a:spLocks noChangeArrowheads="1"/>
          </p:cNvSpPr>
          <p:nvPr>
            <p:custDataLst>
              <p:tags r:id="rId6"/>
            </p:custDataLst>
          </p:nvPr>
        </p:nvSpPr>
        <p:spPr bwMode="auto">
          <a:xfrm rot="21196639">
            <a:off x="6871546" y="1758519"/>
            <a:ext cx="2106930" cy="661417"/>
          </a:xfrm>
          <a:custGeom>
            <a:avLst/>
            <a:gdLst>
              <a:gd name="T0" fmla="*/ 130646 w 2353768"/>
              <a:gd name="T1" fmla="*/ 1553 h 703073"/>
              <a:gd name="T2" fmla="*/ 115609 w 2353768"/>
              <a:gd name="T3" fmla="*/ 38967 h 703073"/>
              <a:gd name="T4" fmla="*/ 0 w 2353768"/>
              <a:gd name="T5" fmla="*/ 39000 h 703073"/>
              <a:gd name="T6" fmla="*/ 5865 w 2353768"/>
              <a:gd name="T7" fmla="*/ 0 h 703073"/>
              <a:gd name="T8" fmla="*/ 0 60000 65536"/>
              <a:gd name="T9" fmla="*/ 0 60000 65536"/>
              <a:gd name="T10" fmla="*/ 0 60000 65536"/>
              <a:gd name="T11" fmla="*/ 0 60000 65536"/>
              <a:gd name="T12" fmla="*/ 0 w 2353768"/>
              <a:gd name="T13" fmla="*/ 0 h 703073"/>
              <a:gd name="T14" fmla="*/ 2353768 w 2353768"/>
              <a:gd name="T15" fmla="*/ 703073 h 703073"/>
            </a:gdLst>
            <a:ahLst/>
            <a:cxnLst>
              <a:cxn ang="T8">
                <a:pos x="T0" y="T1"/>
              </a:cxn>
              <a:cxn ang="T9">
                <a:pos x="T2" y="T3"/>
              </a:cxn>
              <a:cxn ang="T10">
                <a:pos x="T4" y="T5"/>
              </a:cxn>
              <a:cxn ang="T11">
                <a:pos x="T6" y="T7"/>
              </a:cxn>
            </a:cxnLst>
            <a:rect l="T12" t="T13" r="T14" b="T15"/>
            <a:pathLst>
              <a:path w="2353768" h="703073">
                <a:moveTo>
                  <a:pt x="2353768" y="28003"/>
                </a:moveTo>
                <a:lnTo>
                  <a:pt x="2082849" y="702482"/>
                </a:lnTo>
                <a:lnTo>
                  <a:pt x="0" y="703073"/>
                </a:lnTo>
                <a:lnTo>
                  <a:pt x="105662" y="0"/>
                </a:lnTo>
                <a:lnTo>
                  <a:pt x="2353768" y="28003"/>
                </a:lnTo>
                <a:close/>
              </a:path>
            </a:pathLst>
          </a:custGeom>
          <a:solidFill>
            <a:srgbClr val="CFBE9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ct val="20000"/>
              </a:spcBef>
              <a:buChar char="•"/>
              <a:defRPr sz="3200">
                <a:solidFill>
                  <a:srgbClr val="856241"/>
                </a:solidFill>
                <a:latin typeface="Arial" panose="020B0604020202020204" pitchFamily="34" charset="0"/>
                <a:ea typeface="黑体" panose="02010609060101010101" pitchFamily="49" charset="-122"/>
              </a:defRPr>
            </a:lvl1pPr>
            <a:lvl2pPr marL="742950" indent="-285750">
              <a:spcBef>
                <a:spcPct val="20000"/>
              </a:spcBef>
              <a:buChar char="–"/>
              <a:defRPr sz="2800">
                <a:solidFill>
                  <a:srgbClr val="856241"/>
                </a:solidFill>
                <a:latin typeface="Arial" panose="020B0604020202020204" pitchFamily="34" charset="0"/>
                <a:ea typeface="黑体" panose="02010609060101010101" pitchFamily="49" charset="-122"/>
              </a:defRPr>
            </a:lvl2pPr>
            <a:lvl3pPr marL="1143000" indent="-228600">
              <a:spcBef>
                <a:spcPct val="20000"/>
              </a:spcBef>
              <a:buChar char="•"/>
              <a:defRPr sz="2400">
                <a:solidFill>
                  <a:srgbClr val="856241"/>
                </a:solidFill>
                <a:latin typeface="Arial" panose="020B0604020202020204" pitchFamily="34" charset="0"/>
                <a:ea typeface="黑体" panose="02010609060101010101" pitchFamily="49" charset="-122"/>
              </a:defRPr>
            </a:lvl3pPr>
            <a:lvl4pPr marL="1600200" indent="-228600">
              <a:spcBef>
                <a:spcPct val="20000"/>
              </a:spcBef>
              <a:buChar char="–"/>
              <a:defRPr sz="2000">
                <a:solidFill>
                  <a:srgbClr val="85624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rgbClr val="856241"/>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rgbClr val="856241"/>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zh-CN" altLang="zh-CN" dirty="0">
                <a:solidFill>
                  <a:schemeClr val="accent4"/>
                </a:solidFill>
                <a:latin typeface="+mn-lt"/>
                <a:ea typeface="+mn-ea"/>
                <a:sym typeface="Arial" panose="020B0604020202020204" pitchFamily="34" charset="0"/>
              </a:rPr>
              <a:t>上等见解</a:t>
            </a:r>
          </a:p>
        </p:txBody>
      </p:sp>
      <p:sp>
        <p:nvSpPr>
          <p:cNvPr id="20" name="Title 1">
            <a:extLst>
              <a:ext uri="{FF2B5EF4-FFF2-40B4-BE49-F238E27FC236}">
                <a16:creationId xmlns:a16="http://schemas.microsoft.com/office/drawing/2014/main" xmlns="" id="{28172034-39C1-469A-8DC0-B6203FB3E3FA}"/>
              </a:ext>
            </a:extLst>
          </p:cNvPr>
          <p:cNvSpPr>
            <a:spLocks noGrp="1"/>
          </p:cNvSpPr>
          <p:nvPr/>
        </p:nvSpPr>
        <p:spPr>
          <a:xfrm>
            <a:off x="1341650" y="378001"/>
            <a:ext cx="6947134" cy="939405"/>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a:sym typeface="+mn-ea"/>
              </a:rPr>
              <a:t>3. </a:t>
            </a:r>
            <a:r>
              <a:rPr lang="zh-CN" altLang="en-US" b="1" dirty="0">
                <a:sym typeface="+mn-ea"/>
              </a:rPr>
              <a:t>居士的见解</a:t>
            </a:r>
          </a:p>
        </p:txBody>
      </p:sp>
    </p:spTree>
    <p:extLst>
      <p:ext uri="{BB962C8B-B14F-4D97-AF65-F5344CB8AC3E}">
        <p14:creationId xmlns:p14="http://schemas.microsoft.com/office/powerpoint/2010/main" val="1211493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565" y="1548765"/>
            <a:ext cx="9154795" cy="956310"/>
          </a:xfrm>
        </p:spPr>
        <p:txBody>
          <a:bodyPr>
            <a:normAutofit fontScale="90000"/>
          </a:bodyPr>
          <a:lstStyle/>
          <a:p>
            <a:pPr lvl="0"/>
            <a:r>
              <a:rPr lang="zh-CN" altLang="en-US" sz="3200" b="1" dirty="0">
                <a:sym typeface="+mn-ea"/>
              </a:rPr>
              <a:t>下等见解</a:t>
            </a:r>
            <a:r>
              <a:rPr lang="en-US" altLang="zh-CN" sz="3200" b="1" dirty="0">
                <a:sym typeface="+mn-ea"/>
              </a:rPr>
              <a:t>--</a:t>
            </a:r>
            <a:r>
              <a:rPr lang="zh-CN" altLang="en-US" sz="3200" b="1" dirty="0">
                <a:sym typeface="+mn-ea"/>
              </a:rPr>
              <a:t>世间正见</a:t>
            </a:r>
            <a:r>
              <a:rPr lang="en-US" sz="3200" b="1" dirty="0">
                <a:sym typeface="+mn-ea"/>
              </a:rPr>
              <a:t/>
            </a:r>
            <a:br>
              <a:rPr lang="en-US" sz="3200" b="1" dirty="0">
                <a:sym typeface="+mn-ea"/>
              </a:rPr>
            </a:br>
            <a:endParaRPr lang="en-CA"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22805"/>
            <a:ext cx="10515600" cy="4727575"/>
          </a:xfrm>
        </p:spPr>
        <p:txBody>
          <a:bodyPr>
            <a:noAutofit/>
          </a:bodyPr>
          <a:lstStyle/>
          <a:p>
            <a:pPr latinLnBrk="0">
              <a:spcAft>
                <a:spcPts val="1200"/>
              </a:spcAft>
            </a:pPr>
            <a:r>
              <a:rPr lang="zh-CN" altLang="en-US" sz="2800" dirty="0">
                <a:solidFill>
                  <a:schemeClr val="accent4"/>
                </a:solidFill>
                <a:sym typeface="+mn-ea"/>
              </a:rPr>
              <a:t>深信轮回</a:t>
            </a:r>
          </a:p>
          <a:p>
            <a:pPr latinLnBrk="0">
              <a:spcAft>
                <a:spcPts val="1200"/>
              </a:spcAft>
            </a:pPr>
            <a:r>
              <a:rPr lang="zh-CN" altLang="en-US" sz="2800" dirty="0">
                <a:solidFill>
                  <a:schemeClr val="accent4"/>
                </a:solidFill>
                <a:sym typeface="+mn-ea"/>
              </a:rPr>
              <a:t>深信因果</a:t>
            </a:r>
          </a:p>
          <a:p>
            <a:pPr marL="0" indent="0" latinLnBrk="0">
              <a:spcAft>
                <a:spcPts val="1200"/>
              </a:spcAft>
              <a:buNone/>
            </a:pPr>
            <a:r>
              <a:rPr lang="zh-CN" altLang="en-US" sz="3200" b="1" dirty="0">
                <a:solidFill>
                  <a:srgbClr val="6F8A1B"/>
                </a:solidFill>
                <a:sym typeface="+mn-ea"/>
              </a:rPr>
              <a:t>重要性</a:t>
            </a:r>
            <a:endParaRPr lang="zh-CN" altLang="en-US" sz="2800" dirty="0">
              <a:solidFill>
                <a:schemeClr val="accent4"/>
              </a:solidFill>
              <a:sym typeface="+mn-ea"/>
            </a:endParaRPr>
          </a:p>
          <a:p>
            <a:pPr latinLnBrk="0">
              <a:spcAft>
                <a:spcPts val="1200"/>
              </a:spcAft>
            </a:pPr>
            <a:r>
              <a:rPr lang="zh-CN" altLang="en-US" sz="2800" dirty="0">
                <a:solidFill>
                  <a:schemeClr val="accent4"/>
                </a:solidFill>
                <a:sym typeface="+mn-ea"/>
              </a:rPr>
              <a:t>佛陀金刚语：任何人具有这样的世间正见，则此人于千世中不堕恶趣。这是整个修行见解的基础。</a:t>
            </a:r>
          </a:p>
          <a:p>
            <a:pPr marL="0" indent="0" latinLnBrk="0">
              <a:spcAft>
                <a:spcPts val="1200"/>
              </a:spcAft>
              <a:buNone/>
            </a:pPr>
            <a:endParaRPr lang="zh-CN" altLang="en-US" sz="2800" dirty="0">
              <a:solidFill>
                <a:schemeClr val="accent4"/>
              </a:solidFill>
              <a:sym typeface="+mn-ea"/>
            </a:endParaRPr>
          </a:p>
        </p:txBody>
      </p:sp>
      <p:sp>
        <p:nvSpPr>
          <p:cNvPr id="4" name="Title 1"/>
          <p:cNvSpPr>
            <a:spLocks noGrp="1"/>
          </p:cNvSpPr>
          <p:nvPr/>
        </p:nvSpPr>
        <p:spPr>
          <a:xfrm>
            <a:off x="1333500" y="419100"/>
            <a:ext cx="9228953" cy="95250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a:sym typeface="+mn-ea"/>
              </a:rPr>
              <a:t>3. </a:t>
            </a:r>
            <a:r>
              <a:rPr lang="zh-CN" altLang="en-US" b="1" dirty="0">
                <a:sym typeface="+mn-ea"/>
              </a:rPr>
              <a:t>居士的见解</a:t>
            </a:r>
            <a:r>
              <a:rPr lang="en-US" altLang="zh-CN" b="1" dirty="0">
                <a:sym typeface="+mn-ea"/>
              </a:rPr>
              <a:t> </a:t>
            </a:r>
            <a:endParaRPr lang="zh-CN" altLang="en-US" b="1" dirty="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90" y="1548670"/>
            <a:ext cx="8911687" cy="956496"/>
          </a:xfrm>
        </p:spPr>
        <p:txBody>
          <a:bodyPr>
            <a:normAutofit fontScale="90000"/>
          </a:bodyPr>
          <a:lstStyle/>
          <a:p>
            <a:pPr lvl="0"/>
            <a:r>
              <a:rPr lang="zh-CN" altLang="en-US" sz="3200" b="1" dirty="0">
                <a:sym typeface="+mn-ea"/>
              </a:rPr>
              <a:t>下等见解</a:t>
            </a:r>
            <a:r>
              <a:rPr lang="en-US" altLang="zh-CN" sz="3200" b="1" dirty="0">
                <a:sym typeface="+mn-ea"/>
              </a:rPr>
              <a:t>--</a:t>
            </a:r>
            <a:r>
              <a:rPr lang="zh-CN" altLang="en-US" sz="3200" b="1" dirty="0">
                <a:sym typeface="+mn-ea"/>
              </a:rPr>
              <a:t>深信轮回</a:t>
            </a:r>
            <a:r>
              <a:rPr lang="en-US" sz="3200" b="1" dirty="0">
                <a:sym typeface="+mn-ea"/>
              </a:rPr>
              <a:t/>
            </a:r>
            <a:br>
              <a:rPr lang="en-US" sz="3200" b="1" dirty="0">
                <a:sym typeface="+mn-ea"/>
              </a:rPr>
            </a:br>
            <a:endParaRPr lang="en-CA"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22805"/>
            <a:ext cx="10515600" cy="4727575"/>
          </a:xfrm>
        </p:spPr>
        <p:txBody>
          <a:bodyPr>
            <a:noAutofit/>
          </a:bodyPr>
          <a:lstStyle/>
          <a:p>
            <a:pPr marL="0" indent="0" latinLnBrk="0">
              <a:spcAft>
                <a:spcPts val="1200"/>
              </a:spcAft>
              <a:buNone/>
            </a:pPr>
            <a:r>
              <a:rPr lang="zh-CN" altLang="en-US" sz="2600" dirty="0">
                <a:ln/>
                <a:solidFill>
                  <a:schemeClr val="tx1"/>
                </a:solidFill>
                <a:effectLst>
                  <a:outerShdw blurRad="38100" dist="19050" dir="2700000" algn="tl" rotWithShape="0">
                    <a:schemeClr val="dk1">
                      <a:alpha val="40000"/>
                    </a:schemeClr>
                  </a:outerShdw>
                </a:effectLst>
                <a:sym typeface="+mn-ea"/>
              </a:rPr>
              <a:t>总体而言</a:t>
            </a:r>
          </a:p>
          <a:p>
            <a:pPr marL="0" indent="0" latinLnBrk="0">
              <a:spcAft>
                <a:spcPts val="1200"/>
              </a:spcAft>
              <a:buNone/>
            </a:pPr>
            <a:endParaRPr lang="zh-CN" altLang="en-US" sz="2600" dirty="0">
              <a:ln/>
              <a:solidFill>
                <a:schemeClr val="tx1"/>
              </a:solidFill>
              <a:effectLst>
                <a:outerShdw blurRad="38100" dist="19050" dir="2700000" algn="tl" rotWithShape="0">
                  <a:schemeClr val="dk1">
                    <a:alpha val="40000"/>
                  </a:schemeClr>
                </a:outerShdw>
              </a:effectLst>
              <a:sym typeface="+mn-ea"/>
            </a:endParaRPr>
          </a:p>
          <a:p>
            <a:pPr latinLnBrk="0">
              <a:spcAft>
                <a:spcPts val="1200"/>
              </a:spcAft>
            </a:pPr>
            <a:r>
              <a:rPr lang="zh-CN" altLang="en-US" sz="2600" dirty="0">
                <a:solidFill>
                  <a:schemeClr val="accent4"/>
                </a:solidFill>
                <a:sym typeface="+mn-ea"/>
              </a:rPr>
              <a:t>佛教在轮回方面有一套完整的学说能够圆满说明其中的流程和原理</a:t>
            </a:r>
          </a:p>
          <a:p>
            <a:pPr latinLnBrk="0">
              <a:spcAft>
                <a:spcPts val="1200"/>
              </a:spcAft>
            </a:pPr>
            <a:r>
              <a:rPr lang="zh-CN" altLang="en-US" sz="2600" dirty="0">
                <a:solidFill>
                  <a:schemeClr val="accent4"/>
                </a:solidFill>
                <a:sym typeface="+mn-ea"/>
              </a:rPr>
              <a:t>藏地、西方的案例侧面证明轮回的存在</a:t>
            </a:r>
          </a:p>
          <a:p>
            <a:pPr latinLnBrk="0">
              <a:spcAft>
                <a:spcPts val="1200"/>
              </a:spcAft>
            </a:pPr>
            <a:r>
              <a:rPr lang="zh-CN" altLang="en-US" sz="2600" dirty="0">
                <a:solidFill>
                  <a:schemeClr val="accent4"/>
                </a:solidFill>
                <a:sym typeface="+mn-ea"/>
              </a:rPr>
              <a:t>通过与科学的比较，证明佛各方面的学说一直都遥遥领先于科学之前。</a:t>
            </a:r>
          </a:p>
          <a:p>
            <a:pPr marL="0" indent="0" latinLnBrk="0">
              <a:spcAft>
                <a:spcPts val="1200"/>
              </a:spcAft>
              <a:buNone/>
            </a:pPr>
            <a:endParaRPr lang="zh-CN" altLang="en-US" sz="2600" dirty="0">
              <a:solidFill>
                <a:srgbClr val="002060"/>
              </a:solidFill>
              <a:sym typeface="+mn-ea"/>
            </a:endParaRPr>
          </a:p>
        </p:txBody>
      </p:sp>
      <p:sp>
        <p:nvSpPr>
          <p:cNvPr id="4" name="Title 1"/>
          <p:cNvSpPr>
            <a:spLocks noGrp="1"/>
          </p:cNvSpPr>
          <p:nvPr/>
        </p:nvSpPr>
        <p:spPr>
          <a:xfrm>
            <a:off x="1333500" y="381000"/>
            <a:ext cx="9025753" cy="101600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a:sym typeface="+mn-ea"/>
              </a:rPr>
              <a:t>3. </a:t>
            </a:r>
            <a:r>
              <a:rPr lang="zh-CN" altLang="en-US" b="1" dirty="0">
                <a:sym typeface="+mn-ea"/>
              </a:rPr>
              <a:t>居士的见解</a:t>
            </a:r>
            <a:r>
              <a:rPr lang="en-US" altLang="zh-CN" b="1" dirty="0">
                <a:sym typeface="+mn-ea"/>
              </a:rPr>
              <a:t> </a:t>
            </a:r>
            <a:endParaRPr lang="zh-CN" altLang="en-US" b="1" dirty="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90" y="1548670"/>
            <a:ext cx="8911687" cy="956496"/>
          </a:xfrm>
        </p:spPr>
        <p:txBody>
          <a:bodyPr>
            <a:normAutofit fontScale="90000"/>
          </a:bodyPr>
          <a:lstStyle/>
          <a:p>
            <a:pPr lvl="0"/>
            <a:r>
              <a:rPr lang="zh-CN" altLang="en-US" sz="3200" b="1" dirty="0">
                <a:sym typeface="+mn-ea"/>
              </a:rPr>
              <a:t>下等见解</a:t>
            </a:r>
            <a:r>
              <a:rPr lang="en-US" altLang="zh-CN" sz="3200" b="1" dirty="0">
                <a:sym typeface="+mn-ea"/>
              </a:rPr>
              <a:t>--</a:t>
            </a:r>
            <a:r>
              <a:rPr lang="zh-CN" altLang="en-US" sz="3200" b="1" dirty="0">
                <a:sym typeface="+mn-ea"/>
              </a:rPr>
              <a:t>深信轮回</a:t>
            </a:r>
            <a:r>
              <a:rPr lang="en-US" sz="3200" b="1" dirty="0">
                <a:sym typeface="+mn-ea"/>
              </a:rPr>
              <a:t/>
            </a:r>
            <a:br>
              <a:rPr lang="en-US" sz="3200" b="1" dirty="0">
                <a:sym typeface="+mn-ea"/>
              </a:rPr>
            </a:br>
            <a:endParaRPr lang="en-CA"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22805"/>
            <a:ext cx="10515600" cy="4727575"/>
          </a:xfrm>
        </p:spPr>
        <p:txBody>
          <a:bodyPr>
            <a:noAutofit/>
          </a:bodyPr>
          <a:lstStyle/>
          <a:p>
            <a:pPr marL="0" indent="0" latinLnBrk="0">
              <a:spcAft>
                <a:spcPts val="1200"/>
              </a:spcAft>
              <a:buNone/>
            </a:pPr>
            <a:r>
              <a:rPr lang="zh-CN" altLang="en-US" sz="2600" dirty="0">
                <a:solidFill>
                  <a:schemeClr val="tx1"/>
                </a:solidFill>
                <a:effectLst>
                  <a:outerShdw blurRad="38100" dist="19050" dir="2700000" algn="tl" rotWithShape="0">
                    <a:schemeClr val="dk1">
                      <a:alpha val="40000"/>
                    </a:schemeClr>
                  </a:outerShdw>
                </a:effectLst>
                <a:sym typeface="+mn-ea"/>
              </a:rPr>
              <a:t>具体而言</a:t>
            </a:r>
            <a:endParaRPr lang="zh-CN" altLang="en-US" sz="2600" dirty="0">
              <a:solidFill>
                <a:schemeClr val="accent4"/>
              </a:solidFill>
              <a:sym typeface="+mn-ea"/>
            </a:endParaRPr>
          </a:p>
          <a:p>
            <a:pPr latinLnBrk="0">
              <a:spcAft>
                <a:spcPts val="1200"/>
              </a:spcAft>
            </a:pPr>
            <a:r>
              <a:rPr lang="zh-CN" altLang="en-US" sz="2600" dirty="0">
                <a:solidFill>
                  <a:schemeClr val="accent4"/>
                </a:solidFill>
                <a:sym typeface="+mn-ea"/>
              </a:rPr>
              <a:t>佛教对死亡的认识：</a:t>
            </a:r>
          </a:p>
          <a:p>
            <a:pPr marL="514350" indent="-514350" latinLnBrk="0">
              <a:spcAft>
                <a:spcPts val="1200"/>
              </a:spcAft>
              <a:buFont typeface="+mj-ea"/>
              <a:buAutoNum type="circleNumDbPlain"/>
            </a:pPr>
            <a:r>
              <a:rPr lang="zh-CN" altLang="en-US" sz="2600" dirty="0">
                <a:solidFill>
                  <a:schemeClr val="accent4"/>
                </a:solidFill>
                <a:sym typeface="+mn-ea"/>
              </a:rPr>
              <a:t>医学上判断的死亡只是最初死亡阶段，此时人并未真正死亡</a:t>
            </a:r>
          </a:p>
          <a:p>
            <a:pPr marL="514350" indent="-514350" latinLnBrk="0">
              <a:spcAft>
                <a:spcPts val="1200"/>
              </a:spcAft>
              <a:buFont typeface="+mj-ea"/>
              <a:buAutoNum type="circleNumDbPlain"/>
            </a:pPr>
            <a:r>
              <a:rPr lang="zh-CN" altLang="en-US" sz="2600" dirty="0">
                <a:solidFill>
                  <a:schemeClr val="accent4"/>
                </a:solidFill>
                <a:sym typeface="+mn-ea"/>
              </a:rPr>
              <a:t>真正死亡之后，肉体和意识就分开了，在亡者的肉体上立即就分出一个透明的</a:t>
            </a:r>
            <a:r>
              <a:rPr lang="zh-CN" altLang="en-US" sz="2600" u="sng" dirty="0">
                <a:solidFill>
                  <a:schemeClr val="accent4"/>
                </a:solidFill>
                <a:sym typeface="+mn-ea"/>
              </a:rPr>
              <a:t>意形身</a:t>
            </a:r>
            <a:r>
              <a:rPr lang="zh-CN" altLang="en-US" sz="2600" dirty="0">
                <a:solidFill>
                  <a:schemeClr val="accent4"/>
                </a:solidFill>
                <a:sym typeface="+mn-ea"/>
              </a:rPr>
              <a:t>。它是意识的载体和产物，众生在中阴漂泊直到投生之间，一直依靠这个身体。</a:t>
            </a:r>
          </a:p>
          <a:p>
            <a:pPr marL="514350" indent="-514350" latinLnBrk="0">
              <a:spcAft>
                <a:spcPts val="1200"/>
              </a:spcAft>
            </a:pPr>
            <a:r>
              <a:rPr lang="zh-CN" altLang="en-US" sz="2600" dirty="0">
                <a:solidFill>
                  <a:schemeClr val="accent4"/>
                </a:solidFill>
                <a:sym typeface="+mn-ea"/>
              </a:rPr>
              <a:t>投生的时候，意身和意识二者都会一齐前往，所以，前世的很多信息就会带到后世去。</a:t>
            </a:r>
            <a:endParaRPr lang="zh-CN" altLang="en-US" sz="2600" dirty="0">
              <a:solidFill>
                <a:srgbClr val="002060"/>
              </a:solidFill>
              <a:sym typeface="+mn-ea"/>
            </a:endParaRPr>
          </a:p>
        </p:txBody>
      </p:sp>
      <p:sp>
        <p:nvSpPr>
          <p:cNvPr id="4" name="Title 1"/>
          <p:cNvSpPr>
            <a:spLocks noGrp="1"/>
          </p:cNvSpPr>
          <p:nvPr/>
        </p:nvSpPr>
        <p:spPr>
          <a:xfrm>
            <a:off x="1358667" y="381000"/>
            <a:ext cx="7556734" cy="901700"/>
          </a:xfrm>
          <a:prstGeom prst="rect">
            <a:avLst/>
          </a:prstGeom>
          <a:noFill/>
          <a:ln>
            <a:noFill/>
          </a:ln>
        </p:spPr>
        <p:txBody>
          <a:bodyPr vert="horz" wrap="square" lIns="91440" tIns="45720" rIns="91440" bIns="45720" numCol="1" anchor="ctr" anchorCtr="0" compatLnSpc="1">
            <a:normAutofit/>
          </a:bodyPr>
          <a:lstStyle>
            <a:lvl1pPr algn="l" rtl="0" eaLnBrk="0" fontAlgn="base" hangingPunct="0">
              <a:spcBef>
                <a:spcPct val="0"/>
              </a:spcBef>
              <a:spcAft>
                <a:spcPct val="0"/>
              </a:spcAft>
              <a:buFont typeface="Arial" panose="020B0604020202020204" pitchFamily="34" charset="0"/>
              <a:defRPr sz="3600" kern="1200">
                <a:solidFill>
                  <a:srgbClr val="6F8A1B"/>
                </a:solidFill>
                <a:latin typeface="楷体" panose="02010609060101010101" charset="-122"/>
                <a:ea typeface="楷体" panose="02010609060101010101" charset="-122"/>
                <a:cs typeface="楷体" panose="02010609060101010101" charset="-122"/>
                <a:sym typeface="Arial" panose="020B0604020202020204" pitchFamily="34" charset="0"/>
              </a:defRPr>
            </a:lvl1pPr>
            <a:lvl2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2pPr>
            <a:lvl3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3pPr>
            <a:lvl4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4pPr>
            <a:lvl5pPr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5pPr>
            <a:lvl6pPr marL="4572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6pPr>
            <a:lvl7pPr marL="9144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7pPr>
            <a:lvl8pPr marL="13716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8pPr>
            <a:lvl9pPr marL="1828800" algn="l" rtl="0" eaLnBrk="0" fontAlgn="base" hangingPunct="0">
              <a:spcBef>
                <a:spcPct val="0"/>
              </a:spcBef>
              <a:spcAft>
                <a:spcPct val="0"/>
              </a:spcAft>
              <a:buFont typeface="Arial" panose="020B0604020202020204" pitchFamily="34" charset="0"/>
              <a:defRPr sz="3200">
                <a:solidFill>
                  <a:srgbClr val="6F8A1B"/>
                </a:solidFill>
                <a:latin typeface="Arial" panose="020B0604020202020204" pitchFamily="34" charset="0"/>
                <a:ea typeface="黑体" panose="02010609060101010101" pitchFamily="49" charset="-122"/>
                <a:sym typeface="Arial" panose="020B0604020202020204" pitchFamily="34" charset="0"/>
              </a:defRPr>
            </a:lvl9pPr>
          </a:lstStyle>
          <a:p>
            <a:r>
              <a:rPr lang="en-US" altLang="zh-CN" b="1" dirty="0">
                <a:effectLst>
                  <a:outerShdw blurRad="38100" dist="38100" dir="2700000" algn="tl">
                    <a:srgbClr val="000000">
                      <a:alpha val="43137"/>
                    </a:srgbClr>
                  </a:outerShdw>
                </a:effectLst>
                <a:sym typeface="+mn-ea"/>
              </a:rPr>
              <a:t>3. </a:t>
            </a:r>
            <a:r>
              <a:rPr lang="zh-CN" altLang="en-US" b="1" dirty="0">
                <a:effectLst>
                  <a:outerShdw blurRad="38100" dist="38100" dir="2700000" algn="tl">
                    <a:srgbClr val="000000">
                      <a:alpha val="43137"/>
                    </a:srgbClr>
                  </a:outerShdw>
                </a:effectLst>
                <a:sym typeface="+mn-ea"/>
              </a:rPr>
              <a:t>居士的见解</a:t>
            </a:r>
            <a:r>
              <a:rPr lang="en-US" altLang="zh-CN" b="1" dirty="0">
                <a:effectLst>
                  <a:outerShdw blurRad="38100" dist="38100" dir="2700000" algn="tl">
                    <a:srgbClr val="000000">
                      <a:alpha val="43137"/>
                    </a:srgbClr>
                  </a:outerShdw>
                </a:effectLst>
                <a:sym typeface="+mn-ea"/>
              </a:rPr>
              <a:t> </a:t>
            </a:r>
            <a:endParaRPr lang="zh-CN" altLang="en-US" b="1" dirty="0">
              <a:effectLst>
                <a:outerShdw blurRad="38100" dist="38100" dir="2700000" algn="tl">
                  <a:srgbClr val="000000">
                    <a:alpha val="43137"/>
                  </a:srgbClr>
                </a:outerShdw>
              </a:effectLst>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INDEX" val="2"/>
  <p:tag name="KSO_WM_UNIT_CLEAR" val="1"/>
  <p:tag name="KSO_WM_UNIT_LAYERLEVEL" val="1"/>
  <p:tag name="KSO_WM_BEAUTIFY_FLAG" val="#wm#"/>
  <p:tag name="KSO_WM_UNIT_TYPE" val="i"/>
  <p:tag name="KSO_WM_UNIT_ID" val="284*i*1"/>
  <p:tag name="KSO_WM_TEMPLATE_CATEGORY" val="custom"/>
  <p:tag name="KSO_WM_TEMPLATE_INDEX" val="10"/>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02_20*i*0"/>
  <p:tag name="KSO_WM_TEMPLATE_CATEGORY" val="custom"/>
  <p:tag name="KSO_WM_TEMPLATE_INDEX" val="160002"/>
  <p:tag name="KSO_WM_UNIT_INDEX" val="0"/>
</p:tagLst>
</file>

<file path=ppt/tags/tag12.xml><?xml version="1.0" encoding="utf-8"?>
<p:tagLst xmlns:a="http://schemas.openxmlformats.org/drawingml/2006/main" xmlns:r="http://schemas.openxmlformats.org/officeDocument/2006/relationships" xmlns:p="http://schemas.openxmlformats.org/presentationml/2006/main">
  <p:tag name="KSO_WM_UNIT_INDEX" val="5"/>
  <p:tag name="KSO_WM_UNIT_CLEAR" val="1"/>
  <p:tag name="KSO_WM_UNIT_LAYERLEVEL" val="1_1_1"/>
  <p:tag name="KSO_WM_TAG_VERSION" val="1.0"/>
  <p:tag name="KSO_WM_BEAUTIFY_FLAG" val="#wm#"/>
  <p:tag name="KSO_WM_UNIT_TYPE" val="i"/>
  <p:tag name="KSO_WM_UNIT_ID" val="custom160002_20*i*5"/>
  <p:tag name="KSO_WM_TEMPLATE_CATEGORY" val="custom"/>
  <p:tag name="KSO_WM_TEMPLATE_INDEX" val="160002"/>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02_20*i*14"/>
  <p:tag name="KSO_WM_TEMPLATE_CATEGORY" val="custom"/>
  <p:tag name="KSO_WM_TEMPLATE_INDEX" val="160002"/>
  <p:tag name="KSO_WM_UNIT_INDEX" val="14"/>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10"/>
  <p:tag name="KSO_WM_UNIT_CLEAR" val="1"/>
  <p:tag name="KSO_WM_UNIT_LAYERLEVEL" val="1_1"/>
  <p:tag name="KSO_WM_UNIT_ID" val="custom160002_20*m_i*1_10"/>
  <p:tag name="KSO_WM_DIAGRAM_GROUP_CODE" val="m1-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02_20*i*28"/>
  <p:tag name="KSO_WM_TEMPLATE_CATEGORY" val="custom"/>
  <p:tag name="KSO_WM_TEMPLATE_INDEX" val="160002"/>
  <p:tag name="KSO_WM_UNIT_INDEX" val="28"/>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15"/>
  <p:tag name="KSO_WM_UNIT_CLEAR" val="1"/>
  <p:tag name="KSO_WM_UNIT_LAYERLEVEL" val="1_1"/>
  <p:tag name="KSO_WM_UNIT_ID" val="custom160002_20*m_i*1_15"/>
  <p:tag name="KSO_WM_DIAGRAM_GROUP_CODE" val="m1-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11"/>
  <p:tag name="KSO_WM_UNIT_CLEAR" val="1"/>
  <p:tag name="KSO_WM_UNIT_LAYERLEVEL" val="1_1"/>
  <p:tag name="KSO_WM_UNIT_ID" val="custom160002_20*m_i*1_11"/>
  <p:tag name="KSO_WM_DIAGRAM_GROUP_CODE" val="m1-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h_f"/>
  <p:tag name="KSO_WM_UNIT_INDEX" val="1_3_1"/>
  <p:tag name="KSO_WM_UNIT_CLEAR" val="1"/>
  <p:tag name="KSO_WM_UNIT_LAYERLEVEL" val="1_1_1"/>
  <p:tag name="KSO_WM_UNIT_VALUE" val="70"/>
  <p:tag name="KSO_WM_UNIT_HIGHLIGHT" val="0"/>
  <p:tag name="KSO_WM_UNIT_COMPATIBLE" val="0"/>
  <p:tag name="KSO_WM_UNIT_ID" val="custom160002_20*m_h_f*1_3_1"/>
  <p:tag name="KSO_WM_UNIT_PRESET_TEXT_INDEX" val="2"/>
  <p:tag name="KSO_WM_UNIT_PRESET_TEXT_LEN" val="20"/>
  <p:tag name="KSO_WM_DIAGRAM_GROUP_CODE" val="m1-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6"/>
  <p:tag name="KSO_WM_UNIT_CLEAR" val="1"/>
  <p:tag name="KSO_WM_UNIT_LAYERLEVEL" val="1_1"/>
  <p:tag name="KSO_WM_UNIT_ID" val="custom160002_20*m_i*1_6"/>
  <p:tag name="KSO_WM_DIAGRAM_GROUP_CODE" val="m1-1"/>
</p:tagLst>
</file>

<file path=ppt/tags/tag2.xml><?xml version="1.0" encoding="utf-8"?>
<p:tagLst xmlns:a="http://schemas.openxmlformats.org/drawingml/2006/main" xmlns:r="http://schemas.openxmlformats.org/officeDocument/2006/relationships" xmlns:p="http://schemas.openxmlformats.org/presentationml/2006/main">
  <p:tag name="KSO_WM_UNIT_INDEX" val="1"/>
  <p:tag name="KSO_WM_UNIT_CLEAR" val="1"/>
  <p:tag name="KSO_WM_UNIT_LAYERLEVEL" val="1"/>
  <p:tag name="KSO_WM_BEAUTIFY_FLAG" val="#wm#"/>
  <p:tag name="KSO_WM_UNIT_TYPE" val="i"/>
  <p:tag name="KSO_WM_UNIT_ID" val="284*i*2"/>
  <p:tag name="KSO_WM_TEMPLATE_CATEGORY" val="custom"/>
  <p:tag name="KSO_WM_TEMPLATE_INDEX" val="10"/>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h_f"/>
  <p:tag name="KSO_WM_UNIT_INDEX" val="1_2_1"/>
  <p:tag name="KSO_WM_UNIT_CLEAR" val="1"/>
  <p:tag name="KSO_WM_UNIT_LAYERLEVEL" val="1_1_1"/>
  <p:tag name="KSO_WM_UNIT_VALUE" val="70"/>
  <p:tag name="KSO_WM_UNIT_HIGHLIGHT" val="0"/>
  <p:tag name="KSO_WM_UNIT_COMPATIBLE" val="0"/>
  <p:tag name="KSO_WM_UNIT_ID" val="custom160002_20*m_h_f*1_2_1"/>
  <p:tag name="KSO_WM_UNIT_PRESET_TEXT_INDEX" val="2"/>
  <p:tag name="KSO_WM_UNIT_PRESET_TEXT_LEN" val="20"/>
  <p:tag name="KSO_WM_DIAGRAM_GROUP_CODE" val="m1-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5"/>
  <p:tag name="KSO_WM_UNIT_CLEAR" val="1"/>
  <p:tag name="KSO_WM_UNIT_LAYERLEVEL" val="1_1"/>
  <p:tag name="KSO_WM_UNIT_ID" val="custom160002_20*m_i*1_5"/>
  <p:tag name="KSO_WM_DIAGRAM_GROUP_CODE" val="m1-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2"/>
  <p:tag name="KSO_WM_UNIT_CLEAR" val="1"/>
  <p:tag name="KSO_WM_UNIT_LAYERLEVEL" val="1_1"/>
  <p:tag name="KSO_WM_UNIT_ID" val="custom160002_20*m_i*1_2"/>
  <p:tag name="KSO_WM_DIAGRAM_GROUP_CODE" val="m1-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3"/>
  <p:tag name="KSO_WM_UNIT_CLEAR" val="1"/>
  <p:tag name="KSO_WM_UNIT_LAYERLEVEL" val="1_1"/>
  <p:tag name="KSO_WM_UNIT_ID" val="custom160002_20*m_i*1_3"/>
  <p:tag name="KSO_WM_DIAGRAM_GROUP_CODE" val="m1-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1"/>
  <p:tag name="KSO_WM_UNIT_CLEAR" val="1"/>
  <p:tag name="KSO_WM_UNIT_LAYERLEVEL" val="1_1"/>
  <p:tag name="KSO_WM_UNIT_ID" val="custom160002_20*m_i*1_1"/>
  <p:tag name="KSO_WM_DIAGRAM_GROUP_CODE" val="m1-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h_f"/>
  <p:tag name="KSO_WM_UNIT_INDEX" val="1_1_1"/>
  <p:tag name="KSO_WM_UNIT_CLEAR" val="1"/>
  <p:tag name="KSO_WM_UNIT_LAYERLEVEL" val="1_1_1"/>
  <p:tag name="KSO_WM_UNIT_VALUE" val="70"/>
  <p:tag name="KSO_WM_UNIT_HIGHLIGHT" val="0"/>
  <p:tag name="KSO_WM_UNIT_COMPATIBLE" val="0"/>
  <p:tag name="KSO_WM_UNIT_ID" val="custom160002_20*m_h_f*1_1_1"/>
  <p:tag name="KSO_WM_UNIT_PRESET_TEXT_INDEX" val="2"/>
  <p:tag name="KSO_WM_UNIT_PRESET_TEXT_LEN" val="20"/>
  <p:tag name="KSO_WM_DIAGRAM_GROUP_CODE" val="m1-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2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UNIT_TYPE" val="i"/>
  <p:tag name="KSO_WM_UNIT_ID" val="256*i*1"/>
  <p:tag name="KSO_WM_TEMPLATE_CATEGORY" val="custom"/>
  <p:tag name="KSO_WM_TEMPLATE_INDEX" val="2"/>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3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10"/>
  <p:tag name="KSO_WM_SLIDE_ID" val="custom160010_11"/>
  <p:tag name="KSO_WM_SLIDE_INDEX" val="11"/>
  <p:tag name="KSO_WM_SLIDE_LAYOUT" val="a_f"/>
  <p:tag name="KSO_WM_SLIDE_LAYOUT_CNT" val="1_1"/>
  <p:tag name="KSO_WM_SLIDE_TYPE" val="text"/>
  <p:tag name="KSO_WM_BEAUTIFY_FLAG" val="#wm#"/>
  <p:tag name="KSO_WM_SLIDE_POSITION" val="66*167"/>
  <p:tag name="KSO_WM_SLIDE_SIZE" val="828*315"/>
  <p:tag name="KSO_WM_SLIDE_ITEM_CNT" val="1"/>
  <p:tag name="KSO_WM_TAG_VERSION" val="1.0"/>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10"/>
  <p:tag name="KSO_WM_UNIT_TYPE" val="f"/>
  <p:tag name="KSO_WM_UNIT_INDEX" val="1"/>
  <p:tag name="KSO_WM_UNIT_CLEAR" val="1"/>
  <p:tag name="KSO_WM_UNIT_LAYERLEVEL" val="1"/>
  <p:tag name="KSO_WM_UNIT_VALUE" val="588"/>
  <p:tag name="KSO_WM_UNIT_HIGHLIGHT" val="0"/>
  <p:tag name="KSO_WM_UNIT_COMPATIBLE" val="0"/>
  <p:tag name="KSO_WM_UNIT_ID" val="custom160010_11*f*1"/>
  <p:tag name="KSO_WM_UNIT_PRESET_TEXT_LEN" val="50"/>
  <p:tag name="KSO_WM_UNIT_PRESET_TEXT_INDEX" val="6"/>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10"/>
  <p:tag name="KSO_WM_UNIT_TYPE" val="a"/>
  <p:tag name="KSO_WM_UNIT_INDEX" val="1"/>
  <p:tag name="KSO_WM_UNIT_ID" val="custom160010_11*a*1"/>
  <p:tag name="KSO_WM_UNIT_CLEAR" val="1"/>
  <p:tag name="KSO_WM_UNIT_LAYERLEVEL" val="1"/>
  <p:tag name="KSO_WM_UNIT_VALUE" val="22"/>
  <p:tag name="KSO_WM_UNIT_ISCONTENTSTITLE" val="0"/>
  <p:tag name="KSO_WM_UNIT_HIGHLIGHT" val="0"/>
  <p:tag name="KSO_WM_UNIT_COMPATIBLE" val="0"/>
  <p:tag name="KSO_WM_UNIT_PRESET_TEXT_INDEX" val="0"/>
  <p:tag name="KSO_WM_UNIT_PRESET_TEXT_LEN" val="9"/>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
  <p:tag name="KSO_WM_UNIT_TYPE" val="d"/>
  <p:tag name="KSO_WM_UNIT_INDEX" val="1"/>
  <p:tag name="KSO_WM_UNIT_CLEAR" val="0"/>
  <p:tag name="KSO_WM_UNIT_LAYERLEVEL" val="1"/>
  <p:tag name="KSO_WM_UNIT_VALUE" val="1257*1885"/>
  <p:tag name="KSO_WM_UNIT_HIGHLIGHT" val="0"/>
  <p:tag name="KSO_WM_UNIT_COMPATIBLE" val="0"/>
  <p:tag name="KSO_WM_BEAUTIFY_FLAG" val="#wm#"/>
  <p:tag name="KSO_WM_UNIT_ID" val="256*d*1"/>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 name="KSO_WM_SLIDE_ID" val="custom160002_20"/>
  <p:tag name="KSO_WM_SLIDE_INDEX" val="20"/>
  <p:tag name="KSO_WM_SLIDE_LAYOUT" val="a_m"/>
  <p:tag name="KSO_WM_SLIDE_LAYOUT_CNT" val="1_1"/>
  <p:tag name="KSO_WM_SLIDE_TYPE" val="text"/>
  <p:tag name="KSO_WM_BEAUTIFY_FLAG" val="#wm#"/>
  <p:tag name="KSO_WM_SLIDE_POSITION" val="73*109"/>
  <p:tag name="KSO_WM_SLIDE_SIZE" val="805*395"/>
  <p:tag name="KSO_WM_SLIDE_ITEM_CNT" val="3"/>
  <p:tag name="KSO_WM_TAG_VERSION" val="1.0"/>
  <p:tag name="KSO_WM_DIAGRAM_GROUP_CODE" val="m1-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 name="KSO_WM_SLIDE_ID" val="custom160002_20"/>
  <p:tag name="KSO_WM_SLIDE_INDEX" val="20"/>
  <p:tag name="KSO_WM_SLIDE_LAYOUT" val="a_m"/>
  <p:tag name="KSO_WM_SLIDE_LAYOUT_CNT" val="1_1"/>
  <p:tag name="KSO_WM_SLIDE_TYPE" val="text"/>
  <p:tag name="KSO_WM_BEAUTIFY_FLAG" val="#wm#"/>
  <p:tag name="KSO_WM_SLIDE_POSITION" val="73*109"/>
  <p:tag name="KSO_WM_SLIDE_SIZE" val="805*395"/>
  <p:tag name="KSO_WM_SLIDE_ITEM_CNT" val="3"/>
  <p:tag name="KSO_WM_TAG_VERSION" val="1.0"/>
  <p:tag name="KSO_WM_DIAGRAM_GROUP_CODE" val="m1-1"/>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02_20*i*0"/>
  <p:tag name="KSO_WM_TEMPLATE_CATEGORY" val="custom"/>
  <p:tag name="KSO_WM_TEMPLATE_INDEX" val="160002"/>
  <p:tag name="KSO_WM_UNIT_INDEX" val="0"/>
</p:tagLst>
</file>

<file path=ppt/tags/tag51.xml><?xml version="1.0" encoding="utf-8"?>
<p:tagLst xmlns:a="http://schemas.openxmlformats.org/drawingml/2006/main" xmlns:r="http://schemas.openxmlformats.org/officeDocument/2006/relationships" xmlns:p="http://schemas.openxmlformats.org/presentationml/2006/main">
  <p:tag name="KSO_WM_UNIT_INDEX" val="5"/>
  <p:tag name="KSO_WM_UNIT_CLEAR" val="1"/>
  <p:tag name="KSO_WM_UNIT_LAYERLEVEL" val="1_1_1"/>
  <p:tag name="KSO_WM_TAG_VERSION" val="1.0"/>
  <p:tag name="KSO_WM_BEAUTIFY_FLAG" val="#wm#"/>
  <p:tag name="KSO_WM_UNIT_TYPE" val="i"/>
  <p:tag name="KSO_WM_UNIT_ID" val="custom160002_20*i*5"/>
  <p:tag name="KSO_WM_TEMPLATE_CATEGORY" val="custom"/>
  <p:tag name="KSO_WM_TEMPLATE_INDEX" val="160002"/>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02_20*i*14"/>
  <p:tag name="KSO_WM_TEMPLATE_CATEGORY" val="custom"/>
  <p:tag name="KSO_WM_TEMPLATE_INDEX" val="160002"/>
  <p:tag name="KSO_WM_UNIT_INDEX" val="14"/>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002_20*i*28"/>
  <p:tag name="KSO_WM_TEMPLATE_CATEGORY" val="custom"/>
  <p:tag name="KSO_WM_TEMPLATE_INDEX" val="160002"/>
  <p:tag name="KSO_WM_UNIT_INDEX" val="28"/>
</p:tagLst>
</file>

<file path=ppt/tags/tag54.xml><?xml version="1.0" encoding="utf-8"?>
<p:tagLst xmlns:a="http://schemas.openxmlformats.org/drawingml/2006/main" xmlns:r="http://schemas.openxmlformats.org/officeDocument/2006/relationships" xmlns:p="http://schemas.openxmlformats.org/presentationml/2006/main">
  <p:tag name="KSO_WM_UNIT_INDEX" val="33"/>
  <p:tag name="KSO_WM_UNIT_CLEAR" val="1"/>
  <p:tag name="KSO_WM_UNIT_LAYERLEVEL" val="1_1_1"/>
  <p:tag name="KSO_WM_TAG_VERSION" val="1.0"/>
  <p:tag name="KSO_WM_BEAUTIFY_FLAG" val="#wm#"/>
  <p:tag name="KSO_WM_UNIT_TYPE" val="i"/>
  <p:tag name="KSO_WM_UNIT_ID" val="custom160002_20*i*33"/>
  <p:tag name="KSO_WM_TEMPLATE_CATEGORY" val="custom"/>
  <p:tag name="KSO_WM_TEMPLATE_INDEX" val="160002"/>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15"/>
  <p:tag name="KSO_WM_UNIT_CLEAR" val="1"/>
  <p:tag name="KSO_WM_UNIT_LAYERLEVEL" val="1_1"/>
  <p:tag name="KSO_WM_UNIT_ID" val="custom160002_20*m_i*1_15"/>
  <p:tag name="KSO_WM_DIAGRAM_GROUP_CODE" val="m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13"/>
  <p:tag name="KSO_WM_UNIT_CLEAR" val="1"/>
  <p:tag name="KSO_WM_UNIT_LAYERLEVEL" val="1_1"/>
  <p:tag name="KSO_WM_UNIT_ID" val="custom160002_20*m_i*1_13"/>
  <p:tag name="KSO_WM_DIAGRAM_GROUP_CODE" val="m1-1"/>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14"/>
  <p:tag name="KSO_WM_UNIT_CLEAR" val="1"/>
  <p:tag name="KSO_WM_UNIT_LAYERLEVEL" val="1_1"/>
  <p:tag name="KSO_WM_UNIT_ID" val="custom160002_20*m_i*1_14"/>
  <p:tag name="KSO_WM_DIAGRAM_GROUP_CODE" val="m1-1"/>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11"/>
  <p:tag name="KSO_WM_UNIT_CLEAR" val="1"/>
  <p:tag name="KSO_WM_UNIT_LAYERLEVEL" val="1_1"/>
  <p:tag name="KSO_WM_UNIT_ID" val="custom160002_20*m_i*1_11"/>
  <p:tag name="KSO_WM_DIAGRAM_GROUP_CODE" val="m1-1"/>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h_f"/>
  <p:tag name="KSO_WM_UNIT_INDEX" val="1_3_1"/>
  <p:tag name="KSO_WM_UNIT_CLEAR" val="1"/>
  <p:tag name="KSO_WM_UNIT_LAYERLEVEL" val="1_1_1"/>
  <p:tag name="KSO_WM_UNIT_VALUE" val="70"/>
  <p:tag name="KSO_WM_UNIT_HIGHLIGHT" val="0"/>
  <p:tag name="KSO_WM_UNIT_COMPATIBLE" val="0"/>
  <p:tag name="KSO_WM_UNIT_ID" val="custom160002_20*m_h_f*1_3_1"/>
  <p:tag name="KSO_WM_UNIT_PRESET_TEXT_INDEX" val="2"/>
  <p:tag name="KSO_WM_UNIT_PRESET_TEXT_LEN" val="20"/>
  <p:tag name="KSO_WM_DIAGRAM_GROUP_CODE" val="m1-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10"/>
  <p:tag name="KSO_WM_UNIT_TYPE" val="a"/>
  <p:tag name="KSO_WM_UNIT_INDEX" val="1"/>
  <p:tag name="KSO_WM_UNIT_ID" val="custom160010_11*a*1"/>
  <p:tag name="KSO_WM_UNIT_CLEAR" val="1"/>
  <p:tag name="KSO_WM_UNIT_LAYERLEVEL" val="1"/>
  <p:tag name="KSO_WM_UNIT_VALUE" val="22"/>
  <p:tag name="KSO_WM_UNIT_ISCONTENTSTITLE" val="0"/>
  <p:tag name="KSO_WM_UNIT_HIGHLIGHT" val="0"/>
  <p:tag name="KSO_WM_UNIT_COMPATIBLE" val="0"/>
  <p:tag name="KSO_WM_UNIT_PRESET_TEXT_INDEX" val="0"/>
  <p:tag name="KSO_WM_UNIT_PRESET_TEXT_LEN" val="9"/>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8"/>
  <p:tag name="KSO_WM_UNIT_CLEAR" val="1"/>
  <p:tag name="KSO_WM_UNIT_LAYERLEVEL" val="1_1"/>
  <p:tag name="KSO_WM_UNIT_ID" val="custom160002_20*m_i*1_8"/>
  <p:tag name="KSO_WM_DIAGRAM_GROUP_CODE" val="m1-1"/>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9"/>
  <p:tag name="KSO_WM_UNIT_CLEAR" val="1"/>
  <p:tag name="KSO_WM_UNIT_LAYERLEVEL" val="1_1"/>
  <p:tag name="KSO_WM_UNIT_ID" val="custom160002_20*m_i*1_9"/>
  <p:tag name="KSO_WM_DIAGRAM_GROUP_CODE" val="m1-1"/>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10"/>
  <p:tag name="KSO_WM_UNIT_CLEAR" val="1"/>
  <p:tag name="KSO_WM_UNIT_LAYERLEVEL" val="1_1"/>
  <p:tag name="KSO_WM_UNIT_ID" val="custom160002_20*m_i*1_10"/>
  <p:tag name="KSO_WM_DIAGRAM_GROUP_CODE" val="m1-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6"/>
  <p:tag name="KSO_WM_UNIT_CLEAR" val="1"/>
  <p:tag name="KSO_WM_UNIT_LAYERLEVEL" val="1_1"/>
  <p:tag name="KSO_WM_UNIT_ID" val="custom160002_20*m_i*1_6"/>
  <p:tag name="KSO_WM_DIAGRAM_GROUP_CODE" val="m1-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h_f"/>
  <p:tag name="KSO_WM_UNIT_INDEX" val="1_2_1"/>
  <p:tag name="KSO_WM_UNIT_CLEAR" val="1"/>
  <p:tag name="KSO_WM_UNIT_LAYERLEVEL" val="1_1_1"/>
  <p:tag name="KSO_WM_UNIT_VALUE" val="70"/>
  <p:tag name="KSO_WM_UNIT_HIGHLIGHT" val="0"/>
  <p:tag name="KSO_WM_UNIT_COMPATIBLE" val="0"/>
  <p:tag name="KSO_WM_UNIT_ID" val="custom160002_20*m_h_f*1_2_1"/>
  <p:tag name="KSO_WM_UNIT_PRESET_TEXT_INDEX" val="2"/>
  <p:tag name="KSO_WM_UNIT_PRESET_TEXT_LEN" val="20"/>
  <p:tag name="KSO_WM_DIAGRAM_GROUP_CODE" val="m1-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5"/>
  <p:tag name="KSO_WM_UNIT_CLEAR" val="1"/>
  <p:tag name="KSO_WM_UNIT_LAYERLEVEL" val="1_1"/>
  <p:tag name="KSO_WM_UNIT_ID" val="custom160002_20*m_i*1_5"/>
  <p:tag name="KSO_WM_DIAGRAM_GROUP_CODE" val="m1-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3"/>
  <p:tag name="KSO_WM_UNIT_CLEAR" val="1"/>
  <p:tag name="KSO_WM_UNIT_LAYERLEVEL" val="1_1"/>
  <p:tag name="KSO_WM_UNIT_ID" val="custom160002_20*m_i*1_3"/>
  <p:tag name="KSO_WM_DIAGRAM_GROUP_CODE" val="m1-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4"/>
  <p:tag name="KSO_WM_UNIT_CLEAR" val="1"/>
  <p:tag name="KSO_WM_UNIT_LAYERLEVEL" val="1_1"/>
  <p:tag name="KSO_WM_UNIT_ID" val="custom160002_20*m_i*1_4"/>
  <p:tag name="KSO_WM_DIAGRAM_GROUP_CODE" val="m1-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i"/>
  <p:tag name="KSO_WM_UNIT_INDEX" val="1_1"/>
  <p:tag name="KSO_WM_UNIT_CLEAR" val="1"/>
  <p:tag name="KSO_WM_UNIT_LAYERLEVEL" val="1_1"/>
  <p:tag name="KSO_WM_UNIT_ID" val="custom160002_20*m_i*1_1"/>
  <p:tag name="KSO_WM_DIAGRAM_GROUP_CODE" val="m1-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002"/>
  <p:tag name="KSO_WM_UNIT_TYPE" val="m_h_f"/>
  <p:tag name="KSO_WM_UNIT_INDEX" val="1_1_1"/>
  <p:tag name="KSO_WM_UNIT_CLEAR" val="1"/>
  <p:tag name="KSO_WM_UNIT_LAYERLEVEL" val="1_1_1"/>
  <p:tag name="KSO_WM_UNIT_VALUE" val="70"/>
  <p:tag name="KSO_WM_UNIT_HIGHLIGHT" val="0"/>
  <p:tag name="KSO_WM_UNIT_COMPATIBLE" val="0"/>
  <p:tag name="KSO_WM_UNIT_ID" val="custom160002_20*m_h_f*1_1_1"/>
  <p:tag name="KSO_WM_UNIT_PRESET_TEXT_INDEX" val="2"/>
  <p:tag name="KSO_WM_UNIT_PRESET_TEXT_LEN" val="20"/>
  <p:tag name="KSO_WM_DIAGRAM_GROUP_CODE" val="m1-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002"/>
</p:tagLst>
</file>

<file path=ppt/theme/theme1.xml><?xml version="1.0" encoding="utf-8"?>
<a:theme xmlns:a="http://schemas.openxmlformats.org/drawingml/2006/main" name="2_默认设计模板">
  <a:themeElements>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自定义 1">
      <a:dk1>
        <a:srgbClr val="856241"/>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PPT10">
    <a:dk1>
      <a:srgbClr val="67841A"/>
    </a:dk1>
    <a:lt1>
      <a:srgbClr val="FFFFFF"/>
    </a:lt1>
    <a:dk2>
      <a:srgbClr val="8FC226"/>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Wisp</Template>
  <TotalTime>115</TotalTime>
  <Words>4709</Words>
  <Application>Microsoft Office PowerPoint</Application>
  <PresentationFormat>Custom</PresentationFormat>
  <Paragraphs>327</Paragraphs>
  <Slides>41</Slides>
  <Notes>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2_默认设计模板</vt:lpstr>
      <vt:lpstr>1_默认设计模板</vt:lpstr>
      <vt:lpstr>PowerPoint Presentation</vt:lpstr>
      <vt:lpstr>目录</vt:lpstr>
      <vt:lpstr>1. 概述</vt:lpstr>
      <vt:lpstr>2. 课程宣讲的必要性</vt:lpstr>
      <vt:lpstr>2. 课程宣讲的必要性和内容</vt:lpstr>
      <vt:lpstr>PowerPoint Presentation</vt:lpstr>
      <vt:lpstr>下等见解--世间正见 </vt:lpstr>
      <vt:lpstr>下等见解--深信轮回 </vt:lpstr>
      <vt:lpstr>下等见解--深信轮回 </vt:lpstr>
      <vt:lpstr>下等见解--深信因果 </vt:lpstr>
      <vt:lpstr>下等见解--深信因果 </vt:lpstr>
      <vt:lpstr>中等见解--中观空性见解</vt:lpstr>
      <vt:lpstr>上等见解</vt:lpstr>
      <vt:lpstr>3. 居士的见解 -见解的重要性</vt:lpstr>
      <vt:lpstr>3.居士的见解 -总结摄义</vt:lpstr>
      <vt:lpstr>4. 居士的修法</vt:lpstr>
      <vt:lpstr>4. 居士的修法 – 戒律</vt:lpstr>
      <vt:lpstr>4. 居士的修法 – 戒律</vt:lpstr>
      <vt:lpstr>4. 居士的修法 - 四个外加行</vt:lpstr>
      <vt:lpstr>4. 居士的修法 - 四个外加行</vt:lpstr>
      <vt:lpstr>4. 居士的修法 - 五个内加行</vt:lpstr>
      <vt:lpstr>4.居士的修法 - 五个内加行</vt:lpstr>
      <vt:lpstr>4. 居士的修法 – 念佛</vt:lpstr>
      <vt:lpstr>4. 居士的修法 – 修法层次及重要性</vt:lpstr>
      <vt:lpstr>4. 居士的修法 – 修法层次及重要性</vt:lpstr>
      <vt:lpstr>4. 居士的修法 – 修法层次及重要性</vt:lpstr>
      <vt:lpstr>4. 居士的修法 – 修法层次及重要性</vt:lpstr>
      <vt:lpstr>PowerPoint Presentation</vt:lpstr>
      <vt:lpstr>5. 居士的行为 - 下等的行为</vt:lpstr>
      <vt:lpstr>5. 居士的行为 - 下等的行为</vt:lpstr>
      <vt:lpstr>5. 居士的行为 - 下等的行为</vt:lpstr>
      <vt:lpstr>5. 居士的行为 - 下等的行为</vt:lpstr>
      <vt:lpstr>5. 居士的行为 - 下等的行为</vt:lpstr>
      <vt:lpstr>5. 居士的行为 - 中等的行为</vt:lpstr>
      <vt:lpstr>5. 居士的行为 - 中等的行为</vt:lpstr>
      <vt:lpstr>5. 居士的行为 - 中等的行为</vt:lpstr>
      <vt:lpstr>5. 居士的行为 – 上等的行为</vt:lpstr>
      <vt:lpstr>6. 如何做一个标准居士 – 总结</vt:lpstr>
      <vt:lpstr>6. 如何做一个标准居士 – 总结</vt:lpstr>
      <vt:lpstr>6. 如何做一个标准居士 - 几点忠告</vt:lpstr>
      <vt:lpstr>居士的修法及禅修班闻思修计划</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Xue</dc:creator>
  <cp:lastModifiedBy>Danny</cp:lastModifiedBy>
  <cp:revision>107</cp:revision>
  <dcterms:created xsi:type="dcterms:W3CDTF">2015-09-21T01:24:00Z</dcterms:created>
  <dcterms:modified xsi:type="dcterms:W3CDTF">2017-09-27T00:18:52Z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