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9" r:id="rId2"/>
    <p:sldId id="256" r:id="rId3"/>
    <p:sldId id="257" r:id="rId4"/>
    <p:sldId id="277" r:id="rId5"/>
    <p:sldId id="258" r:id="rId6"/>
    <p:sldId id="259" r:id="rId7"/>
    <p:sldId id="260" r:id="rId8"/>
    <p:sldId id="261" r:id="rId9"/>
    <p:sldId id="262" r:id="rId10"/>
    <p:sldId id="278" r:id="rId11"/>
    <p:sldId id="263" r:id="rId12"/>
    <p:sldId id="264" r:id="rId13"/>
    <p:sldId id="281" r:id="rId14"/>
    <p:sldId id="265" r:id="rId15"/>
    <p:sldId id="266" r:id="rId16"/>
    <p:sldId id="267" r:id="rId17"/>
    <p:sldId id="268" r:id="rId18"/>
    <p:sldId id="270" r:id="rId19"/>
    <p:sldId id="269" r:id="rId20"/>
    <p:sldId id="283" r:id="rId21"/>
    <p:sldId id="284" r:id="rId22"/>
    <p:sldId id="285" r:id="rId23"/>
    <p:sldId id="286" r:id="rId24"/>
    <p:sldId id="287" r:id="rId25"/>
    <p:sldId id="282" r:id="rId26"/>
    <p:sldId id="288" r:id="rId27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 snapToObjects="1">
      <p:cViewPr>
        <p:scale>
          <a:sx n="107" d="100"/>
          <a:sy n="107" d="100"/>
        </p:scale>
        <p:origin x="-8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2F3266-01C1-3943-98CD-E832B773F4CF}" type="doc">
      <dgm:prSet loTypeId="urn:microsoft.com/office/officeart/2005/8/layout/hierarchy2#2" loCatId="" qsTypeId="urn:microsoft.com/office/officeart/2005/8/quickstyle/simple4#2" qsCatId="simple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7EF44E93-EE54-3844-B229-BB2CC1563910}">
      <dgm:prSet phldrT="[文本]"/>
      <dgm:spPr/>
      <dgm:t>
        <a:bodyPr/>
        <a:lstStyle/>
        <a:p>
          <a:r>
            <a:rPr lang="zh-CN" altLang="en-US" dirty="0" smtClean="0"/>
            <a:t>行善动机</a:t>
          </a:r>
          <a:endParaRPr lang="zh-CN" altLang="en-US" dirty="0"/>
        </a:p>
      </dgm:t>
    </dgm:pt>
    <dgm:pt modelId="{7D9CE3E3-F9B9-CD46-A5B6-2BB31DEF4AD9}" type="parTrans" cxnId="{DF7C23C1-E710-4F4F-90A8-EC358B0A2D87}">
      <dgm:prSet/>
      <dgm:spPr/>
      <dgm:t>
        <a:bodyPr/>
        <a:lstStyle/>
        <a:p>
          <a:endParaRPr lang="zh-CN" altLang="en-US"/>
        </a:p>
      </dgm:t>
    </dgm:pt>
    <dgm:pt modelId="{F96FA94B-7CE7-FC41-8A21-DF7BA623A805}" type="sibTrans" cxnId="{DF7C23C1-E710-4F4F-90A8-EC358B0A2D87}">
      <dgm:prSet/>
      <dgm:spPr/>
      <dgm:t>
        <a:bodyPr/>
        <a:lstStyle/>
        <a:p>
          <a:endParaRPr lang="zh-CN" altLang="en-US"/>
        </a:p>
      </dgm:t>
    </dgm:pt>
    <dgm:pt modelId="{560E838C-F0F6-9849-833F-3A492FB581F9}">
      <dgm:prSet phldrT="[文本]"/>
      <dgm:spPr/>
      <dgm:t>
        <a:bodyPr/>
        <a:lstStyle/>
        <a:p>
          <a:r>
            <a:rPr lang="zh-CN" altLang="en-US" dirty="0" smtClean="0"/>
            <a:t>不善的动机</a:t>
          </a:r>
          <a:endParaRPr lang="zh-CN" altLang="en-US" dirty="0"/>
        </a:p>
      </dgm:t>
    </dgm:pt>
    <dgm:pt modelId="{00294655-0D4B-5246-B49E-6C7CD732BAA3}" type="parTrans" cxnId="{409D74E2-2761-AF40-B706-07A16D6C8F74}">
      <dgm:prSet/>
      <dgm:spPr/>
      <dgm:t>
        <a:bodyPr/>
        <a:lstStyle/>
        <a:p>
          <a:endParaRPr lang="zh-CN" altLang="en-US"/>
        </a:p>
      </dgm:t>
    </dgm:pt>
    <dgm:pt modelId="{C031BF80-CE69-3A42-A726-89A542C22692}" type="sibTrans" cxnId="{409D74E2-2761-AF40-B706-07A16D6C8F74}">
      <dgm:prSet/>
      <dgm:spPr/>
      <dgm:t>
        <a:bodyPr/>
        <a:lstStyle/>
        <a:p>
          <a:endParaRPr lang="zh-CN" altLang="en-US"/>
        </a:p>
      </dgm:t>
    </dgm:pt>
    <dgm:pt modelId="{903939EF-C2F9-1149-9A54-53CF9452188D}">
      <dgm:prSet phldrT="[文本]"/>
      <dgm:spPr/>
      <dgm:t>
        <a:bodyPr/>
        <a:lstStyle/>
        <a:p>
          <a:r>
            <a:rPr lang="zh-CN" altLang="en-US" dirty="0" smtClean="0"/>
            <a:t>无记的动机</a:t>
          </a:r>
          <a:endParaRPr lang="zh-CN" altLang="en-US" dirty="0"/>
        </a:p>
      </dgm:t>
    </dgm:pt>
    <dgm:pt modelId="{68D6F557-EFE1-6D46-9C51-FE907CB50AB6}" type="parTrans" cxnId="{14A443F5-6F6D-874D-A75C-19327E135EEB}">
      <dgm:prSet/>
      <dgm:spPr/>
      <dgm:t>
        <a:bodyPr/>
        <a:lstStyle/>
        <a:p>
          <a:endParaRPr lang="zh-CN" altLang="en-US"/>
        </a:p>
      </dgm:t>
    </dgm:pt>
    <dgm:pt modelId="{735AF972-AF79-CB4D-B4CF-663CF8DC1F1D}" type="sibTrans" cxnId="{14A443F5-6F6D-874D-A75C-19327E135EEB}">
      <dgm:prSet/>
      <dgm:spPr/>
      <dgm:t>
        <a:bodyPr/>
        <a:lstStyle/>
        <a:p>
          <a:endParaRPr lang="zh-CN" altLang="en-US"/>
        </a:p>
      </dgm:t>
    </dgm:pt>
    <dgm:pt modelId="{0A76F2B3-7315-6648-A576-ACE902D46EEE}">
      <dgm:prSet/>
      <dgm:spPr/>
      <dgm:t>
        <a:bodyPr/>
        <a:lstStyle/>
        <a:p>
          <a:r>
            <a:rPr lang="zh-CN" altLang="en-US" dirty="0" smtClean="0"/>
            <a:t>善的动机</a:t>
          </a:r>
          <a:endParaRPr lang="zh-CN" altLang="en-US" dirty="0"/>
        </a:p>
      </dgm:t>
    </dgm:pt>
    <dgm:pt modelId="{53266B25-2127-1E43-ADF0-059975285AFB}" type="parTrans" cxnId="{56CD170C-D6EE-7F4B-B005-19FDEC94386A}">
      <dgm:prSet/>
      <dgm:spPr/>
      <dgm:t>
        <a:bodyPr/>
        <a:lstStyle/>
        <a:p>
          <a:endParaRPr lang="zh-CN" altLang="en-US"/>
        </a:p>
      </dgm:t>
    </dgm:pt>
    <dgm:pt modelId="{BEFF8011-C39D-D346-957D-9A5181D4CCE8}" type="sibTrans" cxnId="{56CD170C-D6EE-7F4B-B005-19FDEC94386A}">
      <dgm:prSet/>
      <dgm:spPr/>
      <dgm:t>
        <a:bodyPr/>
        <a:lstStyle/>
        <a:p>
          <a:endParaRPr lang="zh-CN" altLang="en-US"/>
        </a:p>
      </dgm:t>
    </dgm:pt>
    <dgm:pt modelId="{791B06B6-2DF6-9742-BC2A-0D98FFCFFE5C}">
      <dgm:prSet/>
      <dgm:spPr/>
      <dgm:t>
        <a:bodyPr/>
        <a:lstStyle/>
        <a:p>
          <a:r>
            <a:rPr lang="zh-CN" altLang="en-US" dirty="0" smtClean="0"/>
            <a:t>低级的善（下士道）</a:t>
          </a:r>
          <a:endParaRPr lang="zh-CN" altLang="en-US" dirty="0"/>
        </a:p>
      </dgm:t>
    </dgm:pt>
    <dgm:pt modelId="{F9E14F6E-2F4F-E645-B48F-A0967FA9F2DB}" type="parTrans" cxnId="{BB51857E-9CEE-1D43-B522-8FFC615C9EF6}">
      <dgm:prSet/>
      <dgm:spPr/>
      <dgm:t>
        <a:bodyPr/>
        <a:lstStyle/>
        <a:p>
          <a:endParaRPr lang="zh-CN" altLang="en-US"/>
        </a:p>
      </dgm:t>
    </dgm:pt>
    <dgm:pt modelId="{BDAD6684-A5A5-7742-8BC3-375EFFC6C087}" type="sibTrans" cxnId="{BB51857E-9CEE-1D43-B522-8FFC615C9EF6}">
      <dgm:prSet/>
      <dgm:spPr/>
      <dgm:t>
        <a:bodyPr/>
        <a:lstStyle/>
        <a:p>
          <a:endParaRPr lang="zh-CN" altLang="en-US"/>
        </a:p>
      </dgm:t>
    </dgm:pt>
    <dgm:pt modelId="{A5A8A05F-DACF-4A4C-9825-6659CB9A4376}">
      <dgm:prSet/>
      <dgm:spPr/>
      <dgm:t>
        <a:bodyPr/>
        <a:lstStyle/>
        <a:p>
          <a:r>
            <a:rPr lang="zh-CN" altLang="en-US" dirty="0" smtClean="0"/>
            <a:t>中级的善（中士道）</a:t>
          </a:r>
          <a:endParaRPr lang="zh-CN" altLang="en-US" dirty="0"/>
        </a:p>
      </dgm:t>
    </dgm:pt>
    <dgm:pt modelId="{34F45651-5CD7-4745-82B0-4AAFFAE0FBB5}" type="parTrans" cxnId="{878ECAAC-4475-5247-911F-E64032D13981}">
      <dgm:prSet/>
      <dgm:spPr/>
      <dgm:t>
        <a:bodyPr/>
        <a:lstStyle/>
        <a:p>
          <a:endParaRPr lang="zh-CN" altLang="en-US"/>
        </a:p>
      </dgm:t>
    </dgm:pt>
    <dgm:pt modelId="{53CB844E-4C05-C046-95A9-36794752FC93}" type="sibTrans" cxnId="{878ECAAC-4475-5247-911F-E64032D13981}">
      <dgm:prSet/>
      <dgm:spPr/>
      <dgm:t>
        <a:bodyPr/>
        <a:lstStyle/>
        <a:p>
          <a:endParaRPr lang="zh-CN" altLang="en-US"/>
        </a:p>
      </dgm:t>
    </dgm:pt>
    <dgm:pt modelId="{9A54F645-8623-EA45-BEB4-58206E91CA2A}">
      <dgm:prSet/>
      <dgm:spPr/>
      <dgm:t>
        <a:bodyPr/>
        <a:lstStyle/>
        <a:p>
          <a:r>
            <a:rPr lang="zh-CN" altLang="en-US" dirty="0" smtClean="0"/>
            <a:t>高级的善（上士道）</a:t>
          </a:r>
          <a:endParaRPr lang="zh-CN" altLang="en-US" dirty="0"/>
        </a:p>
      </dgm:t>
    </dgm:pt>
    <dgm:pt modelId="{0FC492E3-95E3-8740-A653-F99B7C1808DC}" type="parTrans" cxnId="{E23F2514-5DAB-5A40-8F75-02C14B7D649A}">
      <dgm:prSet/>
      <dgm:spPr/>
      <dgm:t>
        <a:bodyPr/>
        <a:lstStyle/>
        <a:p>
          <a:endParaRPr lang="zh-CN" altLang="en-US"/>
        </a:p>
      </dgm:t>
    </dgm:pt>
    <dgm:pt modelId="{8E54A259-5990-AB48-82C5-185635CE7CE3}" type="sibTrans" cxnId="{E23F2514-5DAB-5A40-8F75-02C14B7D649A}">
      <dgm:prSet/>
      <dgm:spPr/>
      <dgm:t>
        <a:bodyPr/>
        <a:lstStyle/>
        <a:p>
          <a:endParaRPr lang="zh-CN" altLang="en-US"/>
        </a:p>
      </dgm:t>
    </dgm:pt>
    <dgm:pt modelId="{2D399636-5B66-C84E-9557-DF644A661A25}" type="pres">
      <dgm:prSet presAssocID="{112F3266-01C1-3943-98CD-E832B773F4C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3908E8-74B6-0E46-9292-C41F11A10D04}" type="pres">
      <dgm:prSet presAssocID="{7EF44E93-EE54-3844-B229-BB2CC1563910}" presName="root1" presStyleCnt="0"/>
      <dgm:spPr/>
    </dgm:pt>
    <dgm:pt modelId="{D6B1DFF5-1AA0-F64E-BDE4-378E42868104}" type="pres">
      <dgm:prSet presAssocID="{7EF44E93-EE54-3844-B229-BB2CC156391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AF9297-3FC8-4046-93AC-104A7FA7527B}" type="pres">
      <dgm:prSet presAssocID="{7EF44E93-EE54-3844-B229-BB2CC1563910}" presName="level2hierChild" presStyleCnt="0"/>
      <dgm:spPr/>
    </dgm:pt>
    <dgm:pt modelId="{2DED4EBA-93A1-9440-B4CA-3BF9E073429E}" type="pres">
      <dgm:prSet presAssocID="{00294655-0D4B-5246-B49E-6C7CD732BAA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CDC9ACB8-3111-8949-9576-C4F71FCF0B26}" type="pres">
      <dgm:prSet presAssocID="{00294655-0D4B-5246-B49E-6C7CD732BAA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E6E2BDFB-5C78-924A-893C-22CF81553675}" type="pres">
      <dgm:prSet presAssocID="{560E838C-F0F6-9849-833F-3A492FB581F9}" presName="root2" presStyleCnt="0"/>
      <dgm:spPr/>
    </dgm:pt>
    <dgm:pt modelId="{05833EE6-2311-6E49-A5A5-6ED26D3421CF}" type="pres">
      <dgm:prSet presAssocID="{560E838C-F0F6-9849-833F-3A492FB581F9}" presName="LevelTwoTextNode" presStyleLbl="node2" presStyleIdx="0" presStyleCnt="3" custScaleX="1074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AD96376-1F92-CC49-8B5B-33507BBF2EB7}" type="pres">
      <dgm:prSet presAssocID="{560E838C-F0F6-9849-833F-3A492FB581F9}" presName="level3hierChild" presStyleCnt="0"/>
      <dgm:spPr/>
    </dgm:pt>
    <dgm:pt modelId="{320F7DBA-8039-E646-AAA9-582DBB327A09}" type="pres">
      <dgm:prSet presAssocID="{68D6F557-EFE1-6D46-9C51-FE907CB50AB6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D480B626-738F-1148-A9C0-BA13FF80C878}" type="pres">
      <dgm:prSet presAssocID="{68D6F557-EFE1-6D46-9C51-FE907CB50AB6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B78B01E-1C30-CD4F-92B7-1AEAA128D4A9}" type="pres">
      <dgm:prSet presAssocID="{903939EF-C2F9-1149-9A54-53CF9452188D}" presName="root2" presStyleCnt="0"/>
      <dgm:spPr/>
    </dgm:pt>
    <dgm:pt modelId="{4F4CA913-FA6F-DE4B-AB09-915577EEC45C}" type="pres">
      <dgm:prSet presAssocID="{903939EF-C2F9-1149-9A54-53CF9452188D}" presName="LevelTwoTextNode" presStyleLbl="node2" presStyleIdx="1" presStyleCnt="3" custScaleX="1074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D09786-DE3D-A649-B351-FFF06AED362B}" type="pres">
      <dgm:prSet presAssocID="{903939EF-C2F9-1149-9A54-53CF9452188D}" presName="level3hierChild" presStyleCnt="0"/>
      <dgm:spPr/>
    </dgm:pt>
    <dgm:pt modelId="{B9438E7E-88B6-F845-8F63-087B4CCDD80F}" type="pres">
      <dgm:prSet presAssocID="{53266B25-2127-1E43-ADF0-059975285AFB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C5BBABA-F262-3D43-987B-A7ADAC1CFBE6}" type="pres">
      <dgm:prSet presAssocID="{53266B25-2127-1E43-ADF0-059975285AFB}" presName="connTx" presStyleLbl="parChTrans1D2" presStyleIdx="2" presStyleCnt="3"/>
      <dgm:spPr/>
      <dgm:t>
        <a:bodyPr/>
        <a:lstStyle/>
        <a:p>
          <a:endParaRPr lang="en-US"/>
        </a:p>
      </dgm:t>
    </dgm:pt>
    <dgm:pt modelId="{096668F8-8458-4247-85AA-9827CACDED58}" type="pres">
      <dgm:prSet presAssocID="{0A76F2B3-7315-6648-A576-ACE902D46EEE}" presName="root2" presStyleCnt="0"/>
      <dgm:spPr/>
    </dgm:pt>
    <dgm:pt modelId="{F6B139A9-59B0-1248-B490-5500288F2A0C}" type="pres">
      <dgm:prSet presAssocID="{0A76F2B3-7315-6648-A576-ACE902D46EEE}" presName="LevelTwoTextNode" presStyleLbl="node2" presStyleIdx="2" presStyleCnt="3" custScaleX="1074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D10D88-7FD0-C344-AAE7-277458D50730}" type="pres">
      <dgm:prSet presAssocID="{0A76F2B3-7315-6648-A576-ACE902D46EEE}" presName="level3hierChild" presStyleCnt="0"/>
      <dgm:spPr/>
    </dgm:pt>
    <dgm:pt modelId="{CABC8995-BFAC-E34D-8B14-45F052419500}" type="pres">
      <dgm:prSet presAssocID="{F9E14F6E-2F4F-E645-B48F-A0967FA9F2DB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26E45C22-EF25-3D46-ADBB-2A417E294D23}" type="pres">
      <dgm:prSet presAssocID="{F9E14F6E-2F4F-E645-B48F-A0967FA9F2DB}" presName="connTx" presStyleLbl="parChTrans1D3" presStyleIdx="0" presStyleCnt="3"/>
      <dgm:spPr/>
      <dgm:t>
        <a:bodyPr/>
        <a:lstStyle/>
        <a:p>
          <a:endParaRPr lang="en-US"/>
        </a:p>
      </dgm:t>
    </dgm:pt>
    <dgm:pt modelId="{574D371D-786D-9F48-9C30-47E5FFD60AE3}" type="pres">
      <dgm:prSet presAssocID="{791B06B6-2DF6-9742-BC2A-0D98FFCFFE5C}" presName="root2" presStyleCnt="0"/>
      <dgm:spPr/>
    </dgm:pt>
    <dgm:pt modelId="{0BD16124-A528-804A-9E90-A4EAE988AE78}" type="pres">
      <dgm:prSet presAssocID="{791B06B6-2DF6-9742-BC2A-0D98FFCFFE5C}" presName="LevelTwoTextNode" presStyleLbl="node3" presStyleIdx="0" presStyleCnt="3" custScaleX="12288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7C257D2-B646-4A4F-AAC1-9F9229D73C51}" type="pres">
      <dgm:prSet presAssocID="{791B06B6-2DF6-9742-BC2A-0D98FFCFFE5C}" presName="level3hierChild" presStyleCnt="0"/>
      <dgm:spPr/>
    </dgm:pt>
    <dgm:pt modelId="{F4F6C138-3B88-3E4B-B658-431B42EFDE31}" type="pres">
      <dgm:prSet presAssocID="{34F45651-5CD7-4745-82B0-4AAFFAE0FBB5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77AB201C-C063-AF43-9216-BEC3216BC33A}" type="pres">
      <dgm:prSet presAssocID="{34F45651-5CD7-4745-82B0-4AAFFAE0FBB5}" presName="connTx" presStyleLbl="parChTrans1D3" presStyleIdx="1" presStyleCnt="3"/>
      <dgm:spPr/>
      <dgm:t>
        <a:bodyPr/>
        <a:lstStyle/>
        <a:p>
          <a:endParaRPr lang="en-US"/>
        </a:p>
      </dgm:t>
    </dgm:pt>
    <dgm:pt modelId="{BF686DB2-AC8C-AF45-BD67-6A3C84099F85}" type="pres">
      <dgm:prSet presAssocID="{A5A8A05F-DACF-4A4C-9825-6659CB9A4376}" presName="root2" presStyleCnt="0"/>
      <dgm:spPr/>
    </dgm:pt>
    <dgm:pt modelId="{95ABD41A-E66D-1B43-89FD-ECB15A21D3CD}" type="pres">
      <dgm:prSet presAssocID="{A5A8A05F-DACF-4A4C-9825-6659CB9A4376}" presName="LevelTwoTextNode" presStyleLbl="node3" presStyleIdx="1" presStyleCnt="3" custScaleX="1227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B77117-0C77-FD4B-AEEA-1BA4D459A413}" type="pres">
      <dgm:prSet presAssocID="{A5A8A05F-DACF-4A4C-9825-6659CB9A4376}" presName="level3hierChild" presStyleCnt="0"/>
      <dgm:spPr/>
    </dgm:pt>
    <dgm:pt modelId="{04A44AFF-CA73-5B4E-9C79-29B29C03C4EA}" type="pres">
      <dgm:prSet presAssocID="{0FC492E3-95E3-8740-A653-F99B7C1808DC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2B6DFF2E-3C56-4F46-9B1A-384C616BD8F6}" type="pres">
      <dgm:prSet presAssocID="{0FC492E3-95E3-8740-A653-F99B7C1808DC}" presName="connTx" presStyleLbl="parChTrans1D3" presStyleIdx="2" presStyleCnt="3"/>
      <dgm:spPr/>
      <dgm:t>
        <a:bodyPr/>
        <a:lstStyle/>
        <a:p>
          <a:endParaRPr lang="en-US"/>
        </a:p>
      </dgm:t>
    </dgm:pt>
    <dgm:pt modelId="{647D1731-FA6C-A847-BA83-4FB8850BD68F}" type="pres">
      <dgm:prSet presAssocID="{9A54F645-8623-EA45-BEB4-58206E91CA2A}" presName="root2" presStyleCnt="0"/>
      <dgm:spPr/>
    </dgm:pt>
    <dgm:pt modelId="{4BF1019D-51B0-B14F-A840-5EF72CA7C131}" type="pres">
      <dgm:prSet presAssocID="{9A54F645-8623-EA45-BEB4-58206E91CA2A}" presName="LevelTwoTextNode" presStyleLbl="node3" presStyleIdx="2" presStyleCnt="3" custScaleX="12306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88471-99A4-B343-A443-19B002594F68}" type="pres">
      <dgm:prSet presAssocID="{9A54F645-8623-EA45-BEB4-58206E91CA2A}" presName="level3hierChild" presStyleCnt="0"/>
      <dgm:spPr/>
    </dgm:pt>
  </dgm:ptLst>
  <dgm:cxnLst>
    <dgm:cxn modelId="{35B04F1E-623F-B84B-ADF4-7DDD9E1A732B}" type="presOf" srcId="{34F45651-5CD7-4745-82B0-4AAFFAE0FBB5}" destId="{F4F6C138-3B88-3E4B-B658-431B42EFDE31}" srcOrd="0" destOrd="0" presId="urn:microsoft.com/office/officeart/2005/8/layout/hierarchy2#2"/>
    <dgm:cxn modelId="{56CD170C-D6EE-7F4B-B005-19FDEC94386A}" srcId="{7EF44E93-EE54-3844-B229-BB2CC1563910}" destId="{0A76F2B3-7315-6648-A576-ACE902D46EEE}" srcOrd="2" destOrd="0" parTransId="{53266B25-2127-1E43-ADF0-059975285AFB}" sibTransId="{BEFF8011-C39D-D346-957D-9A5181D4CCE8}"/>
    <dgm:cxn modelId="{67D371FC-2A30-6A42-BC23-AA900E12DE4E}" type="presOf" srcId="{68D6F557-EFE1-6D46-9C51-FE907CB50AB6}" destId="{D480B626-738F-1148-A9C0-BA13FF80C878}" srcOrd="1" destOrd="0" presId="urn:microsoft.com/office/officeart/2005/8/layout/hierarchy2#2"/>
    <dgm:cxn modelId="{878ECAAC-4475-5247-911F-E64032D13981}" srcId="{0A76F2B3-7315-6648-A576-ACE902D46EEE}" destId="{A5A8A05F-DACF-4A4C-9825-6659CB9A4376}" srcOrd="1" destOrd="0" parTransId="{34F45651-5CD7-4745-82B0-4AAFFAE0FBB5}" sibTransId="{53CB844E-4C05-C046-95A9-36794752FC93}"/>
    <dgm:cxn modelId="{EF75EFDD-BB6C-DC49-B3CD-AD38188F7E09}" type="presOf" srcId="{34F45651-5CD7-4745-82B0-4AAFFAE0FBB5}" destId="{77AB201C-C063-AF43-9216-BEC3216BC33A}" srcOrd="1" destOrd="0" presId="urn:microsoft.com/office/officeart/2005/8/layout/hierarchy2#2"/>
    <dgm:cxn modelId="{5C49D805-433E-834D-A70B-B3390777C33D}" type="presOf" srcId="{7EF44E93-EE54-3844-B229-BB2CC1563910}" destId="{D6B1DFF5-1AA0-F64E-BDE4-378E42868104}" srcOrd="0" destOrd="0" presId="urn:microsoft.com/office/officeart/2005/8/layout/hierarchy2#2"/>
    <dgm:cxn modelId="{49BAE4FD-69BA-8242-BF2E-48A2E3EFC4C9}" type="presOf" srcId="{0FC492E3-95E3-8740-A653-F99B7C1808DC}" destId="{2B6DFF2E-3C56-4F46-9B1A-384C616BD8F6}" srcOrd="1" destOrd="0" presId="urn:microsoft.com/office/officeart/2005/8/layout/hierarchy2#2"/>
    <dgm:cxn modelId="{A9F539E5-BC87-0C4D-ABB8-FC8B34A4C21E}" type="presOf" srcId="{791B06B6-2DF6-9742-BC2A-0D98FFCFFE5C}" destId="{0BD16124-A528-804A-9E90-A4EAE988AE78}" srcOrd="0" destOrd="0" presId="urn:microsoft.com/office/officeart/2005/8/layout/hierarchy2#2"/>
    <dgm:cxn modelId="{28EB7F33-BD6E-554A-857F-84CBF2B864DD}" type="presOf" srcId="{112F3266-01C1-3943-98CD-E832B773F4CF}" destId="{2D399636-5B66-C84E-9557-DF644A661A25}" srcOrd="0" destOrd="0" presId="urn:microsoft.com/office/officeart/2005/8/layout/hierarchy2#2"/>
    <dgm:cxn modelId="{36FEF7C7-3497-EB47-B6F6-93B2E80A6F32}" type="presOf" srcId="{560E838C-F0F6-9849-833F-3A492FB581F9}" destId="{05833EE6-2311-6E49-A5A5-6ED26D3421CF}" srcOrd="0" destOrd="0" presId="urn:microsoft.com/office/officeart/2005/8/layout/hierarchy2#2"/>
    <dgm:cxn modelId="{AFC2F724-E546-CB4C-9035-A94C4BC1D265}" type="presOf" srcId="{903939EF-C2F9-1149-9A54-53CF9452188D}" destId="{4F4CA913-FA6F-DE4B-AB09-915577EEC45C}" srcOrd="0" destOrd="0" presId="urn:microsoft.com/office/officeart/2005/8/layout/hierarchy2#2"/>
    <dgm:cxn modelId="{14A443F5-6F6D-874D-A75C-19327E135EEB}" srcId="{7EF44E93-EE54-3844-B229-BB2CC1563910}" destId="{903939EF-C2F9-1149-9A54-53CF9452188D}" srcOrd="1" destOrd="0" parTransId="{68D6F557-EFE1-6D46-9C51-FE907CB50AB6}" sibTransId="{735AF972-AF79-CB4D-B4CF-663CF8DC1F1D}"/>
    <dgm:cxn modelId="{C006C307-5115-3643-940F-5FCFB5A3CEE5}" type="presOf" srcId="{9A54F645-8623-EA45-BEB4-58206E91CA2A}" destId="{4BF1019D-51B0-B14F-A840-5EF72CA7C131}" srcOrd="0" destOrd="0" presId="urn:microsoft.com/office/officeart/2005/8/layout/hierarchy2#2"/>
    <dgm:cxn modelId="{898FE105-4DB6-504D-AF94-DA5005F3FC05}" type="presOf" srcId="{53266B25-2127-1E43-ADF0-059975285AFB}" destId="{B9438E7E-88B6-F845-8F63-087B4CCDD80F}" srcOrd="0" destOrd="0" presId="urn:microsoft.com/office/officeart/2005/8/layout/hierarchy2#2"/>
    <dgm:cxn modelId="{377B1E90-E3D8-3E4B-A261-2F44C20B72BA}" type="presOf" srcId="{F9E14F6E-2F4F-E645-B48F-A0967FA9F2DB}" destId="{26E45C22-EF25-3D46-ADBB-2A417E294D23}" srcOrd="1" destOrd="0" presId="urn:microsoft.com/office/officeart/2005/8/layout/hierarchy2#2"/>
    <dgm:cxn modelId="{DF7C23C1-E710-4F4F-90A8-EC358B0A2D87}" srcId="{112F3266-01C1-3943-98CD-E832B773F4CF}" destId="{7EF44E93-EE54-3844-B229-BB2CC1563910}" srcOrd="0" destOrd="0" parTransId="{7D9CE3E3-F9B9-CD46-A5B6-2BB31DEF4AD9}" sibTransId="{F96FA94B-7CE7-FC41-8A21-DF7BA623A805}"/>
    <dgm:cxn modelId="{409D74E2-2761-AF40-B706-07A16D6C8F74}" srcId="{7EF44E93-EE54-3844-B229-BB2CC1563910}" destId="{560E838C-F0F6-9849-833F-3A492FB581F9}" srcOrd="0" destOrd="0" parTransId="{00294655-0D4B-5246-B49E-6C7CD732BAA3}" sibTransId="{C031BF80-CE69-3A42-A726-89A542C22692}"/>
    <dgm:cxn modelId="{54F27B4D-4B68-FE4F-AC34-79A013856919}" type="presOf" srcId="{53266B25-2127-1E43-ADF0-059975285AFB}" destId="{2C5BBABA-F262-3D43-987B-A7ADAC1CFBE6}" srcOrd="1" destOrd="0" presId="urn:microsoft.com/office/officeart/2005/8/layout/hierarchy2#2"/>
    <dgm:cxn modelId="{FAB1F29C-7094-7C4B-A17D-39E67C4A89F8}" type="presOf" srcId="{0FC492E3-95E3-8740-A653-F99B7C1808DC}" destId="{04A44AFF-CA73-5B4E-9C79-29B29C03C4EA}" srcOrd="0" destOrd="0" presId="urn:microsoft.com/office/officeart/2005/8/layout/hierarchy2#2"/>
    <dgm:cxn modelId="{49A66FFF-DE7E-EC4F-86CB-DC60E1D68A85}" type="presOf" srcId="{0A76F2B3-7315-6648-A576-ACE902D46EEE}" destId="{F6B139A9-59B0-1248-B490-5500288F2A0C}" srcOrd="0" destOrd="0" presId="urn:microsoft.com/office/officeart/2005/8/layout/hierarchy2#2"/>
    <dgm:cxn modelId="{BB51857E-9CEE-1D43-B522-8FFC615C9EF6}" srcId="{0A76F2B3-7315-6648-A576-ACE902D46EEE}" destId="{791B06B6-2DF6-9742-BC2A-0D98FFCFFE5C}" srcOrd="0" destOrd="0" parTransId="{F9E14F6E-2F4F-E645-B48F-A0967FA9F2DB}" sibTransId="{BDAD6684-A5A5-7742-8BC3-375EFFC6C087}"/>
    <dgm:cxn modelId="{36044AF8-BF5E-8340-95A1-8E41007196AB}" type="presOf" srcId="{A5A8A05F-DACF-4A4C-9825-6659CB9A4376}" destId="{95ABD41A-E66D-1B43-89FD-ECB15A21D3CD}" srcOrd="0" destOrd="0" presId="urn:microsoft.com/office/officeart/2005/8/layout/hierarchy2#2"/>
    <dgm:cxn modelId="{60E7F359-E8D5-9343-94F2-44A31247F3C4}" type="presOf" srcId="{00294655-0D4B-5246-B49E-6C7CD732BAA3}" destId="{CDC9ACB8-3111-8949-9576-C4F71FCF0B26}" srcOrd="1" destOrd="0" presId="urn:microsoft.com/office/officeart/2005/8/layout/hierarchy2#2"/>
    <dgm:cxn modelId="{5856F392-9486-A541-B8C8-413F0F0D942E}" type="presOf" srcId="{68D6F557-EFE1-6D46-9C51-FE907CB50AB6}" destId="{320F7DBA-8039-E646-AAA9-582DBB327A09}" srcOrd="0" destOrd="0" presId="urn:microsoft.com/office/officeart/2005/8/layout/hierarchy2#2"/>
    <dgm:cxn modelId="{61162DF0-0D33-8745-846D-3C7DC9C66561}" type="presOf" srcId="{F9E14F6E-2F4F-E645-B48F-A0967FA9F2DB}" destId="{CABC8995-BFAC-E34D-8B14-45F052419500}" srcOrd="0" destOrd="0" presId="urn:microsoft.com/office/officeart/2005/8/layout/hierarchy2#2"/>
    <dgm:cxn modelId="{D8B642C6-B92F-A345-AEDF-E9A89A0F418F}" type="presOf" srcId="{00294655-0D4B-5246-B49E-6C7CD732BAA3}" destId="{2DED4EBA-93A1-9440-B4CA-3BF9E073429E}" srcOrd="0" destOrd="0" presId="urn:microsoft.com/office/officeart/2005/8/layout/hierarchy2#2"/>
    <dgm:cxn modelId="{E23F2514-5DAB-5A40-8F75-02C14B7D649A}" srcId="{0A76F2B3-7315-6648-A576-ACE902D46EEE}" destId="{9A54F645-8623-EA45-BEB4-58206E91CA2A}" srcOrd="2" destOrd="0" parTransId="{0FC492E3-95E3-8740-A653-F99B7C1808DC}" sibTransId="{8E54A259-5990-AB48-82C5-185635CE7CE3}"/>
    <dgm:cxn modelId="{E51694B7-8684-3D4A-805D-92598BE22A2F}" type="presParOf" srcId="{2D399636-5B66-C84E-9557-DF644A661A25}" destId="{FA3908E8-74B6-0E46-9292-C41F11A10D04}" srcOrd="0" destOrd="0" presId="urn:microsoft.com/office/officeart/2005/8/layout/hierarchy2#2"/>
    <dgm:cxn modelId="{A82788C6-10AA-8D49-AF75-CBE6EC99D88E}" type="presParOf" srcId="{FA3908E8-74B6-0E46-9292-C41F11A10D04}" destId="{D6B1DFF5-1AA0-F64E-BDE4-378E42868104}" srcOrd="0" destOrd="0" presId="urn:microsoft.com/office/officeart/2005/8/layout/hierarchy2#2"/>
    <dgm:cxn modelId="{A5F93F71-94C6-4246-B65F-A406B0ED46A0}" type="presParOf" srcId="{FA3908E8-74B6-0E46-9292-C41F11A10D04}" destId="{F4AF9297-3FC8-4046-93AC-104A7FA7527B}" srcOrd="1" destOrd="0" presId="urn:microsoft.com/office/officeart/2005/8/layout/hierarchy2#2"/>
    <dgm:cxn modelId="{5D322CC6-B0A6-994D-8407-DBB7786D0B51}" type="presParOf" srcId="{F4AF9297-3FC8-4046-93AC-104A7FA7527B}" destId="{2DED4EBA-93A1-9440-B4CA-3BF9E073429E}" srcOrd="0" destOrd="0" presId="urn:microsoft.com/office/officeart/2005/8/layout/hierarchy2#2"/>
    <dgm:cxn modelId="{281850A1-27D6-B542-A724-2A8C0840F519}" type="presParOf" srcId="{2DED4EBA-93A1-9440-B4CA-3BF9E073429E}" destId="{CDC9ACB8-3111-8949-9576-C4F71FCF0B26}" srcOrd="0" destOrd="0" presId="urn:microsoft.com/office/officeart/2005/8/layout/hierarchy2#2"/>
    <dgm:cxn modelId="{29A7A639-99EA-3D40-9F16-D93581DAD93D}" type="presParOf" srcId="{F4AF9297-3FC8-4046-93AC-104A7FA7527B}" destId="{E6E2BDFB-5C78-924A-893C-22CF81553675}" srcOrd="1" destOrd="0" presId="urn:microsoft.com/office/officeart/2005/8/layout/hierarchy2#2"/>
    <dgm:cxn modelId="{92B4870F-0EFA-474A-92B1-6D9EED14689F}" type="presParOf" srcId="{E6E2BDFB-5C78-924A-893C-22CF81553675}" destId="{05833EE6-2311-6E49-A5A5-6ED26D3421CF}" srcOrd="0" destOrd="0" presId="urn:microsoft.com/office/officeart/2005/8/layout/hierarchy2#2"/>
    <dgm:cxn modelId="{E879F257-35D1-8F44-B8D7-2E06215F597E}" type="presParOf" srcId="{E6E2BDFB-5C78-924A-893C-22CF81553675}" destId="{1AD96376-1F92-CC49-8B5B-33507BBF2EB7}" srcOrd="1" destOrd="0" presId="urn:microsoft.com/office/officeart/2005/8/layout/hierarchy2#2"/>
    <dgm:cxn modelId="{07935970-E582-5D4D-88AE-AAA33DCD5DF6}" type="presParOf" srcId="{F4AF9297-3FC8-4046-93AC-104A7FA7527B}" destId="{320F7DBA-8039-E646-AAA9-582DBB327A09}" srcOrd="2" destOrd="0" presId="urn:microsoft.com/office/officeart/2005/8/layout/hierarchy2#2"/>
    <dgm:cxn modelId="{BA56CED9-3A5F-454D-9AF6-0BE7D43A58A6}" type="presParOf" srcId="{320F7DBA-8039-E646-AAA9-582DBB327A09}" destId="{D480B626-738F-1148-A9C0-BA13FF80C878}" srcOrd="0" destOrd="0" presId="urn:microsoft.com/office/officeart/2005/8/layout/hierarchy2#2"/>
    <dgm:cxn modelId="{E8AA367A-C7E7-A24B-B379-30F1895FCE54}" type="presParOf" srcId="{F4AF9297-3FC8-4046-93AC-104A7FA7527B}" destId="{6B78B01E-1C30-CD4F-92B7-1AEAA128D4A9}" srcOrd="3" destOrd="0" presId="urn:microsoft.com/office/officeart/2005/8/layout/hierarchy2#2"/>
    <dgm:cxn modelId="{B835F00F-FFE8-9246-A07B-FCBE013E50AC}" type="presParOf" srcId="{6B78B01E-1C30-CD4F-92B7-1AEAA128D4A9}" destId="{4F4CA913-FA6F-DE4B-AB09-915577EEC45C}" srcOrd="0" destOrd="0" presId="urn:microsoft.com/office/officeart/2005/8/layout/hierarchy2#2"/>
    <dgm:cxn modelId="{4FA31F77-8065-D94C-9F04-84D96943C78D}" type="presParOf" srcId="{6B78B01E-1C30-CD4F-92B7-1AEAA128D4A9}" destId="{85D09786-DE3D-A649-B351-FFF06AED362B}" srcOrd="1" destOrd="0" presId="urn:microsoft.com/office/officeart/2005/8/layout/hierarchy2#2"/>
    <dgm:cxn modelId="{1AF6A53E-A509-434A-9C6A-9521C2C03285}" type="presParOf" srcId="{F4AF9297-3FC8-4046-93AC-104A7FA7527B}" destId="{B9438E7E-88B6-F845-8F63-087B4CCDD80F}" srcOrd="4" destOrd="0" presId="urn:microsoft.com/office/officeart/2005/8/layout/hierarchy2#2"/>
    <dgm:cxn modelId="{D06AED2B-58E6-B04B-8DFA-297433D2F731}" type="presParOf" srcId="{B9438E7E-88B6-F845-8F63-087B4CCDD80F}" destId="{2C5BBABA-F262-3D43-987B-A7ADAC1CFBE6}" srcOrd="0" destOrd="0" presId="urn:microsoft.com/office/officeart/2005/8/layout/hierarchy2#2"/>
    <dgm:cxn modelId="{AE49FB2C-8244-9C4C-9726-B90C969A1DF9}" type="presParOf" srcId="{F4AF9297-3FC8-4046-93AC-104A7FA7527B}" destId="{096668F8-8458-4247-85AA-9827CACDED58}" srcOrd="5" destOrd="0" presId="urn:microsoft.com/office/officeart/2005/8/layout/hierarchy2#2"/>
    <dgm:cxn modelId="{2C0266C6-103F-5B45-9CA5-C067C8A70058}" type="presParOf" srcId="{096668F8-8458-4247-85AA-9827CACDED58}" destId="{F6B139A9-59B0-1248-B490-5500288F2A0C}" srcOrd="0" destOrd="0" presId="urn:microsoft.com/office/officeart/2005/8/layout/hierarchy2#2"/>
    <dgm:cxn modelId="{EEAD1F97-8490-4349-A9B6-5E33F34F822C}" type="presParOf" srcId="{096668F8-8458-4247-85AA-9827CACDED58}" destId="{A9D10D88-7FD0-C344-AAE7-277458D50730}" srcOrd="1" destOrd="0" presId="urn:microsoft.com/office/officeart/2005/8/layout/hierarchy2#2"/>
    <dgm:cxn modelId="{F89DE94C-F96F-2242-B4F8-BF60DBF4368F}" type="presParOf" srcId="{A9D10D88-7FD0-C344-AAE7-277458D50730}" destId="{CABC8995-BFAC-E34D-8B14-45F052419500}" srcOrd="0" destOrd="0" presId="urn:microsoft.com/office/officeart/2005/8/layout/hierarchy2#2"/>
    <dgm:cxn modelId="{75DF9F4A-3811-0347-96AF-7F47EF6FD0BE}" type="presParOf" srcId="{CABC8995-BFAC-E34D-8B14-45F052419500}" destId="{26E45C22-EF25-3D46-ADBB-2A417E294D23}" srcOrd="0" destOrd="0" presId="urn:microsoft.com/office/officeart/2005/8/layout/hierarchy2#2"/>
    <dgm:cxn modelId="{F66E6989-477D-E744-8221-D5CF729114CE}" type="presParOf" srcId="{A9D10D88-7FD0-C344-AAE7-277458D50730}" destId="{574D371D-786D-9F48-9C30-47E5FFD60AE3}" srcOrd="1" destOrd="0" presId="urn:microsoft.com/office/officeart/2005/8/layout/hierarchy2#2"/>
    <dgm:cxn modelId="{9CE76978-7CDC-334D-BB4F-4C1E7815C24E}" type="presParOf" srcId="{574D371D-786D-9F48-9C30-47E5FFD60AE3}" destId="{0BD16124-A528-804A-9E90-A4EAE988AE78}" srcOrd="0" destOrd="0" presId="urn:microsoft.com/office/officeart/2005/8/layout/hierarchy2#2"/>
    <dgm:cxn modelId="{62455304-81EA-AF47-9DF2-2194D7ABAB83}" type="presParOf" srcId="{574D371D-786D-9F48-9C30-47E5FFD60AE3}" destId="{47C257D2-B646-4A4F-AAC1-9F9229D73C51}" srcOrd="1" destOrd="0" presId="urn:microsoft.com/office/officeart/2005/8/layout/hierarchy2#2"/>
    <dgm:cxn modelId="{ABF9AC61-7436-A64B-B052-09C8E40806E8}" type="presParOf" srcId="{A9D10D88-7FD0-C344-AAE7-277458D50730}" destId="{F4F6C138-3B88-3E4B-B658-431B42EFDE31}" srcOrd="2" destOrd="0" presId="urn:microsoft.com/office/officeart/2005/8/layout/hierarchy2#2"/>
    <dgm:cxn modelId="{728522A6-F4EE-F645-AA75-00572194F174}" type="presParOf" srcId="{F4F6C138-3B88-3E4B-B658-431B42EFDE31}" destId="{77AB201C-C063-AF43-9216-BEC3216BC33A}" srcOrd="0" destOrd="0" presId="urn:microsoft.com/office/officeart/2005/8/layout/hierarchy2#2"/>
    <dgm:cxn modelId="{3373B95B-A18C-864B-84B9-3E90635ADB96}" type="presParOf" srcId="{A9D10D88-7FD0-C344-AAE7-277458D50730}" destId="{BF686DB2-AC8C-AF45-BD67-6A3C84099F85}" srcOrd="3" destOrd="0" presId="urn:microsoft.com/office/officeart/2005/8/layout/hierarchy2#2"/>
    <dgm:cxn modelId="{E903C352-E2E7-5345-ADE3-AB9D54E18AD2}" type="presParOf" srcId="{BF686DB2-AC8C-AF45-BD67-6A3C84099F85}" destId="{95ABD41A-E66D-1B43-89FD-ECB15A21D3CD}" srcOrd="0" destOrd="0" presId="urn:microsoft.com/office/officeart/2005/8/layout/hierarchy2#2"/>
    <dgm:cxn modelId="{C8B89266-800D-4148-A12C-8B6D191FA7B8}" type="presParOf" srcId="{BF686DB2-AC8C-AF45-BD67-6A3C84099F85}" destId="{42B77117-0C77-FD4B-AEEA-1BA4D459A413}" srcOrd="1" destOrd="0" presId="urn:microsoft.com/office/officeart/2005/8/layout/hierarchy2#2"/>
    <dgm:cxn modelId="{313EE0E8-70D8-EA40-8700-A176DD08860F}" type="presParOf" srcId="{A9D10D88-7FD0-C344-AAE7-277458D50730}" destId="{04A44AFF-CA73-5B4E-9C79-29B29C03C4EA}" srcOrd="4" destOrd="0" presId="urn:microsoft.com/office/officeart/2005/8/layout/hierarchy2#2"/>
    <dgm:cxn modelId="{46A6D3A7-7266-D840-82A7-10E213151D76}" type="presParOf" srcId="{04A44AFF-CA73-5B4E-9C79-29B29C03C4EA}" destId="{2B6DFF2E-3C56-4F46-9B1A-384C616BD8F6}" srcOrd="0" destOrd="0" presId="urn:microsoft.com/office/officeart/2005/8/layout/hierarchy2#2"/>
    <dgm:cxn modelId="{CEED7D81-33EB-5445-8933-DD832B4FDB10}" type="presParOf" srcId="{A9D10D88-7FD0-C344-AAE7-277458D50730}" destId="{647D1731-FA6C-A847-BA83-4FB8850BD68F}" srcOrd="5" destOrd="0" presId="urn:microsoft.com/office/officeart/2005/8/layout/hierarchy2#2"/>
    <dgm:cxn modelId="{12D40BDD-613C-D444-B621-3381BABFD4B0}" type="presParOf" srcId="{647D1731-FA6C-A847-BA83-4FB8850BD68F}" destId="{4BF1019D-51B0-B14F-A840-5EF72CA7C131}" srcOrd="0" destOrd="0" presId="urn:microsoft.com/office/officeart/2005/8/layout/hierarchy2#2"/>
    <dgm:cxn modelId="{AEDCA7C6-FE5B-0140-BF99-6C19B268DB2E}" type="presParOf" srcId="{647D1731-FA6C-A847-BA83-4FB8850BD68F}" destId="{9E788471-99A4-B343-A443-19B002594F68}" srcOrd="1" destOrd="0" presId="urn:microsoft.com/office/officeart/2005/8/layout/hierarchy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EDC952-7DA9-7647-A1B8-A52CE9C32E56}" type="doc">
      <dgm:prSet loTypeId="urn:microsoft.com/office/officeart/2005/8/layout/hierarchy2#2" loCatId="" qsTypeId="urn:microsoft.com/office/officeart/2005/8/quickstyle/simple4#6" qsCatId="simple" csTypeId="urn:microsoft.com/office/officeart/2005/8/colors/accent1_2#6" csCatId="accent1" phldr="1"/>
      <dgm:spPr/>
      <dgm:t>
        <a:bodyPr/>
        <a:lstStyle/>
        <a:p>
          <a:endParaRPr lang="zh-CN" altLang="en-US"/>
        </a:p>
      </dgm:t>
    </dgm:pt>
    <dgm:pt modelId="{02AC4453-EBC8-2A4C-A3B0-D8143CCC2FCD}">
      <dgm:prSet phldrT="[文本]" custT="1"/>
      <dgm:spPr/>
      <dgm:t>
        <a:bodyPr/>
        <a:lstStyle/>
        <a:p>
          <a:pPr algn="l"/>
          <a:r>
            <a:rPr lang="zh-CN" altLang="en-US" sz="1600" dirty="0" smtClean="0"/>
            <a:t>观察自己的</a:t>
          </a:r>
        </a:p>
        <a:p>
          <a:pPr algn="l"/>
          <a:r>
            <a:rPr lang="zh-CN" altLang="en-US" sz="1600" dirty="0" smtClean="0"/>
            <a:t>行善动机</a:t>
          </a:r>
          <a:endParaRPr lang="zh-CN" altLang="en-US" sz="1600" dirty="0"/>
        </a:p>
      </dgm:t>
    </dgm:pt>
    <dgm:pt modelId="{B20215BC-1DD7-2547-BA1E-F2F6BFF79B1D}" type="parTrans" cxnId="{C1F0F6EB-2D3C-A746-B76A-DC4A56ACCEAE}">
      <dgm:prSet/>
      <dgm:spPr/>
      <dgm:t>
        <a:bodyPr/>
        <a:lstStyle/>
        <a:p>
          <a:endParaRPr lang="zh-CN" altLang="en-US"/>
        </a:p>
      </dgm:t>
    </dgm:pt>
    <dgm:pt modelId="{91A622D3-DCA1-F34B-B982-FF48C6E09E49}" type="sibTrans" cxnId="{C1F0F6EB-2D3C-A746-B76A-DC4A56ACCEAE}">
      <dgm:prSet/>
      <dgm:spPr/>
      <dgm:t>
        <a:bodyPr/>
        <a:lstStyle/>
        <a:p>
          <a:endParaRPr lang="zh-CN" altLang="en-US"/>
        </a:p>
      </dgm:t>
    </dgm:pt>
    <dgm:pt modelId="{F90DC1D2-ECD2-CF40-8A5A-CDC77EE4E9CC}">
      <dgm:prSet phldrT="[文本]" custT="1"/>
      <dgm:spPr/>
      <dgm:t>
        <a:bodyPr/>
        <a:lstStyle/>
        <a:p>
          <a:r>
            <a:rPr lang="zh-CN" altLang="en-US" sz="1600" dirty="0" smtClean="0"/>
            <a:t>不善的动机</a:t>
          </a:r>
          <a:endParaRPr lang="zh-CN" altLang="en-US" sz="1600" dirty="0"/>
        </a:p>
      </dgm:t>
    </dgm:pt>
    <dgm:pt modelId="{CD7BCEE9-D489-B741-8442-0EAAF9934C41}" type="parTrans" cxnId="{6A7D7F41-6A29-AA46-AB97-EB5C37FA5637}">
      <dgm:prSet/>
      <dgm:spPr/>
      <dgm:t>
        <a:bodyPr/>
        <a:lstStyle/>
        <a:p>
          <a:endParaRPr lang="zh-CN" altLang="en-US"/>
        </a:p>
      </dgm:t>
    </dgm:pt>
    <dgm:pt modelId="{DBE6DF77-E501-7949-9907-F0B2A4E9C1D6}" type="sibTrans" cxnId="{6A7D7F41-6A29-AA46-AB97-EB5C37FA5637}">
      <dgm:prSet/>
      <dgm:spPr/>
      <dgm:t>
        <a:bodyPr/>
        <a:lstStyle/>
        <a:p>
          <a:endParaRPr lang="zh-CN" altLang="en-US"/>
        </a:p>
      </dgm:t>
    </dgm:pt>
    <dgm:pt modelId="{B419F729-1E5D-794D-B46C-50D8E01CC54F}">
      <dgm:prSet phldrT="[文本]" custT="1"/>
      <dgm:spPr/>
      <dgm:t>
        <a:bodyPr/>
        <a:lstStyle/>
        <a:p>
          <a:pPr algn="l"/>
          <a:r>
            <a:rPr lang="zh-CN" altLang="en-US" sz="1600" dirty="0" smtClean="0"/>
            <a:t>不要做了，没有太大意义</a:t>
          </a:r>
          <a:endParaRPr lang="zh-CN" altLang="en-US" sz="1600" dirty="0"/>
        </a:p>
      </dgm:t>
    </dgm:pt>
    <dgm:pt modelId="{C6B9B293-3BCA-CD48-B0B4-FBD246B7728B}" type="parTrans" cxnId="{E4F1568D-E7E2-2D4C-94D0-24A97423138C}">
      <dgm:prSet/>
      <dgm:spPr/>
      <dgm:t>
        <a:bodyPr/>
        <a:lstStyle/>
        <a:p>
          <a:endParaRPr lang="zh-CN" altLang="en-US"/>
        </a:p>
      </dgm:t>
    </dgm:pt>
    <dgm:pt modelId="{9BBF2D9F-6E1E-0D43-A82B-A2026237AAB5}" type="sibTrans" cxnId="{E4F1568D-E7E2-2D4C-94D0-24A97423138C}">
      <dgm:prSet/>
      <dgm:spPr/>
      <dgm:t>
        <a:bodyPr/>
        <a:lstStyle/>
        <a:p>
          <a:endParaRPr lang="zh-CN" altLang="en-US"/>
        </a:p>
      </dgm:t>
    </dgm:pt>
    <dgm:pt modelId="{274090BC-C1C6-E448-A537-E82F451A3DA2}">
      <dgm:prSet phldrT="[文本]" custT="1"/>
      <dgm:spPr/>
      <dgm:t>
        <a:bodyPr/>
        <a:lstStyle/>
        <a:p>
          <a:r>
            <a:rPr lang="zh-CN" altLang="en-US" sz="1600" dirty="0" smtClean="0"/>
            <a:t>无记的动机</a:t>
          </a:r>
          <a:endParaRPr lang="zh-CN" altLang="en-US" sz="1600" dirty="0"/>
        </a:p>
      </dgm:t>
    </dgm:pt>
    <dgm:pt modelId="{0E7C975A-8426-F949-8DC9-6CE22665AE3B}" type="parTrans" cxnId="{CE0B407B-74D7-0948-A507-E24A1AA5C4B2}">
      <dgm:prSet/>
      <dgm:spPr/>
      <dgm:t>
        <a:bodyPr/>
        <a:lstStyle/>
        <a:p>
          <a:endParaRPr lang="zh-CN" altLang="en-US"/>
        </a:p>
      </dgm:t>
    </dgm:pt>
    <dgm:pt modelId="{695FAB8E-D37B-A54E-B53B-A42D843B0C94}" type="sibTrans" cxnId="{CE0B407B-74D7-0948-A507-E24A1AA5C4B2}">
      <dgm:prSet/>
      <dgm:spPr/>
      <dgm:t>
        <a:bodyPr/>
        <a:lstStyle/>
        <a:p>
          <a:endParaRPr lang="zh-CN" altLang="en-US"/>
        </a:p>
      </dgm:t>
    </dgm:pt>
    <dgm:pt modelId="{8A393A70-B87D-C84A-B569-990A06AEA370}">
      <dgm:prSet phldrT="[文本]" custT="1"/>
      <dgm:spPr/>
      <dgm:t>
        <a:bodyPr/>
        <a:lstStyle/>
        <a:p>
          <a:pPr algn="l"/>
          <a:r>
            <a:rPr lang="zh-CN" altLang="en-US" sz="1600" dirty="0" smtClean="0"/>
            <a:t>不要做了，没有太大意义</a:t>
          </a:r>
          <a:endParaRPr lang="zh-CN" altLang="en-US" sz="1600" dirty="0"/>
        </a:p>
      </dgm:t>
    </dgm:pt>
    <dgm:pt modelId="{AABF7FD3-CA14-1B4B-8AD2-E883E2DC6050}" type="parTrans" cxnId="{C6B8C5E2-A62A-D042-8D01-0D60D589F5B5}">
      <dgm:prSet/>
      <dgm:spPr/>
      <dgm:t>
        <a:bodyPr/>
        <a:lstStyle/>
        <a:p>
          <a:endParaRPr lang="zh-CN" altLang="en-US"/>
        </a:p>
      </dgm:t>
    </dgm:pt>
    <dgm:pt modelId="{17B07361-845F-9C40-8A73-5C34CE48BDC0}" type="sibTrans" cxnId="{C6B8C5E2-A62A-D042-8D01-0D60D589F5B5}">
      <dgm:prSet/>
      <dgm:spPr/>
      <dgm:t>
        <a:bodyPr/>
        <a:lstStyle/>
        <a:p>
          <a:endParaRPr lang="zh-CN" altLang="en-US"/>
        </a:p>
      </dgm:t>
    </dgm:pt>
    <dgm:pt modelId="{37208C14-2B2E-514F-9321-FB4BCA3814AA}">
      <dgm:prSet custT="1"/>
      <dgm:spPr/>
      <dgm:t>
        <a:bodyPr/>
        <a:lstStyle/>
        <a:p>
          <a:r>
            <a:rPr lang="zh-CN" altLang="en-US" sz="1600" dirty="0" smtClean="0"/>
            <a:t>善的动机</a:t>
          </a:r>
          <a:endParaRPr lang="zh-CN" altLang="en-US" sz="1600" dirty="0"/>
        </a:p>
      </dgm:t>
    </dgm:pt>
    <dgm:pt modelId="{BFBA76B3-6C7E-954E-94D7-548CA1F827EC}" type="parTrans" cxnId="{0CDDF9B5-3F99-C54E-8BD4-1ADCEB127BB2}">
      <dgm:prSet/>
      <dgm:spPr/>
      <dgm:t>
        <a:bodyPr/>
        <a:lstStyle/>
        <a:p>
          <a:endParaRPr lang="zh-CN" altLang="en-US"/>
        </a:p>
      </dgm:t>
    </dgm:pt>
    <dgm:pt modelId="{4DB2F300-F914-E945-88F1-8C2625B71218}" type="sibTrans" cxnId="{0CDDF9B5-3F99-C54E-8BD4-1ADCEB127BB2}">
      <dgm:prSet/>
      <dgm:spPr/>
      <dgm:t>
        <a:bodyPr/>
        <a:lstStyle/>
        <a:p>
          <a:endParaRPr lang="zh-CN" altLang="en-US"/>
        </a:p>
      </dgm:t>
    </dgm:pt>
    <dgm:pt modelId="{73703748-F563-1145-98F6-23DC8DF29820}">
      <dgm:prSet custT="1"/>
      <dgm:spPr/>
      <dgm:t>
        <a:bodyPr/>
        <a:lstStyle/>
        <a:p>
          <a:r>
            <a:rPr lang="zh-CN" altLang="en-US" sz="1600" dirty="0" smtClean="0"/>
            <a:t>低级的善</a:t>
          </a:r>
          <a:endParaRPr lang="zh-CN" altLang="en-US" sz="1600" dirty="0"/>
        </a:p>
      </dgm:t>
    </dgm:pt>
    <dgm:pt modelId="{B8362DD8-6648-D040-B86B-48672B52AEFC}" type="parTrans" cxnId="{273C8C30-A58C-AF45-810E-E2A4992A6BB5}">
      <dgm:prSet/>
      <dgm:spPr/>
      <dgm:t>
        <a:bodyPr/>
        <a:lstStyle/>
        <a:p>
          <a:endParaRPr lang="zh-CN" altLang="en-US"/>
        </a:p>
      </dgm:t>
    </dgm:pt>
    <dgm:pt modelId="{76B49E95-47DE-1C48-A035-FE12BDFEB55C}" type="sibTrans" cxnId="{273C8C30-A58C-AF45-810E-E2A4992A6BB5}">
      <dgm:prSet/>
      <dgm:spPr/>
      <dgm:t>
        <a:bodyPr/>
        <a:lstStyle/>
        <a:p>
          <a:endParaRPr lang="zh-CN" altLang="en-US"/>
        </a:p>
      </dgm:t>
    </dgm:pt>
    <dgm:pt modelId="{2F34A7BE-A6E9-154A-B57C-83C7D0347E7B}">
      <dgm:prSet custT="1"/>
      <dgm:spPr/>
      <dgm:t>
        <a:bodyPr/>
        <a:lstStyle/>
        <a:p>
          <a:r>
            <a:rPr lang="zh-CN" altLang="en-US" sz="1600" dirty="0" smtClean="0"/>
            <a:t>中级的善</a:t>
          </a:r>
          <a:endParaRPr lang="zh-CN" altLang="en-US" sz="1600" dirty="0"/>
        </a:p>
      </dgm:t>
    </dgm:pt>
    <dgm:pt modelId="{89998E23-2DAF-FC4A-8E2C-2D46C3AFF59F}" type="parTrans" cxnId="{14840A1C-5B5B-5744-898B-4F3348BDD85C}">
      <dgm:prSet/>
      <dgm:spPr/>
      <dgm:t>
        <a:bodyPr/>
        <a:lstStyle/>
        <a:p>
          <a:endParaRPr lang="zh-CN" altLang="en-US"/>
        </a:p>
      </dgm:t>
    </dgm:pt>
    <dgm:pt modelId="{EFF7214C-5EC8-3C40-A267-5844B295EF23}" type="sibTrans" cxnId="{14840A1C-5B5B-5744-898B-4F3348BDD85C}">
      <dgm:prSet/>
      <dgm:spPr/>
      <dgm:t>
        <a:bodyPr/>
        <a:lstStyle/>
        <a:p>
          <a:endParaRPr lang="zh-CN" altLang="en-US"/>
        </a:p>
      </dgm:t>
    </dgm:pt>
    <dgm:pt modelId="{5BB7092A-D0F8-054A-A40D-99DDAD777041}">
      <dgm:prSet custT="1"/>
      <dgm:spPr/>
      <dgm:t>
        <a:bodyPr/>
        <a:lstStyle/>
        <a:p>
          <a:r>
            <a:rPr lang="zh-CN" altLang="en-US" sz="1600" dirty="0" smtClean="0"/>
            <a:t>高级的善</a:t>
          </a:r>
          <a:endParaRPr lang="zh-CN" altLang="en-US" sz="1600" dirty="0"/>
        </a:p>
      </dgm:t>
    </dgm:pt>
    <dgm:pt modelId="{21F114AF-7A53-CC4F-B739-7959EBDC46C0}" type="parTrans" cxnId="{B68AC795-4C18-3D46-BE84-2B2C0C7728C7}">
      <dgm:prSet/>
      <dgm:spPr/>
      <dgm:t>
        <a:bodyPr/>
        <a:lstStyle/>
        <a:p>
          <a:endParaRPr lang="zh-CN" altLang="en-US"/>
        </a:p>
      </dgm:t>
    </dgm:pt>
    <dgm:pt modelId="{8F37D461-7C49-D241-A5C4-4075C74EE389}" type="sibTrans" cxnId="{B68AC795-4C18-3D46-BE84-2B2C0C7728C7}">
      <dgm:prSet/>
      <dgm:spPr/>
      <dgm:t>
        <a:bodyPr/>
        <a:lstStyle/>
        <a:p>
          <a:endParaRPr lang="zh-CN" altLang="en-US"/>
        </a:p>
      </dgm:t>
    </dgm:pt>
    <dgm:pt modelId="{C44B941E-427D-244C-BAE1-683CFD378B70}">
      <dgm:prSet custT="1"/>
      <dgm:spPr/>
      <dgm:t>
        <a:bodyPr/>
        <a:lstStyle/>
        <a:p>
          <a:pPr algn="l"/>
          <a:r>
            <a:rPr lang="zh-CN" altLang="en-US" sz="1600" dirty="0" smtClean="0"/>
            <a:t>也不要去做；先修改成菩提心，至少是勉强的菩提心</a:t>
          </a:r>
          <a:endParaRPr lang="zh-CN" altLang="en-US" sz="1600" dirty="0"/>
        </a:p>
      </dgm:t>
    </dgm:pt>
    <dgm:pt modelId="{9CD23940-C69E-764B-B47B-B2602F0FC76B}" type="parTrans" cxnId="{940E7A22-8B33-6F41-9A34-5BFD2E73A09E}">
      <dgm:prSet/>
      <dgm:spPr/>
      <dgm:t>
        <a:bodyPr/>
        <a:lstStyle/>
        <a:p>
          <a:endParaRPr lang="zh-CN" altLang="en-US"/>
        </a:p>
      </dgm:t>
    </dgm:pt>
    <dgm:pt modelId="{4E9DB8E0-8568-9641-8CBC-186FFD7BF6C1}" type="sibTrans" cxnId="{940E7A22-8B33-6F41-9A34-5BFD2E73A09E}">
      <dgm:prSet/>
      <dgm:spPr/>
      <dgm:t>
        <a:bodyPr/>
        <a:lstStyle/>
        <a:p>
          <a:endParaRPr lang="zh-CN" altLang="en-US"/>
        </a:p>
      </dgm:t>
    </dgm:pt>
    <dgm:pt modelId="{5B52F167-1538-BE49-9B73-70987CAF506E}">
      <dgm:prSet custT="1"/>
      <dgm:spPr/>
      <dgm:t>
        <a:bodyPr/>
        <a:lstStyle/>
        <a:p>
          <a:pPr algn="l"/>
          <a:r>
            <a:rPr lang="zh-CN" altLang="en-US" sz="1600" dirty="0" smtClean="0"/>
            <a:t>因我们是大乘修行人，也要修改动机，改成菩提心</a:t>
          </a:r>
          <a:endParaRPr lang="zh-CN" altLang="en-US" sz="1600" dirty="0"/>
        </a:p>
      </dgm:t>
    </dgm:pt>
    <dgm:pt modelId="{A4F3FD3B-CC58-F54D-AE23-4E95E0C6679D}" type="parTrans" cxnId="{F2857207-9C84-E341-890B-5E500CF1213A}">
      <dgm:prSet/>
      <dgm:spPr/>
      <dgm:t>
        <a:bodyPr/>
        <a:lstStyle/>
        <a:p>
          <a:endParaRPr lang="zh-CN" altLang="en-US"/>
        </a:p>
      </dgm:t>
    </dgm:pt>
    <dgm:pt modelId="{CD2B061B-867C-B145-9404-8E36A10866F5}" type="sibTrans" cxnId="{F2857207-9C84-E341-890B-5E500CF1213A}">
      <dgm:prSet/>
      <dgm:spPr/>
      <dgm:t>
        <a:bodyPr/>
        <a:lstStyle/>
        <a:p>
          <a:endParaRPr lang="zh-CN" altLang="en-US"/>
        </a:p>
      </dgm:t>
    </dgm:pt>
    <dgm:pt modelId="{A5E2255C-CBBA-0D4F-A945-982A34BE503B}">
      <dgm:prSet custT="1"/>
      <dgm:spPr/>
      <dgm:t>
        <a:bodyPr/>
        <a:lstStyle/>
        <a:p>
          <a:r>
            <a:rPr lang="zh-CN" altLang="en-US" sz="1600" dirty="0" smtClean="0"/>
            <a:t>马上去做！</a:t>
          </a:r>
          <a:endParaRPr lang="zh-CN" altLang="en-US" sz="1600" dirty="0"/>
        </a:p>
      </dgm:t>
    </dgm:pt>
    <dgm:pt modelId="{F7AF57CD-8A38-7A4F-9C33-63311A87D9A9}" type="parTrans" cxnId="{BAB87538-35E9-C543-970F-F2B711A210B3}">
      <dgm:prSet/>
      <dgm:spPr/>
      <dgm:t>
        <a:bodyPr/>
        <a:lstStyle/>
        <a:p>
          <a:endParaRPr lang="zh-CN" altLang="en-US"/>
        </a:p>
      </dgm:t>
    </dgm:pt>
    <dgm:pt modelId="{CE53B997-9050-DE40-B4C8-7AC655964AF6}" type="sibTrans" cxnId="{BAB87538-35E9-C543-970F-F2B711A210B3}">
      <dgm:prSet/>
      <dgm:spPr/>
      <dgm:t>
        <a:bodyPr/>
        <a:lstStyle/>
        <a:p>
          <a:endParaRPr lang="zh-CN" altLang="en-US"/>
        </a:p>
      </dgm:t>
    </dgm:pt>
    <dgm:pt modelId="{44FC122B-882C-4749-8DAE-C7575958ACCC}" type="pres">
      <dgm:prSet presAssocID="{15EDC952-7DA9-7647-A1B8-A52CE9C32E5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4BBE5F-DCB1-2F42-B1A0-659804F721F1}" type="pres">
      <dgm:prSet presAssocID="{02AC4453-EBC8-2A4C-A3B0-D8143CCC2FCD}" presName="root1" presStyleCnt="0"/>
      <dgm:spPr/>
    </dgm:pt>
    <dgm:pt modelId="{5E71E115-F6F7-7A42-923A-928D398D88BC}" type="pres">
      <dgm:prSet presAssocID="{02AC4453-EBC8-2A4C-A3B0-D8143CCC2FCD}" presName="LevelOneTextNode" presStyleLbl="node0" presStyleIdx="0" presStyleCnt="1" custScaleY="170516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494E802A-5BE2-6041-8D26-937F99D6A95A}" type="pres">
      <dgm:prSet presAssocID="{02AC4453-EBC8-2A4C-A3B0-D8143CCC2FCD}" presName="level2hierChild" presStyleCnt="0"/>
      <dgm:spPr/>
    </dgm:pt>
    <dgm:pt modelId="{0127F95C-814C-8648-A92C-D6D2378B6D6F}" type="pres">
      <dgm:prSet presAssocID="{CD7BCEE9-D489-B741-8442-0EAAF9934C4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D4AB59B-3372-2F4A-BC62-A5CE34E07722}" type="pres">
      <dgm:prSet presAssocID="{CD7BCEE9-D489-B741-8442-0EAAF9934C4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C0D2B6D9-C559-3C44-956D-0BF1611DF847}" type="pres">
      <dgm:prSet presAssocID="{F90DC1D2-ECD2-CF40-8A5A-CDC77EE4E9CC}" presName="root2" presStyleCnt="0"/>
      <dgm:spPr/>
    </dgm:pt>
    <dgm:pt modelId="{889FD781-5611-BC42-8421-EA3259EB5C01}" type="pres">
      <dgm:prSet presAssocID="{F90DC1D2-ECD2-CF40-8A5A-CDC77EE4E9CC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F63A01-EDA1-5A4E-8EDC-18AEDA190C04}" type="pres">
      <dgm:prSet presAssocID="{F90DC1D2-ECD2-CF40-8A5A-CDC77EE4E9CC}" presName="level3hierChild" presStyleCnt="0"/>
      <dgm:spPr/>
    </dgm:pt>
    <dgm:pt modelId="{36EAE497-AE39-B94E-B61C-24E0D236ECD3}" type="pres">
      <dgm:prSet presAssocID="{C6B9B293-3BCA-CD48-B0B4-FBD246B7728B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8C593152-8DB1-E446-8824-D5051E90A270}" type="pres">
      <dgm:prSet presAssocID="{C6B9B293-3BCA-CD48-B0B4-FBD246B7728B}" presName="connTx" presStyleLbl="parChTrans1D3" presStyleIdx="0" presStyleCnt="5"/>
      <dgm:spPr/>
      <dgm:t>
        <a:bodyPr/>
        <a:lstStyle/>
        <a:p>
          <a:endParaRPr lang="en-US"/>
        </a:p>
      </dgm:t>
    </dgm:pt>
    <dgm:pt modelId="{C49A28EB-D0C0-E541-8175-BBB7508758C7}" type="pres">
      <dgm:prSet presAssocID="{B419F729-1E5D-794D-B46C-50D8E01CC54F}" presName="root2" presStyleCnt="0"/>
      <dgm:spPr/>
    </dgm:pt>
    <dgm:pt modelId="{861FD4CD-07E7-194C-80D2-E248A509614D}" type="pres">
      <dgm:prSet presAssocID="{B419F729-1E5D-794D-B46C-50D8E01CC54F}" presName="LevelTwoTextNode" presStyleLbl="node3" presStyleIdx="0" presStyleCnt="5" custScaleX="1647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7C56CB-C4BC-654C-B32C-B282B172C889}" type="pres">
      <dgm:prSet presAssocID="{B419F729-1E5D-794D-B46C-50D8E01CC54F}" presName="level3hierChild" presStyleCnt="0"/>
      <dgm:spPr/>
    </dgm:pt>
    <dgm:pt modelId="{498A8D29-9B61-8549-82AC-6452DB6B2F42}" type="pres">
      <dgm:prSet presAssocID="{0E7C975A-8426-F949-8DC9-6CE22665AE3B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88801977-9D96-884C-979E-96EC9A652491}" type="pres">
      <dgm:prSet presAssocID="{0E7C975A-8426-F949-8DC9-6CE22665AE3B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12F9234-E9E3-0741-B755-925668F79096}" type="pres">
      <dgm:prSet presAssocID="{274090BC-C1C6-E448-A537-E82F451A3DA2}" presName="root2" presStyleCnt="0"/>
      <dgm:spPr/>
    </dgm:pt>
    <dgm:pt modelId="{3901C56F-A80C-9F4B-9628-85CDC7C49884}" type="pres">
      <dgm:prSet presAssocID="{274090BC-C1C6-E448-A537-E82F451A3DA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FFB8ED-81A5-3942-BAA1-6F154D7110BE}" type="pres">
      <dgm:prSet presAssocID="{274090BC-C1C6-E448-A537-E82F451A3DA2}" presName="level3hierChild" presStyleCnt="0"/>
      <dgm:spPr/>
    </dgm:pt>
    <dgm:pt modelId="{07B78BE7-EC07-1C41-B855-36EBD787B971}" type="pres">
      <dgm:prSet presAssocID="{AABF7FD3-CA14-1B4B-8AD2-E883E2DC6050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6787861C-FCBF-194B-9161-A3F69CF8984C}" type="pres">
      <dgm:prSet presAssocID="{AABF7FD3-CA14-1B4B-8AD2-E883E2DC6050}" presName="connTx" presStyleLbl="parChTrans1D3" presStyleIdx="1" presStyleCnt="5"/>
      <dgm:spPr/>
      <dgm:t>
        <a:bodyPr/>
        <a:lstStyle/>
        <a:p>
          <a:endParaRPr lang="en-US"/>
        </a:p>
      </dgm:t>
    </dgm:pt>
    <dgm:pt modelId="{7C444E85-DC1D-B740-9A94-5B57F536B81B}" type="pres">
      <dgm:prSet presAssocID="{8A393A70-B87D-C84A-B569-990A06AEA370}" presName="root2" presStyleCnt="0"/>
      <dgm:spPr/>
    </dgm:pt>
    <dgm:pt modelId="{5BAECBF1-82F8-0047-B305-77F8DC0293F3}" type="pres">
      <dgm:prSet presAssocID="{8A393A70-B87D-C84A-B569-990A06AEA370}" presName="LevelTwoTextNode" presStyleLbl="node3" presStyleIdx="1" presStyleCnt="5" custScaleX="1668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E13D9C-F00D-0C46-95D1-E865ACAD69F6}" type="pres">
      <dgm:prSet presAssocID="{8A393A70-B87D-C84A-B569-990A06AEA370}" presName="level3hierChild" presStyleCnt="0"/>
      <dgm:spPr/>
    </dgm:pt>
    <dgm:pt modelId="{226DD1D0-9429-B442-BA2E-C38CC8B95DA3}" type="pres">
      <dgm:prSet presAssocID="{BFBA76B3-6C7E-954E-94D7-548CA1F827E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D60E7A39-893B-8846-9BDC-9948DEFC7B2F}" type="pres">
      <dgm:prSet presAssocID="{BFBA76B3-6C7E-954E-94D7-548CA1F827E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95DBAA66-9AB6-3C44-A82B-75312C1E98A4}" type="pres">
      <dgm:prSet presAssocID="{37208C14-2B2E-514F-9321-FB4BCA3814AA}" presName="root2" presStyleCnt="0"/>
      <dgm:spPr/>
    </dgm:pt>
    <dgm:pt modelId="{8F580BB5-5B8E-0342-B0D6-0D38FFA93334}" type="pres">
      <dgm:prSet presAssocID="{37208C14-2B2E-514F-9321-FB4BCA3814AA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AAFAC544-277B-D644-AF5C-4EA93D76F7C8}" type="pres">
      <dgm:prSet presAssocID="{37208C14-2B2E-514F-9321-FB4BCA3814AA}" presName="level3hierChild" presStyleCnt="0"/>
      <dgm:spPr/>
    </dgm:pt>
    <dgm:pt modelId="{5D98D937-E5AC-F741-9992-565B8132B718}" type="pres">
      <dgm:prSet presAssocID="{B8362DD8-6648-D040-B86B-48672B52AEFC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E57AF449-9F4B-3F41-BEE1-AAB152E647D2}" type="pres">
      <dgm:prSet presAssocID="{B8362DD8-6648-D040-B86B-48672B52AEFC}" presName="connTx" presStyleLbl="parChTrans1D3" presStyleIdx="2" presStyleCnt="5"/>
      <dgm:spPr/>
      <dgm:t>
        <a:bodyPr/>
        <a:lstStyle/>
        <a:p>
          <a:endParaRPr lang="en-US"/>
        </a:p>
      </dgm:t>
    </dgm:pt>
    <dgm:pt modelId="{CEF3DD15-F16A-0149-A0B7-080A858B2FD1}" type="pres">
      <dgm:prSet presAssocID="{73703748-F563-1145-98F6-23DC8DF29820}" presName="root2" presStyleCnt="0"/>
      <dgm:spPr/>
    </dgm:pt>
    <dgm:pt modelId="{6B9A489B-7956-034F-BAC1-597606DC4EF1}" type="pres">
      <dgm:prSet presAssocID="{73703748-F563-1145-98F6-23DC8DF29820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D06B79F7-3928-9F45-80EF-E81C43E78D61}" type="pres">
      <dgm:prSet presAssocID="{73703748-F563-1145-98F6-23DC8DF29820}" presName="level3hierChild" presStyleCnt="0"/>
      <dgm:spPr/>
    </dgm:pt>
    <dgm:pt modelId="{5F1776F8-D218-C242-86C7-C752F2BF4076}" type="pres">
      <dgm:prSet presAssocID="{9CD23940-C69E-764B-B47B-B2602F0FC76B}" presName="conn2-1" presStyleLbl="parChTrans1D4" presStyleIdx="0" presStyleCnt="3"/>
      <dgm:spPr/>
      <dgm:t>
        <a:bodyPr/>
        <a:lstStyle/>
        <a:p>
          <a:endParaRPr lang="en-US"/>
        </a:p>
      </dgm:t>
    </dgm:pt>
    <dgm:pt modelId="{739E8E36-2B45-0C43-AE54-D32A27FB3E5B}" type="pres">
      <dgm:prSet presAssocID="{9CD23940-C69E-764B-B47B-B2602F0FC76B}" presName="connTx" presStyleLbl="parChTrans1D4" presStyleIdx="0" presStyleCnt="3"/>
      <dgm:spPr/>
      <dgm:t>
        <a:bodyPr/>
        <a:lstStyle/>
        <a:p>
          <a:endParaRPr lang="en-US"/>
        </a:p>
      </dgm:t>
    </dgm:pt>
    <dgm:pt modelId="{C4AD8D04-6D99-8E44-89E8-D160B0F98920}" type="pres">
      <dgm:prSet presAssocID="{C44B941E-427D-244C-BAE1-683CFD378B70}" presName="root2" presStyleCnt="0"/>
      <dgm:spPr/>
    </dgm:pt>
    <dgm:pt modelId="{F033B9C1-2E2B-AB41-8DEC-38D2D2A1AAB5}" type="pres">
      <dgm:prSet presAssocID="{C44B941E-427D-244C-BAE1-683CFD378B70}" presName="LevelTwoTextNode" presStyleLbl="node4" presStyleIdx="0" presStyleCnt="3" custScaleX="217258" custScaleY="15265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993C3921-2E26-A145-9DB1-C7C144874513}" type="pres">
      <dgm:prSet presAssocID="{C44B941E-427D-244C-BAE1-683CFD378B70}" presName="level3hierChild" presStyleCnt="0"/>
      <dgm:spPr/>
    </dgm:pt>
    <dgm:pt modelId="{B51FFF10-4B69-FC4F-87FF-CC7FD3AC1917}" type="pres">
      <dgm:prSet presAssocID="{89998E23-2DAF-FC4A-8E2C-2D46C3AFF59F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8476FF1E-4E91-0149-8860-CFFB6C4F6D22}" type="pres">
      <dgm:prSet presAssocID="{89998E23-2DAF-FC4A-8E2C-2D46C3AFF59F}" presName="connTx" presStyleLbl="parChTrans1D3" presStyleIdx="3" presStyleCnt="5"/>
      <dgm:spPr/>
      <dgm:t>
        <a:bodyPr/>
        <a:lstStyle/>
        <a:p>
          <a:endParaRPr lang="en-US"/>
        </a:p>
      </dgm:t>
    </dgm:pt>
    <dgm:pt modelId="{6C96E32A-0AE8-1E47-8A43-5FCF99D16AFE}" type="pres">
      <dgm:prSet presAssocID="{2F34A7BE-A6E9-154A-B57C-83C7D0347E7B}" presName="root2" presStyleCnt="0"/>
      <dgm:spPr/>
    </dgm:pt>
    <dgm:pt modelId="{F3A080CA-72AB-7B4C-88BB-440D93A5DEB6}" type="pres">
      <dgm:prSet presAssocID="{2F34A7BE-A6E9-154A-B57C-83C7D0347E7B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92E86883-D204-C54A-910E-AA608D09EC68}" type="pres">
      <dgm:prSet presAssocID="{2F34A7BE-A6E9-154A-B57C-83C7D0347E7B}" presName="level3hierChild" presStyleCnt="0"/>
      <dgm:spPr/>
    </dgm:pt>
    <dgm:pt modelId="{FD2F4811-3B20-BE48-9029-6765BA81EB2A}" type="pres">
      <dgm:prSet presAssocID="{A4F3FD3B-CC58-F54D-AE23-4E95E0C6679D}" presName="conn2-1" presStyleLbl="parChTrans1D4" presStyleIdx="1" presStyleCnt="3"/>
      <dgm:spPr/>
      <dgm:t>
        <a:bodyPr/>
        <a:lstStyle/>
        <a:p>
          <a:endParaRPr lang="en-US"/>
        </a:p>
      </dgm:t>
    </dgm:pt>
    <dgm:pt modelId="{03B28C82-3755-9240-ABAE-C80F3D827312}" type="pres">
      <dgm:prSet presAssocID="{A4F3FD3B-CC58-F54D-AE23-4E95E0C6679D}" presName="connTx" presStyleLbl="parChTrans1D4" presStyleIdx="1" presStyleCnt="3"/>
      <dgm:spPr/>
      <dgm:t>
        <a:bodyPr/>
        <a:lstStyle/>
        <a:p>
          <a:endParaRPr lang="en-US"/>
        </a:p>
      </dgm:t>
    </dgm:pt>
    <dgm:pt modelId="{FF62BFEC-3DEB-C249-B11E-A6DD44197DD5}" type="pres">
      <dgm:prSet presAssocID="{5B52F167-1538-BE49-9B73-70987CAF506E}" presName="root2" presStyleCnt="0"/>
      <dgm:spPr/>
    </dgm:pt>
    <dgm:pt modelId="{5036851C-D465-C541-95FB-F1351A22403C}" type="pres">
      <dgm:prSet presAssocID="{5B52F167-1538-BE49-9B73-70987CAF506E}" presName="LevelTwoTextNode" presStyleLbl="node4" presStyleIdx="1" presStyleCnt="3" custScaleX="219638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578A3BC8-D620-264C-92A4-7A2418A21188}" type="pres">
      <dgm:prSet presAssocID="{5B52F167-1538-BE49-9B73-70987CAF506E}" presName="level3hierChild" presStyleCnt="0"/>
      <dgm:spPr/>
    </dgm:pt>
    <dgm:pt modelId="{3DD71B0C-A856-994F-9CF3-1B8FEA2F07A0}" type="pres">
      <dgm:prSet presAssocID="{21F114AF-7A53-CC4F-B739-7959EBDC46C0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72A7356B-8D72-F042-90E2-F254C6499A9C}" type="pres">
      <dgm:prSet presAssocID="{21F114AF-7A53-CC4F-B739-7959EBDC46C0}" presName="connTx" presStyleLbl="parChTrans1D3" presStyleIdx="4" presStyleCnt="5"/>
      <dgm:spPr/>
      <dgm:t>
        <a:bodyPr/>
        <a:lstStyle/>
        <a:p>
          <a:endParaRPr lang="en-US"/>
        </a:p>
      </dgm:t>
    </dgm:pt>
    <dgm:pt modelId="{0CA9B6CF-BD1A-E74A-BEE5-4263C628828C}" type="pres">
      <dgm:prSet presAssocID="{5BB7092A-D0F8-054A-A40D-99DDAD777041}" presName="root2" presStyleCnt="0"/>
      <dgm:spPr/>
    </dgm:pt>
    <dgm:pt modelId="{772E7200-D82F-B34E-93A5-456126AB2A82}" type="pres">
      <dgm:prSet presAssocID="{5BB7092A-D0F8-054A-A40D-99DDAD777041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B8C977-61BC-6348-B1BD-6D34B7F9C8A8}" type="pres">
      <dgm:prSet presAssocID="{5BB7092A-D0F8-054A-A40D-99DDAD777041}" presName="level3hierChild" presStyleCnt="0"/>
      <dgm:spPr/>
    </dgm:pt>
    <dgm:pt modelId="{FE2114B0-97A2-B84C-BFB7-C73BC9DCBF3B}" type="pres">
      <dgm:prSet presAssocID="{F7AF57CD-8A38-7A4F-9C33-63311A87D9A9}" presName="conn2-1" presStyleLbl="parChTrans1D4" presStyleIdx="2" presStyleCnt="3"/>
      <dgm:spPr/>
      <dgm:t>
        <a:bodyPr/>
        <a:lstStyle/>
        <a:p>
          <a:endParaRPr lang="en-US"/>
        </a:p>
      </dgm:t>
    </dgm:pt>
    <dgm:pt modelId="{BBAA1BCB-1BF5-0B45-8699-6668BC2DFFED}" type="pres">
      <dgm:prSet presAssocID="{F7AF57CD-8A38-7A4F-9C33-63311A87D9A9}" presName="connTx" presStyleLbl="parChTrans1D4" presStyleIdx="2" presStyleCnt="3"/>
      <dgm:spPr/>
      <dgm:t>
        <a:bodyPr/>
        <a:lstStyle/>
        <a:p>
          <a:endParaRPr lang="en-US"/>
        </a:p>
      </dgm:t>
    </dgm:pt>
    <dgm:pt modelId="{D9BC960A-7CE5-6A42-B442-33C559CD0156}" type="pres">
      <dgm:prSet presAssocID="{A5E2255C-CBBA-0D4F-A945-982A34BE503B}" presName="root2" presStyleCnt="0"/>
      <dgm:spPr/>
    </dgm:pt>
    <dgm:pt modelId="{58EAA880-2040-DC40-97EF-F9626665EE0D}" type="pres">
      <dgm:prSet presAssocID="{A5E2255C-CBBA-0D4F-A945-982A34BE503B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zh-CN" altLang="en-US"/>
        </a:p>
      </dgm:t>
    </dgm:pt>
    <dgm:pt modelId="{710A70E5-E19D-8C48-BD11-F41604C792FE}" type="pres">
      <dgm:prSet presAssocID="{A5E2255C-CBBA-0D4F-A945-982A34BE503B}" presName="level3hierChild" presStyleCnt="0"/>
      <dgm:spPr/>
    </dgm:pt>
  </dgm:ptLst>
  <dgm:cxnLst>
    <dgm:cxn modelId="{2DA95CB7-F2BB-4A9E-A224-0A9FFC9736A3}" type="presOf" srcId="{37208C14-2B2E-514F-9321-FB4BCA3814AA}" destId="{8F580BB5-5B8E-0342-B0D6-0D38FFA93334}" srcOrd="0" destOrd="0" presId="urn:microsoft.com/office/officeart/2005/8/layout/hierarchy2#2"/>
    <dgm:cxn modelId="{8517F9F1-1906-4EF0-BC9F-6CD38E646544}" type="presOf" srcId="{9CD23940-C69E-764B-B47B-B2602F0FC76B}" destId="{5F1776F8-D218-C242-86C7-C752F2BF4076}" srcOrd="0" destOrd="0" presId="urn:microsoft.com/office/officeart/2005/8/layout/hierarchy2#2"/>
    <dgm:cxn modelId="{E4F1568D-E7E2-2D4C-94D0-24A97423138C}" srcId="{F90DC1D2-ECD2-CF40-8A5A-CDC77EE4E9CC}" destId="{B419F729-1E5D-794D-B46C-50D8E01CC54F}" srcOrd="0" destOrd="0" parTransId="{C6B9B293-3BCA-CD48-B0B4-FBD246B7728B}" sibTransId="{9BBF2D9F-6E1E-0D43-A82B-A2026237AAB5}"/>
    <dgm:cxn modelId="{685679A7-440D-4EA6-8713-7A6F6CCD4BC0}" type="presOf" srcId="{A4F3FD3B-CC58-F54D-AE23-4E95E0C6679D}" destId="{FD2F4811-3B20-BE48-9029-6765BA81EB2A}" srcOrd="0" destOrd="0" presId="urn:microsoft.com/office/officeart/2005/8/layout/hierarchy2#2"/>
    <dgm:cxn modelId="{7738D4D1-FF64-4E4B-8DD6-56ED508EF764}" type="presOf" srcId="{C6B9B293-3BCA-CD48-B0B4-FBD246B7728B}" destId="{36EAE497-AE39-B94E-B61C-24E0D236ECD3}" srcOrd="0" destOrd="0" presId="urn:microsoft.com/office/officeart/2005/8/layout/hierarchy2#2"/>
    <dgm:cxn modelId="{940E7A22-8B33-6F41-9A34-5BFD2E73A09E}" srcId="{73703748-F563-1145-98F6-23DC8DF29820}" destId="{C44B941E-427D-244C-BAE1-683CFD378B70}" srcOrd="0" destOrd="0" parTransId="{9CD23940-C69E-764B-B47B-B2602F0FC76B}" sibTransId="{4E9DB8E0-8568-9641-8CBC-186FFD7BF6C1}"/>
    <dgm:cxn modelId="{FACCDC6C-7F18-4788-8B5B-EF21F1146D41}" type="presOf" srcId="{A5E2255C-CBBA-0D4F-A945-982A34BE503B}" destId="{58EAA880-2040-DC40-97EF-F9626665EE0D}" srcOrd="0" destOrd="0" presId="urn:microsoft.com/office/officeart/2005/8/layout/hierarchy2#2"/>
    <dgm:cxn modelId="{23558A34-14E3-47E3-A861-2C8C7E51E3B3}" type="presOf" srcId="{BFBA76B3-6C7E-954E-94D7-548CA1F827EC}" destId="{D60E7A39-893B-8846-9BDC-9948DEFC7B2F}" srcOrd="1" destOrd="0" presId="urn:microsoft.com/office/officeart/2005/8/layout/hierarchy2#2"/>
    <dgm:cxn modelId="{972E9334-21B5-42D2-A93D-1985DA81ED3B}" type="presOf" srcId="{5BB7092A-D0F8-054A-A40D-99DDAD777041}" destId="{772E7200-D82F-B34E-93A5-456126AB2A82}" srcOrd="0" destOrd="0" presId="urn:microsoft.com/office/officeart/2005/8/layout/hierarchy2#2"/>
    <dgm:cxn modelId="{886E30B5-7516-4553-9B6F-72EA3DA3539E}" type="presOf" srcId="{AABF7FD3-CA14-1B4B-8AD2-E883E2DC6050}" destId="{6787861C-FCBF-194B-9161-A3F69CF8984C}" srcOrd="1" destOrd="0" presId="urn:microsoft.com/office/officeart/2005/8/layout/hierarchy2#2"/>
    <dgm:cxn modelId="{E63DE3FA-5625-4F4B-842E-241155DB3E1B}" type="presOf" srcId="{B419F729-1E5D-794D-B46C-50D8E01CC54F}" destId="{861FD4CD-07E7-194C-80D2-E248A509614D}" srcOrd="0" destOrd="0" presId="urn:microsoft.com/office/officeart/2005/8/layout/hierarchy2#2"/>
    <dgm:cxn modelId="{C1F0F6EB-2D3C-A746-B76A-DC4A56ACCEAE}" srcId="{15EDC952-7DA9-7647-A1B8-A52CE9C32E56}" destId="{02AC4453-EBC8-2A4C-A3B0-D8143CCC2FCD}" srcOrd="0" destOrd="0" parTransId="{B20215BC-1DD7-2547-BA1E-F2F6BFF79B1D}" sibTransId="{91A622D3-DCA1-F34B-B982-FF48C6E09E49}"/>
    <dgm:cxn modelId="{BDDA84FF-36F6-4E71-AD95-732605DC56B4}" type="presOf" srcId="{CD7BCEE9-D489-B741-8442-0EAAF9934C41}" destId="{0127F95C-814C-8648-A92C-D6D2378B6D6F}" srcOrd="0" destOrd="0" presId="urn:microsoft.com/office/officeart/2005/8/layout/hierarchy2#2"/>
    <dgm:cxn modelId="{FDE498FB-4426-40FF-A58C-2CBDF659CB9A}" type="presOf" srcId="{21F114AF-7A53-CC4F-B739-7959EBDC46C0}" destId="{72A7356B-8D72-F042-90E2-F254C6499A9C}" srcOrd="1" destOrd="0" presId="urn:microsoft.com/office/officeart/2005/8/layout/hierarchy2#2"/>
    <dgm:cxn modelId="{964F42FF-3971-4F51-8557-74E24B61B8DE}" type="presOf" srcId="{A4F3FD3B-CC58-F54D-AE23-4E95E0C6679D}" destId="{03B28C82-3755-9240-ABAE-C80F3D827312}" srcOrd="1" destOrd="0" presId="urn:microsoft.com/office/officeart/2005/8/layout/hierarchy2#2"/>
    <dgm:cxn modelId="{AE3DDB1B-6E83-4179-ADD9-E18DC75AB5D6}" type="presOf" srcId="{15EDC952-7DA9-7647-A1B8-A52CE9C32E56}" destId="{44FC122B-882C-4749-8DAE-C7575958ACCC}" srcOrd="0" destOrd="0" presId="urn:microsoft.com/office/officeart/2005/8/layout/hierarchy2#2"/>
    <dgm:cxn modelId="{B353F7DE-CA22-407A-92FD-1983A4B2C6FA}" type="presOf" srcId="{BFBA76B3-6C7E-954E-94D7-548CA1F827EC}" destId="{226DD1D0-9429-B442-BA2E-C38CC8B95DA3}" srcOrd="0" destOrd="0" presId="urn:microsoft.com/office/officeart/2005/8/layout/hierarchy2#2"/>
    <dgm:cxn modelId="{C6B8C5E2-A62A-D042-8D01-0D60D589F5B5}" srcId="{274090BC-C1C6-E448-A537-E82F451A3DA2}" destId="{8A393A70-B87D-C84A-B569-990A06AEA370}" srcOrd="0" destOrd="0" parTransId="{AABF7FD3-CA14-1B4B-8AD2-E883E2DC6050}" sibTransId="{17B07361-845F-9C40-8A73-5C34CE48BDC0}"/>
    <dgm:cxn modelId="{B68AC795-4C18-3D46-BE84-2B2C0C7728C7}" srcId="{37208C14-2B2E-514F-9321-FB4BCA3814AA}" destId="{5BB7092A-D0F8-054A-A40D-99DDAD777041}" srcOrd="2" destOrd="0" parTransId="{21F114AF-7A53-CC4F-B739-7959EBDC46C0}" sibTransId="{8F37D461-7C49-D241-A5C4-4075C74EE389}"/>
    <dgm:cxn modelId="{BB0794C3-377D-443B-A1D8-DE67C77A0C7B}" type="presOf" srcId="{89998E23-2DAF-FC4A-8E2C-2D46C3AFF59F}" destId="{B51FFF10-4B69-FC4F-87FF-CC7FD3AC1917}" srcOrd="0" destOrd="0" presId="urn:microsoft.com/office/officeart/2005/8/layout/hierarchy2#2"/>
    <dgm:cxn modelId="{6C6F99D3-3689-48C7-88C4-3FF3C90E2D57}" type="presOf" srcId="{274090BC-C1C6-E448-A537-E82F451A3DA2}" destId="{3901C56F-A80C-9F4B-9628-85CDC7C49884}" srcOrd="0" destOrd="0" presId="urn:microsoft.com/office/officeart/2005/8/layout/hierarchy2#2"/>
    <dgm:cxn modelId="{1E4B83FC-E002-4DF9-A821-8186F408C69F}" type="presOf" srcId="{0E7C975A-8426-F949-8DC9-6CE22665AE3B}" destId="{88801977-9D96-884C-979E-96EC9A652491}" srcOrd="1" destOrd="0" presId="urn:microsoft.com/office/officeart/2005/8/layout/hierarchy2#2"/>
    <dgm:cxn modelId="{66E00CC8-5103-4EF9-BDF3-914CB68AC8B9}" type="presOf" srcId="{F90DC1D2-ECD2-CF40-8A5A-CDC77EE4E9CC}" destId="{889FD781-5611-BC42-8421-EA3259EB5C01}" srcOrd="0" destOrd="0" presId="urn:microsoft.com/office/officeart/2005/8/layout/hierarchy2#2"/>
    <dgm:cxn modelId="{80F589A3-E1C3-46F6-A97F-A886B3A46578}" type="presOf" srcId="{89998E23-2DAF-FC4A-8E2C-2D46C3AFF59F}" destId="{8476FF1E-4E91-0149-8860-CFFB6C4F6D22}" srcOrd="1" destOrd="0" presId="urn:microsoft.com/office/officeart/2005/8/layout/hierarchy2#2"/>
    <dgm:cxn modelId="{7C2023D2-D099-4F25-B72E-482F07BE6D7E}" type="presOf" srcId="{73703748-F563-1145-98F6-23DC8DF29820}" destId="{6B9A489B-7956-034F-BAC1-597606DC4EF1}" srcOrd="0" destOrd="0" presId="urn:microsoft.com/office/officeart/2005/8/layout/hierarchy2#2"/>
    <dgm:cxn modelId="{B41BEED7-4F6B-4308-97E0-B1D101B5644D}" type="presOf" srcId="{21F114AF-7A53-CC4F-B739-7959EBDC46C0}" destId="{3DD71B0C-A856-994F-9CF3-1B8FEA2F07A0}" srcOrd="0" destOrd="0" presId="urn:microsoft.com/office/officeart/2005/8/layout/hierarchy2#2"/>
    <dgm:cxn modelId="{F2857207-9C84-E341-890B-5E500CF1213A}" srcId="{2F34A7BE-A6E9-154A-B57C-83C7D0347E7B}" destId="{5B52F167-1538-BE49-9B73-70987CAF506E}" srcOrd="0" destOrd="0" parTransId="{A4F3FD3B-CC58-F54D-AE23-4E95E0C6679D}" sibTransId="{CD2B061B-867C-B145-9404-8E36A10866F5}"/>
    <dgm:cxn modelId="{379FA1A5-9449-413F-B404-AA07F3223A6F}" type="presOf" srcId="{02AC4453-EBC8-2A4C-A3B0-D8143CCC2FCD}" destId="{5E71E115-F6F7-7A42-923A-928D398D88BC}" srcOrd="0" destOrd="0" presId="urn:microsoft.com/office/officeart/2005/8/layout/hierarchy2#2"/>
    <dgm:cxn modelId="{DAE73C69-CA7B-433F-AABF-34EFA97371A4}" type="presOf" srcId="{B8362DD8-6648-D040-B86B-48672B52AEFC}" destId="{5D98D937-E5AC-F741-9992-565B8132B718}" srcOrd="0" destOrd="0" presId="urn:microsoft.com/office/officeart/2005/8/layout/hierarchy2#2"/>
    <dgm:cxn modelId="{273C8C30-A58C-AF45-810E-E2A4992A6BB5}" srcId="{37208C14-2B2E-514F-9321-FB4BCA3814AA}" destId="{73703748-F563-1145-98F6-23DC8DF29820}" srcOrd="0" destOrd="0" parTransId="{B8362DD8-6648-D040-B86B-48672B52AEFC}" sibTransId="{76B49E95-47DE-1C48-A035-FE12BDFEB55C}"/>
    <dgm:cxn modelId="{14840A1C-5B5B-5744-898B-4F3348BDD85C}" srcId="{37208C14-2B2E-514F-9321-FB4BCA3814AA}" destId="{2F34A7BE-A6E9-154A-B57C-83C7D0347E7B}" srcOrd="1" destOrd="0" parTransId="{89998E23-2DAF-FC4A-8E2C-2D46C3AFF59F}" sibTransId="{EFF7214C-5EC8-3C40-A267-5844B295EF23}"/>
    <dgm:cxn modelId="{3698CB48-8ABE-4AA7-9F90-D2EBAEE568E7}" type="presOf" srcId="{5B52F167-1538-BE49-9B73-70987CAF506E}" destId="{5036851C-D465-C541-95FB-F1351A22403C}" srcOrd="0" destOrd="0" presId="urn:microsoft.com/office/officeart/2005/8/layout/hierarchy2#2"/>
    <dgm:cxn modelId="{D625CF6D-86E7-45FE-A1C1-63D8E835A083}" type="presOf" srcId="{F7AF57CD-8A38-7A4F-9C33-63311A87D9A9}" destId="{BBAA1BCB-1BF5-0B45-8699-6668BC2DFFED}" srcOrd="1" destOrd="0" presId="urn:microsoft.com/office/officeart/2005/8/layout/hierarchy2#2"/>
    <dgm:cxn modelId="{C1715153-27D3-4C3B-B802-B147B1998C2C}" type="presOf" srcId="{2F34A7BE-A6E9-154A-B57C-83C7D0347E7B}" destId="{F3A080CA-72AB-7B4C-88BB-440D93A5DEB6}" srcOrd="0" destOrd="0" presId="urn:microsoft.com/office/officeart/2005/8/layout/hierarchy2#2"/>
    <dgm:cxn modelId="{F5BBC396-9105-4403-A85C-3E9A536B74DE}" type="presOf" srcId="{C6B9B293-3BCA-CD48-B0B4-FBD246B7728B}" destId="{8C593152-8DB1-E446-8824-D5051E90A270}" srcOrd="1" destOrd="0" presId="urn:microsoft.com/office/officeart/2005/8/layout/hierarchy2#2"/>
    <dgm:cxn modelId="{BDAB1E7C-1E3D-4A49-BBCE-B7DF63C37E71}" type="presOf" srcId="{B8362DD8-6648-D040-B86B-48672B52AEFC}" destId="{E57AF449-9F4B-3F41-BEE1-AAB152E647D2}" srcOrd="1" destOrd="0" presId="urn:microsoft.com/office/officeart/2005/8/layout/hierarchy2#2"/>
    <dgm:cxn modelId="{6A7D7F41-6A29-AA46-AB97-EB5C37FA5637}" srcId="{02AC4453-EBC8-2A4C-A3B0-D8143CCC2FCD}" destId="{F90DC1D2-ECD2-CF40-8A5A-CDC77EE4E9CC}" srcOrd="0" destOrd="0" parTransId="{CD7BCEE9-D489-B741-8442-0EAAF9934C41}" sibTransId="{DBE6DF77-E501-7949-9907-F0B2A4E9C1D6}"/>
    <dgm:cxn modelId="{BAB87538-35E9-C543-970F-F2B711A210B3}" srcId="{5BB7092A-D0F8-054A-A40D-99DDAD777041}" destId="{A5E2255C-CBBA-0D4F-A945-982A34BE503B}" srcOrd="0" destOrd="0" parTransId="{F7AF57CD-8A38-7A4F-9C33-63311A87D9A9}" sibTransId="{CE53B997-9050-DE40-B4C8-7AC655964AF6}"/>
    <dgm:cxn modelId="{F63DC756-261B-4385-B44D-41BC3791B4B1}" type="presOf" srcId="{0E7C975A-8426-F949-8DC9-6CE22665AE3B}" destId="{498A8D29-9B61-8549-82AC-6452DB6B2F42}" srcOrd="0" destOrd="0" presId="urn:microsoft.com/office/officeart/2005/8/layout/hierarchy2#2"/>
    <dgm:cxn modelId="{104301A0-B1C5-43DC-A08A-DDCB3AE38CC8}" type="presOf" srcId="{F7AF57CD-8A38-7A4F-9C33-63311A87D9A9}" destId="{FE2114B0-97A2-B84C-BFB7-C73BC9DCBF3B}" srcOrd="0" destOrd="0" presId="urn:microsoft.com/office/officeart/2005/8/layout/hierarchy2#2"/>
    <dgm:cxn modelId="{93E74EB0-7DFF-4515-8611-5C3FFBE791E2}" type="presOf" srcId="{8A393A70-B87D-C84A-B569-990A06AEA370}" destId="{5BAECBF1-82F8-0047-B305-77F8DC0293F3}" srcOrd="0" destOrd="0" presId="urn:microsoft.com/office/officeart/2005/8/layout/hierarchy2#2"/>
    <dgm:cxn modelId="{CE0B407B-74D7-0948-A507-E24A1AA5C4B2}" srcId="{02AC4453-EBC8-2A4C-A3B0-D8143CCC2FCD}" destId="{274090BC-C1C6-E448-A537-E82F451A3DA2}" srcOrd="1" destOrd="0" parTransId="{0E7C975A-8426-F949-8DC9-6CE22665AE3B}" sibTransId="{695FAB8E-D37B-A54E-B53B-A42D843B0C94}"/>
    <dgm:cxn modelId="{A2A1F9D0-75C7-43CC-BEFD-3AEA574991C2}" type="presOf" srcId="{C44B941E-427D-244C-BAE1-683CFD378B70}" destId="{F033B9C1-2E2B-AB41-8DEC-38D2D2A1AAB5}" srcOrd="0" destOrd="0" presId="urn:microsoft.com/office/officeart/2005/8/layout/hierarchy2#2"/>
    <dgm:cxn modelId="{0CDDF9B5-3F99-C54E-8BD4-1ADCEB127BB2}" srcId="{02AC4453-EBC8-2A4C-A3B0-D8143CCC2FCD}" destId="{37208C14-2B2E-514F-9321-FB4BCA3814AA}" srcOrd="2" destOrd="0" parTransId="{BFBA76B3-6C7E-954E-94D7-548CA1F827EC}" sibTransId="{4DB2F300-F914-E945-88F1-8C2625B71218}"/>
    <dgm:cxn modelId="{300F29E4-5818-43AF-8F5A-F763515233DB}" type="presOf" srcId="{AABF7FD3-CA14-1B4B-8AD2-E883E2DC6050}" destId="{07B78BE7-EC07-1C41-B855-36EBD787B971}" srcOrd="0" destOrd="0" presId="urn:microsoft.com/office/officeart/2005/8/layout/hierarchy2#2"/>
    <dgm:cxn modelId="{A308C93E-A6C1-4D11-9D47-5F85DF5BD4FB}" type="presOf" srcId="{CD7BCEE9-D489-B741-8442-0EAAF9934C41}" destId="{AD4AB59B-3372-2F4A-BC62-A5CE34E07722}" srcOrd="1" destOrd="0" presId="urn:microsoft.com/office/officeart/2005/8/layout/hierarchy2#2"/>
    <dgm:cxn modelId="{B49B2F8C-3408-48D0-A207-635FE6844E3E}" type="presOf" srcId="{9CD23940-C69E-764B-B47B-B2602F0FC76B}" destId="{739E8E36-2B45-0C43-AE54-D32A27FB3E5B}" srcOrd="1" destOrd="0" presId="urn:microsoft.com/office/officeart/2005/8/layout/hierarchy2#2"/>
    <dgm:cxn modelId="{07D28D91-BD9B-4E6C-9FD2-DED1A07A31B9}" type="presParOf" srcId="{44FC122B-882C-4749-8DAE-C7575958ACCC}" destId="{0C4BBE5F-DCB1-2F42-B1A0-659804F721F1}" srcOrd="0" destOrd="0" presId="urn:microsoft.com/office/officeart/2005/8/layout/hierarchy2#2"/>
    <dgm:cxn modelId="{43895FA8-4FF7-4DE4-B1F3-444DF11B31E6}" type="presParOf" srcId="{0C4BBE5F-DCB1-2F42-B1A0-659804F721F1}" destId="{5E71E115-F6F7-7A42-923A-928D398D88BC}" srcOrd="0" destOrd="0" presId="urn:microsoft.com/office/officeart/2005/8/layout/hierarchy2#2"/>
    <dgm:cxn modelId="{13FEF274-6497-4D0A-B5C7-2508D755CD9C}" type="presParOf" srcId="{0C4BBE5F-DCB1-2F42-B1A0-659804F721F1}" destId="{494E802A-5BE2-6041-8D26-937F99D6A95A}" srcOrd="1" destOrd="0" presId="urn:microsoft.com/office/officeart/2005/8/layout/hierarchy2#2"/>
    <dgm:cxn modelId="{E3B9449F-1DB8-4C5C-9674-37BB9F80ACDC}" type="presParOf" srcId="{494E802A-5BE2-6041-8D26-937F99D6A95A}" destId="{0127F95C-814C-8648-A92C-D6D2378B6D6F}" srcOrd="0" destOrd="0" presId="urn:microsoft.com/office/officeart/2005/8/layout/hierarchy2#2"/>
    <dgm:cxn modelId="{4D789B48-8F45-406A-AE48-5486BB97FD08}" type="presParOf" srcId="{0127F95C-814C-8648-A92C-D6D2378B6D6F}" destId="{AD4AB59B-3372-2F4A-BC62-A5CE34E07722}" srcOrd="0" destOrd="0" presId="urn:microsoft.com/office/officeart/2005/8/layout/hierarchy2#2"/>
    <dgm:cxn modelId="{F3ABF4E3-2ECD-40DB-A3B4-269453E466D4}" type="presParOf" srcId="{494E802A-5BE2-6041-8D26-937F99D6A95A}" destId="{C0D2B6D9-C559-3C44-956D-0BF1611DF847}" srcOrd="1" destOrd="0" presId="urn:microsoft.com/office/officeart/2005/8/layout/hierarchy2#2"/>
    <dgm:cxn modelId="{66EDA617-6BF9-49BA-84DE-8D162B1E4890}" type="presParOf" srcId="{C0D2B6D9-C559-3C44-956D-0BF1611DF847}" destId="{889FD781-5611-BC42-8421-EA3259EB5C01}" srcOrd="0" destOrd="0" presId="urn:microsoft.com/office/officeart/2005/8/layout/hierarchy2#2"/>
    <dgm:cxn modelId="{93CDA6E3-580C-43EB-ACE4-CB090EB1A379}" type="presParOf" srcId="{C0D2B6D9-C559-3C44-956D-0BF1611DF847}" destId="{53F63A01-EDA1-5A4E-8EDC-18AEDA190C04}" srcOrd="1" destOrd="0" presId="urn:microsoft.com/office/officeart/2005/8/layout/hierarchy2#2"/>
    <dgm:cxn modelId="{07387EFD-B0C5-4F35-93A6-2CE70299A7D8}" type="presParOf" srcId="{53F63A01-EDA1-5A4E-8EDC-18AEDA190C04}" destId="{36EAE497-AE39-B94E-B61C-24E0D236ECD3}" srcOrd="0" destOrd="0" presId="urn:microsoft.com/office/officeart/2005/8/layout/hierarchy2#2"/>
    <dgm:cxn modelId="{998117B1-252C-43DC-9583-6D20E7039449}" type="presParOf" srcId="{36EAE497-AE39-B94E-B61C-24E0D236ECD3}" destId="{8C593152-8DB1-E446-8824-D5051E90A270}" srcOrd="0" destOrd="0" presId="urn:microsoft.com/office/officeart/2005/8/layout/hierarchy2#2"/>
    <dgm:cxn modelId="{904D1BE1-8EDA-4C0C-BA95-88D60454F825}" type="presParOf" srcId="{53F63A01-EDA1-5A4E-8EDC-18AEDA190C04}" destId="{C49A28EB-D0C0-E541-8175-BBB7508758C7}" srcOrd="1" destOrd="0" presId="urn:microsoft.com/office/officeart/2005/8/layout/hierarchy2#2"/>
    <dgm:cxn modelId="{E2533FC7-8484-4E09-8155-A2CE6C256189}" type="presParOf" srcId="{C49A28EB-D0C0-E541-8175-BBB7508758C7}" destId="{861FD4CD-07E7-194C-80D2-E248A509614D}" srcOrd="0" destOrd="0" presId="urn:microsoft.com/office/officeart/2005/8/layout/hierarchy2#2"/>
    <dgm:cxn modelId="{DC973648-3546-43B2-BC43-F8E3C05B80CD}" type="presParOf" srcId="{C49A28EB-D0C0-E541-8175-BBB7508758C7}" destId="{9E7C56CB-C4BC-654C-B32C-B282B172C889}" srcOrd="1" destOrd="0" presId="urn:microsoft.com/office/officeart/2005/8/layout/hierarchy2#2"/>
    <dgm:cxn modelId="{076FC483-3DF8-42B4-9BC0-7FEAACD8F533}" type="presParOf" srcId="{494E802A-5BE2-6041-8D26-937F99D6A95A}" destId="{498A8D29-9B61-8549-82AC-6452DB6B2F42}" srcOrd="2" destOrd="0" presId="urn:microsoft.com/office/officeart/2005/8/layout/hierarchy2#2"/>
    <dgm:cxn modelId="{A72A7123-AD1E-4EA0-BBB3-62F2B66D6428}" type="presParOf" srcId="{498A8D29-9B61-8549-82AC-6452DB6B2F42}" destId="{88801977-9D96-884C-979E-96EC9A652491}" srcOrd="0" destOrd="0" presId="urn:microsoft.com/office/officeart/2005/8/layout/hierarchy2#2"/>
    <dgm:cxn modelId="{A645260A-2C9D-4F42-8CD8-397FCE923F8E}" type="presParOf" srcId="{494E802A-5BE2-6041-8D26-937F99D6A95A}" destId="{B12F9234-E9E3-0741-B755-925668F79096}" srcOrd="3" destOrd="0" presId="urn:microsoft.com/office/officeart/2005/8/layout/hierarchy2#2"/>
    <dgm:cxn modelId="{A1443041-AA4A-4B40-98D8-470620CC6373}" type="presParOf" srcId="{B12F9234-E9E3-0741-B755-925668F79096}" destId="{3901C56F-A80C-9F4B-9628-85CDC7C49884}" srcOrd="0" destOrd="0" presId="urn:microsoft.com/office/officeart/2005/8/layout/hierarchy2#2"/>
    <dgm:cxn modelId="{B2DE732B-79B0-462D-B2A1-74DBA70426B0}" type="presParOf" srcId="{B12F9234-E9E3-0741-B755-925668F79096}" destId="{26FFB8ED-81A5-3942-BAA1-6F154D7110BE}" srcOrd="1" destOrd="0" presId="urn:microsoft.com/office/officeart/2005/8/layout/hierarchy2#2"/>
    <dgm:cxn modelId="{8B245263-BE64-4CBF-8A1F-EA54D5375E67}" type="presParOf" srcId="{26FFB8ED-81A5-3942-BAA1-6F154D7110BE}" destId="{07B78BE7-EC07-1C41-B855-36EBD787B971}" srcOrd="0" destOrd="0" presId="urn:microsoft.com/office/officeart/2005/8/layout/hierarchy2#2"/>
    <dgm:cxn modelId="{DF06D949-46B7-4A6C-BD39-5651EE7299E4}" type="presParOf" srcId="{07B78BE7-EC07-1C41-B855-36EBD787B971}" destId="{6787861C-FCBF-194B-9161-A3F69CF8984C}" srcOrd="0" destOrd="0" presId="urn:microsoft.com/office/officeart/2005/8/layout/hierarchy2#2"/>
    <dgm:cxn modelId="{04704ACD-151E-4028-AD36-09293F3CB021}" type="presParOf" srcId="{26FFB8ED-81A5-3942-BAA1-6F154D7110BE}" destId="{7C444E85-DC1D-B740-9A94-5B57F536B81B}" srcOrd="1" destOrd="0" presId="urn:microsoft.com/office/officeart/2005/8/layout/hierarchy2#2"/>
    <dgm:cxn modelId="{5F928C2F-17AD-4386-ADE3-5D5E815A8EEA}" type="presParOf" srcId="{7C444E85-DC1D-B740-9A94-5B57F536B81B}" destId="{5BAECBF1-82F8-0047-B305-77F8DC0293F3}" srcOrd="0" destOrd="0" presId="urn:microsoft.com/office/officeart/2005/8/layout/hierarchy2#2"/>
    <dgm:cxn modelId="{DC4D2432-62AB-4611-8DD3-8A54B811913E}" type="presParOf" srcId="{7C444E85-DC1D-B740-9A94-5B57F536B81B}" destId="{04E13D9C-F00D-0C46-95D1-E865ACAD69F6}" srcOrd="1" destOrd="0" presId="urn:microsoft.com/office/officeart/2005/8/layout/hierarchy2#2"/>
    <dgm:cxn modelId="{0406DB57-7658-4881-98C7-07A2DC6CD65A}" type="presParOf" srcId="{494E802A-5BE2-6041-8D26-937F99D6A95A}" destId="{226DD1D0-9429-B442-BA2E-C38CC8B95DA3}" srcOrd="4" destOrd="0" presId="urn:microsoft.com/office/officeart/2005/8/layout/hierarchy2#2"/>
    <dgm:cxn modelId="{724EFD1A-9C75-4631-AECC-A7450A97927C}" type="presParOf" srcId="{226DD1D0-9429-B442-BA2E-C38CC8B95DA3}" destId="{D60E7A39-893B-8846-9BDC-9948DEFC7B2F}" srcOrd="0" destOrd="0" presId="urn:microsoft.com/office/officeart/2005/8/layout/hierarchy2#2"/>
    <dgm:cxn modelId="{69B7748A-48FC-4780-B1CB-118FDF2C4CD0}" type="presParOf" srcId="{494E802A-5BE2-6041-8D26-937F99D6A95A}" destId="{95DBAA66-9AB6-3C44-A82B-75312C1E98A4}" srcOrd="5" destOrd="0" presId="urn:microsoft.com/office/officeart/2005/8/layout/hierarchy2#2"/>
    <dgm:cxn modelId="{B1791727-2440-4C5D-8C82-F6004F35B295}" type="presParOf" srcId="{95DBAA66-9AB6-3C44-A82B-75312C1E98A4}" destId="{8F580BB5-5B8E-0342-B0D6-0D38FFA93334}" srcOrd="0" destOrd="0" presId="urn:microsoft.com/office/officeart/2005/8/layout/hierarchy2#2"/>
    <dgm:cxn modelId="{86890AC1-3156-42D0-8CC1-7345F9C05797}" type="presParOf" srcId="{95DBAA66-9AB6-3C44-A82B-75312C1E98A4}" destId="{AAFAC544-277B-D644-AF5C-4EA93D76F7C8}" srcOrd="1" destOrd="0" presId="urn:microsoft.com/office/officeart/2005/8/layout/hierarchy2#2"/>
    <dgm:cxn modelId="{D8C8BF7F-659B-4FDF-A5EB-5705A17F47D8}" type="presParOf" srcId="{AAFAC544-277B-D644-AF5C-4EA93D76F7C8}" destId="{5D98D937-E5AC-F741-9992-565B8132B718}" srcOrd="0" destOrd="0" presId="urn:microsoft.com/office/officeart/2005/8/layout/hierarchy2#2"/>
    <dgm:cxn modelId="{50048260-317E-48D5-8ABF-2D253B053162}" type="presParOf" srcId="{5D98D937-E5AC-F741-9992-565B8132B718}" destId="{E57AF449-9F4B-3F41-BEE1-AAB152E647D2}" srcOrd="0" destOrd="0" presId="urn:microsoft.com/office/officeart/2005/8/layout/hierarchy2#2"/>
    <dgm:cxn modelId="{714BD0F1-F287-4F40-B8EF-60652F4E248A}" type="presParOf" srcId="{AAFAC544-277B-D644-AF5C-4EA93D76F7C8}" destId="{CEF3DD15-F16A-0149-A0B7-080A858B2FD1}" srcOrd="1" destOrd="0" presId="urn:microsoft.com/office/officeart/2005/8/layout/hierarchy2#2"/>
    <dgm:cxn modelId="{2D897371-1F95-4E9A-8F6C-76D7C961162C}" type="presParOf" srcId="{CEF3DD15-F16A-0149-A0B7-080A858B2FD1}" destId="{6B9A489B-7956-034F-BAC1-597606DC4EF1}" srcOrd="0" destOrd="0" presId="urn:microsoft.com/office/officeart/2005/8/layout/hierarchy2#2"/>
    <dgm:cxn modelId="{F596964C-163A-4D6C-BC9D-D7EEA4440E52}" type="presParOf" srcId="{CEF3DD15-F16A-0149-A0B7-080A858B2FD1}" destId="{D06B79F7-3928-9F45-80EF-E81C43E78D61}" srcOrd="1" destOrd="0" presId="urn:microsoft.com/office/officeart/2005/8/layout/hierarchy2#2"/>
    <dgm:cxn modelId="{ED38E2C7-7F19-42DD-99F9-81B882613F56}" type="presParOf" srcId="{D06B79F7-3928-9F45-80EF-E81C43E78D61}" destId="{5F1776F8-D218-C242-86C7-C752F2BF4076}" srcOrd="0" destOrd="0" presId="urn:microsoft.com/office/officeart/2005/8/layout/hierarchy2#2"/>
    <dgm:cxn modelId="{7A085384-D8A2-4463-A8C4-BE98AF00EE0F}" type="presParOf" srcId="{5F1776F8-D218-C242-86C7-C752F2BF4076}" destId="{739E8E36-2B45-0C43-AE54-D32A27FB3E5B}" srcOrd="0" destOrd="0" presId="urn:microsoft.com/office/officeart/2005/8/layout/hierarchy2#2"/>
    <dgm:cxn modelId="{8EFF14E4-609C-453C-864C-2DB7268A4AC3}" type="presParOf" srcId="{D06B79F7-3928-9F45-80EF-E81C43E78D61}" destId="{C4AD8D04-6D99-8E44-89E8-D160B0F98920}" srcOrd="1" destOrd="0" presId="urn:microsoft.com/office/officeart/2005/8/layout/hierarchy2#2"/>
    <dgm:cxn modelId="{54CEFB2B-D02A-459A-83D9-1EFE268C94BB}" type="presParOf" srcId="{C4AD8D04-6D99-8E44-89E8-D160B0F98920}" destId="{F033B9C1-2E2B-AB41-8DEC-38D2D2A1AAB5}" srcOrd="0" destOrd="0" presId="urn:microsoft.com/office/officeart/2005/8/layout/hierarchy2#2"/>
    <dgm:cxn modelId="{E3279F4C-D1F7-45B0-985D-20630CC18468}" type="presParOf" srcId="{C4AD8D04-6D99-8E44-89E8-D160B0F98920}" destId="{993C3921-2E26-A145-9DB1-C7C144874513}" srcOrd="1" destOrd="0" presId="urn:microsoft.com/office/officeart/2005/8/layout/hierarchy2#2"/>
    <dgm:cxn modelId="{1FC7CEB6-4CC4-4CFA-B1A3-468A46D64B8E}" type="presParOf" srcId="{AAFAC544-277B-D644-AF5C-4EA93D76F7C8}" destId="{B51FFF10-4B69-FC4F-87FF-CC7FD3AC1917}" srcOrd="2" destOrd="0" presId="urn:microsoft.com/office/officeart/2005/8/layout/hierarchy2#2"/>
    <dgm:cxn modelId="{37E8E91D-2AB4-4D1A-BFBA-26CFC037C1D1}" type="presParOf" srcId="{B51FFF10-4B69-FC4F-87FF-CC7FD3AC1917}" destId="{8476FF1E-4E91-0149-8860-CFFB6C4F6D22}" srcOrd="0" destOrd="0" presId="urn:microsoft.com/office/officeart/2005/8/layout/hierarchy2#2"/>
    <dgm:cxn modelId="{6377F4B4-A76B-4FF6-9F51-EAF74E36468F}" type="presParOf" srcId="{AAFAC544-277B-D644-AF5C-4EA93D76F7C8}" destId="{6C96E32A-0AE8-1E47-8A43-5FCF99D16AFE}" srcOrd="3" destOrd="0" presId="urn:microsoft.com/office/officeart/2005/8/layout/hierarchy2#2"/>
    <dgm:cxn modelId="{E2C62004-954A-4452-8552-2D776E64F6EF}" type="presParOf" srcId="{6C96E32A-0AE8-1E47-8A43-5FCF99D16AFE}" destId="{F3A080CA-72AB-7B4C-88BB-440D93A5DEB6}" srcOrd="0" destOrd="0" presId="urn:microsoft.com/office/officeart/2005/8/layout/hierarchy2#2"/>
    <dgm:cxn modelId="{847F6898-B360-477E-B8E1-6A0FC398C947}" type="presParOf" srcId="{6C96E32A-0AE8-1E47-8A43-5FCF99D16AFE}" destId="{92E86883-D204-C54A-910E-AA608D09EC68}" srcOrd="1" destOrd="0" presId="urn:microsoft.com/office/officeart/2005/8/layout/hierarchy2#2"/>
    <dgm:cxn modelId="{66458192-4E5E-4C6F-A905-8AA93C1799FB}" type="presParOf" srcId="{92E86883-D204-C54A-910E-AA608D09EC68}" destId="{FD2F4811-3B20-BE48-9029-6765BA81EB2A}" srcOrd="0" destOrd="0" presId="urn:microsoft.com/office/officeart/2005/8/layout/hierarchy2#2"/>
    <dgm:cxn modelId="{3855C367-5885-478D-92D1-172C379A767F}" type="presParOf" srcId="{FD2F4811-3B20-BE48-9029-6765BA81EB2A}" destId="{03B28C82-3755-9240-ABAE-C80F3D827312}" srcOrd="0" destOrd="0" presId="urn:microsoft.com/office/officeart/2005/8/layout/hierarchy2#2"/>
    <dgm:cxn modelId="{5B4837DE-647D-40C7-8A57-89584E68C97B}" type="presParOf" srcId="{92E86883-D204-C54A-910E-AA608D09EC68}" destId="{FF62BFEC-3DEB-C249-B11E-A6DD44197DD5}" srcOrd="1" destOrd="0" presId="urn:microsoft.com/office/officeart/2005/8/layout/hierarchy2#2"/>
    <dgm:cxn modelId="{1237B05F-3E6F-46E5-88F5-4A3771C9652A}" type="presParOf" srcId="{FF62BFEC-3DEB-C249-B11E-A6DD44197DD5}" destId="{5036851C-D465-C541-95FB-F1351A22403C}" srcOrd="0" destOrd="0" presId="urn:microsoft.com/office/officeart/2005/8/layout/hierarchy2#2"/>
    <dgm:cxn modelId="{FAFAB680-3198-4EF1-9A4B-908E2995AD0F}" type="presParOf" srcId="{FF62BFEC-3DEB-C249-B11E-A6DD44197DD5}" destId="{578A3BC8-D620-264C-92A4-7A2418A21188}" srcOrd="1" destOrd="0" presId="urn:microsoft.com/office/officeart/2005/8/layout/hierarchy2#2"/>
    <dgm:cxn modelId="{DC875159-0B5A-4A70-8E40-3DDB981CAE42}" type="presParOf" srcId="{AAFAC544-277B-D644-AF5C-4EA93D76F7C8}" destId="{3DD71B0C-A856-994F-9CF3-1B8FEA2F07A0}" srcOrd="4" destOrd="0" presId="urn:microsoft.com/office/officeart/2005/8/layout/hierarchy2#2"/>
    <dgm:cxn modelId="{32C59108-EB4D-4164-9EAB-F7CC4FA76D11}" type="presParOf" srcId="{3DD71B0C-A856-994F-9CF3-1B8FEA2F07A0}" destId="{72A7356B-8D72-F042-90E2-F254C6499A9C}" srcOrd="0" destOrd="0" presId="urn:microsoft.com/office/officeart/2005/8/layout/hierarchy2#2"/>
    <dgm:cxn modelId="{20482822-7BE4-4DBB-8FFD-AF617D7E6BC0}" type="presParOf" srcId="{AAFAC544-277B-D644-AF5C-4EA93D76F7C8}" destId="{0CA9B6CF-BD1A-E74A-BEE5-4263C628828C}" srcOrd="5" destOrd="0" presId="urn:microsoft.com/office/officeart/2005/8/layout/hierarchy2#2"/>
    <dgm:cxn modelId="{C7B8BA1A-9961-4902-B3CB-7C7E10D11EF6}" type="presParOf" srcId="{0CA9B6CF-BD1A-E74A-BEE5-4263C628828C}" destId="{772E7200-D82F-B34E-93A5-456126AB2A82}" srcOrd="0" destOrd="0" presId="urn:microsoft.com/office/officeart/2005/8/layout/hierarchy2#2"/>
    <dgm:cxn modelId="{4324B0F8-0E8E-4D6E-86DC-5870BBEC6346}" type="presParOf" srcId="{0CA9B6CF-BD1A-E74A-BEE5-4263C628828C}" destId="{65B8C977-61BC-6348-B1BD-6D34B7F9C8A8}" srcOrd="1" destOrd="0" presId="urn:microsoft.com/office/officeart/2005/8/layout/hierarchy2#2"/>
    <dgm:cxn modelId="{8A5A022D-C64F-48D6-96DF-AE0AD6513133}" type="presParOf" srcId="{65B8C977-61BC-6348-B1BD-6D34B7F9C8A8}" destId="{FE2114B0-97A2-B84C-BFB7-C73BC9DCBF3B}" srcOrd="0" destOrd="0" presId="urn:microsoft.com/office/officeart/2005/8/layout/hierarchy2#2"/>
    <dgm:cxn modelId="{4694840E-4919-48A9-A7C7-7F544AD0A6CF}" type="presParOf" srcId="{FE2114B0-97A2-B84C-BFB7-C73BC9DCBF3B}" destId="{BBAA1BCB-1BF5-0B45-8699-6668BC2DFFED}" srcOrd="0" destOrd="0" presId="urn:microsoft.com/office/officeart/2005/8/layout/hierarchy2#2"/>
    <dgm:cxn modelId="{E7054491-C30F-451F-BDAA-80206EA3A1C7}" type="presParOf" srcId="{65B8C977-61BC-6348-B1BD-6D34B7F9C8A8}" destId="{D9BC960A-7CE5-6A42-B442-33C559CD0156}" srcOrd="1" destOrd="0" presId="urn:microsoft.com/office/officeart/2005/8/layout/hierarchy2#2"/>
    <dgm:cxn modelId="{C43FE74F-9E78-4BB6-8FCD-F32C169C18BD}" type="presParOf" srcId="{D9BC960A-7CE5-6A42-B442-33C559CD0156}" destId="{58EAA880-2040-DC40-97EF-F9626665EE0D}" srcOrd="0" destOrd="0" presId="urn:microsoft.com/office/officeart/2005/8/layout/hierarchy2#2"/>
    <dgm:cxn modelId="{0D435EBE-2D09-4002-8075-EC5661ABFDF2}" type="presParOf" srcId="{D9BC960A-7CE5-6A42-B442-33C559CD0156}" destId="{710A70E5-E19D-8C48-BD11-F41604C792FE}" srcOrd="1" destOrd="0" presId="urn:microsoft.com/office/officeart/2005/8/layout/hierarchy2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1DFF5-1AA0-F64E-BDE4-378E42868104}">
      <dsp:nvSpPr>
        <dsp:cNvPr id="0" name=""/>
        <dsp:cNvSpPr/>
      </dsp:nvSpPr>
      <dsp:spPr>
        <a:xfrm>
          <a:off x="119531" y="939063"/>
          <a:ext cx="1631612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行善动机</a:t>
          </a:r>
          <a:endParaRPr lang="zh-CN" altLang="en-US" sz="1800" kern="1200" dirty="0"/>
        </a:p>
      </dsp:txBody>
      <dsp:txXfrm>
        <a:off x="143425" y="962957"/>
        <a:ext cx="1583824" cy="768018"/>
      </dsp:txXfrm>
    </dsp:sp>
    <dsp:sp modelId="{2DED4EBA-93A1-9440-B4CA-3BF9E073429E}">
      <dsp:nvSpPr>
        <dsp:cNvPr id="0" name=""/>
        <dsp:cNvSpPr/>
      </dsp:nvSpPr>
      <dsp:spPr>
        <a:xfrm rot="18289469">
          <a:off x="1506037" y="857663"/>
          <a:ext cx="1142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142856" y="2021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048894" y="849306"/>
        <a:ext cx="57142" cy="57142"/>
      </dsp:txXfrm>
    </dsp:sp>
    <dsp:sp modelId="{05833EE6-2311-6E49-A5A5-6ED26D3421CF}">
      <dsp:nvSpPr>
        <dsp:cNvPr id="0" name=""/>
        <dsp:cNvSpPr/>
      </dsp:nvSpPr>
      <dsp:spPr>
        <a:xfrm>
          <a:off x="2403788" y="886"/>
          <a:ext cx="1753608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不善的动机</a:t>
          </a:r>
          <a:endParaRPr lang="zh-CN" altLang="en-US" sz="1800" kern="1200" dirty="0"/>
        </a:p>
      </dsp:txBody>
      <dsp:txXfrm>
        <a:off x="2427682" y="24780"/>
        <a:ext cx="1705820" cy="768018"/>
      </dsp:txXfrm>
    </dsp:sp>
    <dsp:sp modelId="{320F7DBA-8039-E646-AAA9-582DBB327A09}">
      <dsp:nvSpPr>
        <dsp:cNvPr id="0" name=""/>
        <dsp:cNvSpPr/>
      </dsp:nvSpPr>
      <dsp:spPr>
        <a:xfrm>
          <a:off x="1751143" y="1326752"/>
          <a:ext cx="65264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652644" y="2021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061150" y="1330650"/>
        <a:ext cx="32632" cy="32632"/>
      </dsp:txXfrm>
    </dsp:sp>
    <dsp:sp modelId="{4F4CA913-FA6F-DE4B-AB09-915577EEC45C}">
      <dsp:nvSpPr>
        <dsp:cNvPr id="0" name=""/>
        <dsp:cNvSpPr/>
      </dsp:nvSpPr>
      <dsp:spPr>
        <a:xfrm>
          <a:off x="2403788" y="939063"/>
          <a:ext cx="1753608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无记的动机</a:t>
          </a:r>
          <a:endParaRPr lang="zh-CN" altLang="en-US" sz="1800" kern="1200" dirty="0"/>
        </a:p>
      </dsp:txBody>
      <dsp:txXfrm>
        <a:off x="2427682" y="962957"/>
        <a:ext cx="1705820" cy="768018"/>
      </dsp:txXfrm>
    </dsp:sp>
    <dsp:sp modelId="{B9438E7E-88B6-F845-8F63-087B4CCDD80F}">
      <dsp:nvSpPr>
        <dsp:cNvPr id="0" name=""/>
        <dsp:cNvSpPr/>
      </dsp:nvSpPr>
      <dsp:spPr>
        <a:xfrm rot="3310531">
          <a:off x="1506037" y="1795840"/>
          <a:ext cx="1142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142856" y="20214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2048894" y="1787484"/>
        <a:ext cx="57142" cy="57142"/>
      </dsp:txXfrm>
    </dsp:sp>
    <dsp:sp modelId="{F6B139A9-59B0-1248-B490-5500288F2A0C}">
      <dsp:nvSpPr>
        <dsp:cNvPr id="0" name=""/>
        <dsp:cNvSpPr/>
      </dsp:nvSpPr>
      <dsp:spPr>
        <a:xfrm>
          <a:off x="2403788" y="1877240"/>
          <a:ext cx="1753608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善的动机</a:t>
          </a:r>
          <a:endParaRPr lang="zh-CN" altLang="en-US" sz="1800" kern="1200" dirty="0"/>
        </a:p>
      </dsp:txBody>
      <dsp:txXfrm>
        <a:off x="2427682" y="1901134"/>
        <a:ext cx="1705820" cy="768018"/>
      </dsp:txXfrm>
    </dsp:sp>
    <dsp:sp modelId="{CABC8995-BFAC-E34D-8B14-45F052419500}">
      <dsp:nvSpPr>
        <dsp:cNvPr id="0" name=""/>
        <dsp:cNvSpPr/>
      </dsp:nvSpPr>
      <dsp:spPr>
        <a:xfrm rot="18289469">
          <a:off x="3912290" y="1795840"/>
          <a:ext cx="1142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142856" y="2021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455147" y="1787484"/>
        <a:ext cx="57142" cy="57142"/>
      </dsp:txXfrm>
    </dsp:sp>
    <dsp:sp modelId="{0BD16124-A528-804A-9E90-A4EAE988AE78}">
      <dsp:nvSpPr>
        <dsp:cNvPr id="0" name=""/>
        <dsp:cNvSpPr/>
      </dsp:nvSpPr>
      <dsp:spPr>
        <a:xfrm>
          <a:off x="4810041" y="939063"/>
          <a:ext cx="2005006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低级的善（下士道）</a:t>
          </a:r>
          <a:endParaRPr lang="zh-CN" altLang="en-US" sz="1800" kern="1200" dirty="0"/>
        </a:p>
      </dsp:txBody>
      <dsp:txXfrm>
        <a:off x="4833935" y="962957"/>
        <a:ext cx="1957218" cy="768018"/>
      </dsp:txXfrm>
    </dsp:sp>
    <dsp:sp modelId="{F4F6C138-3B88-3E4B-B658-431B42EFDE31}">
      <dsp:nvSpPr>
        <dsp:cNvPr id="0" name=""/>
        <dsp:cNvSpPr/>
      </dsp:nvSpPr>
      <dsp:spPr>
        <a:xfrm>
          <a:off x="4157396" y="2264929"/>
          <a:ext cx="65264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652644" y="2021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467403" y="2268827"/>
        <a:ext cx="32632" cy="32632"/>
      </dsp:txXfrm>
    </dsp:sp>
    <dsp:sp modelId="{95ABD41A-E66D-1B43-89FD-ECB15A21D3CD}">
      <dsp:nvSpPr>
        <dsp:cNvPr id="0" name=""/>
        <dsp:cNvSpPr/>
      </dsp:nvSpPr>
      <dsp:spPr>
        <a:xfrm>
          <a:off x="4810041" y="1877240"/>
          <a:ext cx="2002053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中级的善（中士道）</a:t>
          </a:r>
          <a:endParaRPr lang="zh-CN" altLang="en-US" sz="1800" kern="1200" dirty="0"/>
        </a:p>
      </dsp:txBody>
      <dsp:txXfrm>
        <a:off x="4833935" y="1901134"/>
        <a:ext cx="1954265" cy="768018"/>
      </dsp:txXfrm>
    </dsp:sp>
    <dsp:sp modelId="{04A44AFF-CA73-5B4E-9C79-29B29C03C4EA}">
      <dsp:nvSpPr>
        <dsp:cNvPr id="0" name=""/>
        <dsp:cNvSpPr/>
      </dsp:nvSpPr>
      <dsp:spPr>
        <a:xfrm rot="3310531">
          <a:off x="3912290" y="2734017"/>
          <a:ext cx="1142856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142856" y="20214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455147" y="2725661"/>
        <a:ext cx="57142" cy="57142"/>
      </dsp:txXfrm>
    </dsp:sp>
    <dsp:sp modelId="{4BF1019D-51B0-B14F-A840-5EF72CA7C131}">
      <dsp:nvSpPr>
        <dsp:cNvPr id="0" name=""/>
        <dsp:cNvSpPr/>
      </dsp:nvSpPr>
      <dsp:spPr>
        <a:xfrm>
          <a:off x="4810041" y="2815418"/>
          <a:ext cx="2007960" cy="8158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800" kern="1200" dirty="0" smtClean="0"/>
            <a:t>高级的善（上士道）</a:t>
          </a:r>
          <a:endParaRPr lang="zh-CN" altLang="en-US" sz="1800" kern="1200" dirty="0"/>
        </a:p>
      </dsp:txBody>
      <dsp:txXfrm>
        <a:off x="4833935" y="2839312"/>
        <a:ext cx="1960172" cy="7680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71E115-F6F7-7A42-923A-928D398D88BC}">
      <dsp:nvSpPr>
        <dsp:cNvPr id="0" name=""/>
        <dsp:cNvSpPr/>
      </dsp:nvSpPr>
      <dsp:spPr>
        <a:xfrm>
          <a:off x="8225" y="1439129"/>
          <a:ext cx="1227110" cy="10462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观察自己的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行善动机</a:t>
          </a:r>
          <a:endParaRPr lang="zh-CN" altLang="en-US" sz="1600" kern="1200" dirty="0"/>
        </a:p>
      </dsp:txBody>
      <dsp:txXfrm>
        <a:off x="38867" y="1469771"/>
        <a:ext cx="1165826" cy="984925"/>
      </dsp:txXfrm>
    </dsp:sp>
    <dsp:sp modelId="{0127F95C-814C-8648-A92C-D6D2378B6D6F}">
      <dsp:nvSpPr>
        <dsp:cNvPr id="0" name=""/>
        <dsp:cNvSpPr/>
      </dsp:nvSpPr>
      <dsp:spPr>
        <a:xfrm rot="17555637">
          <a:off x="841966" y="1360748"/>
          <a:ext cx="1277581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1277581" y="1172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48818" y="1340530"/>
        <a:ext cx="63879" cy="63879"/>
      </dsp:txXfrm>
    </dsp:sp>
    <dsp:sp modelId="{889FD781-5611-BC42-8421-EA3259EB5C01}">
      <dsp:nvSpPr>
        <dsp:cNvPr id="0" name=""/>
        <dsp:cNvSpPr/>
      </dsp:nvSpPr>
      <dsp:spPr>
        <a:xfrm>
          <a:off x="1726179" y="475928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不善的动机</a:t>
          </a:r>
          <a:endParaRPr lang="zh-CN" altLang="en-US" sz="1600" kern="1200" dirty="0"/>
        </a:p>
      </dsp:txBody>
      <dsp:txXfrm>
        <a:off x="1744149" y="493898"/>
        <a:ext cx="1191170" cy="577615"/>
      </dsp:txXfrm>
    </dsp:sp>
    <dsp:sp modelId="{36EAE497-AE39-B94E-B61C-24E0D236ECD3}">
      <dsp:nvSpPr>
        <dsp:cNvPr id="0" name=""/>
        <dsp:cNvSpPr/>
      </dsp:nvSpPr>
      <dsp:spPr>
        <a:xfrm>
          <a:off x="2953289" y="770984"/>
          <a:ext cx="4908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08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86440" y="770435"/>
        <a:ext cx="24542" cy="24542"/>
      </dsp:txXfrm>
    </dsp:sp>
    <dsp:sp modelId="{861FD4CD-07E7-194C-80D2-E248A509614D}">
      <dsp:nvSpPr>
        <dsp:cNvPr id="0" name=""/>
        <dsp:cNvSpPr/>
      </dsp:nvSpPr>
      <dsp:spPr>
        <a:xfrm>
          <a:off x="3444133" y="475928"/>
          <a:ext cx="2021222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不要做了，没有太大意义</a:t>
          </a:r>
          <a:endParaRPr lang="zh-CN" altLang="en-US" sz="1600" kern="1200" dirty="0"/>
        </a:p>
      </dsp:txBody>
      <dsp:txXfrm>
        <a:off x="3462103" y="493898"/>
        <a:ext cx="1985282" cy="577615"/>
      </dsp:txXfrm>
    </dsp:sp>
    <dsp:sp modelId="{498A8D29-9B61-8549-82AC-6452DB6B2F42}">
      <dsp:nvSpPr>
        <dsp:cNvPr id="0" name=""/>
        <dsp:cNvSpPr/>
      </dsp:nvSpPr>
      <dsp:spPr>
        <a:xfrm rot="18960227">
          <a:off x="1139602" y="1713542"/>
          <a:ext cx="682310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682310" y="1172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63699" y="1708206"/>
        <a:ext cx="34115" cy="34115"/>
      </dsp:txXfrm>
    </dsp:sp>
    <dsp:sp modelId="{3901C56F-A80C-9F4B-9628-85CDC7C49884}">
      <dsp:nvSpPr>
        <dsp:cNvPr id="0" name=""/>
        <dsp:cNvSpPr/>
      </dsp:nvSpPr>
      <dsp:spPr>
        <a:xfrm>
          <a:off x="1726179" y="1181516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无记的动机</a:t>
          </a:r>
          <a:endParaRPr lang="zh-CN" altLang="en-US" sz="1600" kern="1200" dirty="0"/>
        </a:p>
      </dsp:txBody>
      <dsp:txXfrm>
        <a:off x="1744149" y="1199486"/>
        <a:ext cx="1191170" cy="577615"/>
      </dsp:txXfrm>
    </dsp:sp>
    <dsp:sp modelId="{07B78BE7-EC07-1C41-B855-36EBD787B971}">
      <dsp:nvSpPr>
        <dsp:cNvPr id="0" name=""/>
        <dsp:cNvSpPr/>
      </dsp:nvSpPr>
      <dsp:spPr>
        <a:xfrm>
          <a:off x="2953289" y="1476572"/>
          <a:ext cx="4908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08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86440" y="1476023"/>
        <a:ext cx="24542" cy="24542"/>
      </dsp:txXfrm>
    </dsp:sp>
    <dsp:sp modelId="{5BAECBF1-82F8-0047-B305-77F8DC0293F3}">
      <dsp:nvSpPr>
        <dsp:cNvPr id="0" name=""/>
        <dsp:cNvSpPr/>
      </dsp:nvSpPr>
      <dsp:spPr>
        <a:xfrm>
          <a:off x="3444133" y="1181516"/>
          <a:ext cx="2047912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不要做了，没有太大意义</a:t>
          </a:r>
          <a:endParaRPr lang="zh-CN" altLang="en-US" sz="1600" kern="1200" dirty="0"/>
        </a:p>
      </dsp:txBody>
      <dsp:txXfrm>
        <a:off x="3462103" y="1199486"/>
        <a:ext cx="2011972" cy="577615"/>
      </dsp:txXfrm>
    </dsp:sp>
    <dsp:sp modelId="{226DD1D0-9429-B442-BA2E-C38CC8B95DA3}">
      <dsp:nvSpPr>
        <dsp:cNvPr id="0" name=""/>
        <dsp:cNvSpPr/>
      </dsp:nvSpPr>
      <dsp:spPr>
        <a:xfrm rot="4044363">
          <a:off x="841966" y="2540276"/>
          <a:ext cx="1277581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1277581" y="1172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1448818" y="2520059"/>
        <a:ext cx="63879" cy="63879"/>
      </dsp:txXfrm>
    </dsp:sp>
    <dsp:sp modelId="{8F580BB5-5B8E-0342-B0D6-0D38FFA93334}">
      <dsp:nvSpPr>
        <dsp:cNvPr id="0" name=""/>
        <dsp:cNvSpPr/>
      </dsp:nvSpPr>
      <dsp:spPr>
        <a:xfrm>
          <a:off x="1726179" y="2834985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善的动机</a:t>
          </a:r>
          <a:endParaRPr lang="zh-CN" altLang="en-US" sz="1600" kern="1200" dirty="0"/>
        </a:p>
      </dsp:txBody>
      <dsp:txXfrm>
        <a:off x="1744149" y="2852955"/>
        <a:ext cx="1191170" cy="577615"/>
      </dsp:txXfrm>
    </dsp:sp>
    <dsp:sp modelId="{5D98D937-E5AC-F741-9992-565B8132B718}">
      <dsp:nvSpPr>
        <dsp:cNvPr id="0" name=""/>
        <dsp:cNvSpPr/>
      </dsp:nvSpPr>
      <dsp:spPr>
        <a:xfrm rot="18118354">
          <a:off x="2735225" y="2736864"/>
          <a:ext cx="926972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926972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75537" y="2725412"/>
        <a:ext cx="46348" cy="46348"/>
      </dsp:txXfrm>
    </dsp:sp>
    <dsp:sp modelId="{6B9A489B-7956-034F-BAC1-597606DC4EF1}">
      <dsp:nvSpPr>
        <dsp:cNvPr id="0" name=""/>
        <dsp:cNvSpPr/>
      </dsp:nvSpPr>
      <dsp:spPr>
        <a:xfrm>
          <a:off x="3444133" y="2048632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低级的善</a:t>
          </a:r>
          <a:endParaRPr lang="zh-CN" altLang="en-US" sz="1600" kern="1200" dirty="0"/>
        </a:p>
      </dsp:txBody>
      <dsp:txXfrm>
        <a:off x="3462103" y="2066602"/>
        <a:ext cx="1191170" cy="577615"/>
      </dsp:txXfrm>
    </dsp:sp>
    <dsp:sp modelId="{5F1776F8-D218-C242-86C7-C752F2BF4076}">
      <dsp:nvSpPr>
        <dsp:cNvPr id="0" name=""/>
        <dsp:cNvSpPr/>
      </dsp:nvSpPr>
      <dsp:spPr>
        <a:xfrm>
          <a:off x="4671244" y="2343688"/>
          <a:ext cx="4908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08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904395" y="2343139"/>
        <a:ext cx="24542" cy="24542"/>
      </dsp:txXfrm>
    </dsp:sp>
    <dsp:sp modelId="{F033B9C1-2E2B-AB41-8DEC-38D2D2A1AAB5}">
      <dsp:nvSpPr>
        <dsp:cNvPr id="0" name=""/>
        <dsp:cNvSpPr/>
      </dsp:nvSpPr>
      <dsp:spPr>
        <a:xfrm>
          <a:off x="5162088" y="1887105"/>
          <a:ext cx="2665995" cy="93661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也不要去做；先修改成菩提心，至少是勉强的菩提心</a:t>
          </a:r>
          <a:endParaRPr lang="zh-CN" altLang="en-US" sz="1600" kern="1200" dirty="0"/>
        </a:p>
      </dsp:txBody>
      <dsp:txXfrm>
        <a:off x="5189520" y="1914537"/>
        <a:ext cx="2611131" cy="881746"/>
      </dsp:txXfrm>
    </dsp:sp>
    <dsp:sp modelId="{B51FFF10-4B69-FC4F-87FF-CC7FD3AC1917}">
      <dsp:nvSpPr>
        <dsp:cNvPr id="0" name=""/>
        <dsp:cNvSpPr/>
      </dsp:nvSpPr>
      <dsp:spPr>
        <a:xfrm rot="560626">
          <a:off x="2949989" y="3170422"/>
          <a:ext cx="4974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74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86275" y="3169708"/>
        <a:ext cx="24872" cy="24872"/>
      </dsp:txXfrm>
    </dsp:sp>
    <dsp:sp modelId="{F3A080CA-72AB-7B4C-88BB-440D93A5DEB6}">
      <dsp:nvSpPr>
        <dsp:cNvPr id="0" name=""/>
        <dsp:cNvSpPr/>
      </dsp:nvSpPr>
      <dsp:spPr>
        <a:xfrm>
          <a:off x="3444133" y="2915748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中级的善</a:t>
          </a:r>
          <a:endParaRPr lang="zh-CN" altLang="en-US" sz="1600" kern="1200" dirty="0"/>
        </a:p>
      </dsp:txBody>
      <dsp:txXfrm>
        <a:off x="3462103" y="2933718"/>
        <a:ext cx="1191170" cy="577615"/>
      </dsp:txXfrm>
    </dsp:sp>
    <dsp:sp modelId="{FD2F4811-3B20-BE48-9029-6765BA81EB2A}">
      <dsp:nvSpPr>
        <dsp:cNvPr id="0" name=""/>
        <dsp:cNvSpPr/>
      </dsp:nvSpPr>
      <dsp:spPr>
        <a:xfrm>
          <a:off x="4671244" y="3210804"/>
          <a:ext cx="4908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08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904395" y="3210255"/>
        <a:ext cx="24542" cy="24542"/>
      </dsp:txXfrm>
    </dsp:sp>
    <dsp:sp modelId="{5036851C-D465-C541-95FB-F1351A22403C}">
      <dsp:nvSpPr>
        <dsp:cNvPr id="0" name=""/>
        <dsp:cNvSpPr/>
      </dsp:nvSpPr>
      <dsp:spPr>
        <a:xfrm>
          <a:off x="5162088" y="2915748"/>
          <a:ext cx="269520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因我们是大乘修行人，也要修改动机，改成菩提心</a:t>
          </a:r>
          <a:endParaRPr lang="zh-CN" altLang="en-US" sz="1600" kern="1200" dirty="0"/>
        </a:p>
      </dsp:txBody>
      <dsp:txXfrm>
        <a:off x="5180058" y="2933718"/>
        <a:ext cx="2659260" cy="577615"/>
      </dsp:txXfrm>
    </dsp:sp>
    <dsp:sp modelId="{3DD71B0C-A856-994F-9CF3-1B8FEA2F07A0}">
      <dsp:nvSpPr>
        <dsp:cNvPr id="0" name=""/>
        <dsp:cNvSpPr/>
      </dsp:nvSpPr>
      <dsp:spPr>
        <a:xfrm rot="3481646">
          <a:off x="2735225" y="3523216"/>
          <a:ext cx="926972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926972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3175537" y="3511764"/>
        <a:ext cx="46348" cy="46348"/>
      </dsp:txXfrm>
    </dsp:sp>
    <dsp:sp modelId="{772E7200-D82F-B34E-93A5-456126AB2A82}">
      <dsp:nvSpPr>
        <dsp:cNvPr id="0" name=""/>
        <dsp:cNvSpPr/>
      </dsp:nvSpPr>
      <dsp:spPr>
        <a:xfrm>
          <a:off x="3444133" y="3621337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高级的善</a:t>
          </a:r>
          <a:endParaRPr lang="zh-CN" altLang="en-US" sz="1600" kern="1200" dirty="0"/>
        </a:p>
      </dsp:txBody>
      <dsp:txXfrm>
        <a:off x="3462103" y="3639307"/>
        <a:ext cx="1191170" cy="577615"/>
      </dsp:txXfrm>
    </dsp:sp>
    <dsp:sp modelId="{FE2114B0-97A2-B84C-BFB7-C73BC9DCBF3B}">
      <dsp:nvSpPr>
        <dsp:cNvPr id="0" name=""/>
        <dsp:cNvSpPr/>
      </dsp:nvSpPr>
      <dsp:spPr>
        <a:xfrm>
          <a:off x="4671244" y="3916392"/>
          <a:ext cx="490844" cy="23443"/>
        </a:xfrm>
        <a:custGeom>
          <a:avLst/>
          <a:gdLst/>
          <a:ahLst/>
          <a:cxnLst/>
          <a:rect l="0" t="0" r="0" b="0"/>
          <a:pathLst>
            <a:path>
              <a:moveTo>
                <a:pt x="0" y="11721"/>
              </a:moveTo>
              <a:lnTo>
                <a:pt x="490844" y="1172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/>
        </a:p>
      </dsp:txBody>
      <dsp:txXfrm>
        <a:off x="4904395" y="3915843"/>
        <a:ext cx="24542" cy="24542"/>
      </dsp:txXfrm>
    </dsp:sp>
    <dsp:sp modelId="{58EAA880-2040-DC40-97EF-F9626665EE0D}">
      <dsp:nvSpPr>
        <dsp:cNvPr id="0" name=""/>
        <dsp:cNvSpPr/>
      </dsp:nvSpPr>
      <dsp:spPr>
        <a:xfrm>
          <a:off x="5162088" y="3621337"/>
          <a:ext cx="1227110" cy="6135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600" kern="1200" dirty="0" smtClean="0"/>
            <a:t>马上去做！</a:t>
          </a:r>
          <a:endParaRPr lang="zh-CN" altLang="en-US" sz="1600" kern="1200" dirty="0"/>
        </a:p>
      </dsp:txBody>
      <dsp:txXfrm>
        <a:off x="5180058" y="3639307"/>
        <a:ext cx="1191170" cy="577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#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#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endSty" val="noArr"/>
                        <dgm:param type="begPts" val="midR"/>
                        <dgm:param type="endPts" val="midL"/>
                      </dgm:alg>
                    </dgm:if>
                    <dgm:else name="Name14">
                      <dgm:alg type="conn">
                        <dgm:param type="dim" val="1D"/>
                        <dgm:param type="endSty" val="noArr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#2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#6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-1" fmla="*/ 0 w 9144000"/>
                <a:gd name="connsiteY0-2" fmla="*/ 1270659 h 1330035"/>
                <a:gd name="connsiteX1-3" fmla="*/ 1674420 w 9144000"/>
                <a:gd name="connsiteY1-4" fmla="*/ 1318160 h 1330035"/>
                <a:gd name="connsiteX2-5" fmla="*/ 4120737 w 9144000"/>
                <a:gd name="connsiteY2-6" fmla="*/ 1199407 h 1330035"/>
                <a:gd name="connsiteX3-7" fmla="*/ 7172696 w 9144000"/>
                <a:gd name="connsiteY3-8" fmla="*/ 760020 h 1330035"/>
                <a:gd name="connsiteX4-9" fmla="*/ 9144000 w 9144000"/>
                <a:gd name="connsiteY4-10" fmla="*/ 0 h 1330035"/>
                <a:gd name="connsiteX0-11" fmla="*/ 0 w 9144000"/>
                <a:gd name="connsiteY0-12" fmla="*/ 1270659 h 1330035"/>
                <a:gd name="connsiteX1-13" fmla="*/ 1674420 w 9144000"/>
                <a:gd name="connsiteY1-14" fmla="*/ 1318160 h 1330035"/>
                <a:gd name="connsiteX2-15" fmla="*/ 4120737 w 9144000"/>
                <a:gd name="connsiteY2-16" fmla="*/ 1199407 h 1330035"/>
                <a:gd name="connsiteX3-17" fmla="*/ 7172696 w 9144000"/>
                <a:gd name="connsiteY3-18" fmla="*/ 760020 h 1330035"/>
                <a:gd name="connsiteX4-19" fmla="*/ 9144000 w 9144000"/>
                <a:gd name="connsiteY4-20" fmla="*/ 0 h 1330035"/>
                <a:gd name="connsiteX0-21" fmla="*/ 0 w 9144000"/>
                <a:gd name="connsiteY0-22" fmla="*/ 1270659 h 1330035"/>
                <a:gd name="connsiteX1-23" fmla="*/ 1674420 w 9144000"/>
                <a:gd name="connsiteY1-24" fmla="*/ 1318160 h 1330035"/>
                <a:gd name="connsiteX2-25" fmla="*/ 4120737 w 9144000"/>
                <a:gd name="connsiteY2-26" fmla="*/ 1199407 h 1330035"/>
                <a:gd name="connsiteX3-27" fmla="*/ 7172696 w 9144000"/>
                <a:gd name="connsiteY3-28" fmla="*/ 760020 h 1330035"/>
                <a:gd name="connsiteX4-29" fmla="*/ 9144000 w 9144000"/>
                <a:gd name="connsiteY4-30" fmla="*/ 0 h 1330035"/>
                <a:gd name="connsiteX0-31" fmla="*/ 0 w 9144000"/>
                <a:gd name="connsiteY0-32" fmla="*/ 1116279 h 1175655"/>
                <a:gd name="connsiteX1-33" fmla="*/ 1674420 w 9144000"/>
                <a:gd name="connsiteY1-34" fmla="*/ 1163780 h 1175655"/>
                <a:gd name="connsiteX2-35" fmla="*/ 4120737 w 9144000"/>
                <a:gd name="connsiteY2-36" fmla="*/ 1045027 h 1175655"/>
                <a:gd name="connsiteX3-37" fmla="*/ 7172696 w 9144000"/>
                <a:gd name="connsiteY3-38" fmla="*/ 605640 h 1175655"/>
                <a:gd name="connsiteX4-39" fmla="*/ 9144000 w 9144000"/>
                <a:gd name="connsiteY4-40" fmla="*/ 0 h 117565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261499"/>
                <a:gd name="connsiteY0-2" fmla="*/ 105098 h 1388236"/>
                <a:gd name="connsiteX1-3" fmla="*/ 56357 w 1261499"/>
                <a:gd name="connsiteY1-4" fmla="*/ 0 h 1388236"/>
                <a:gd name="connsiteX2-5" fmla="*/ 865241 w 1261499"/>
                <a:gd name="connsiteY2-6" fmla="*/ 0 h 1388236"/>
                <a:gd name="connsiteX3-7" fmla="*/ 1261499 w 1261499"/>
                <a:gd name="connsiteY3-8" fmla="*/ 694118 h 1388236"/>
                <a:gd name="connsiteX4-9" fmla="*/ 865241 w 1261499"/>
                <a:gd name="connsiteY4-10" fmla="*/ 1388236 h 1388236"/>
                <a:gd name="connsiteX5-11" fmla="*/ 56357 w 1261499"/>
                <a:gd name="connsiteY5-12" fmla="*/ 1388236 h 1388236"/>
                <a:gd name="connsiteX6-13" fmla="*/ 0 w 1261499"/>
                <a:gd name="connsiteY6-14" fmla="*/ 105098 h 1388236"/>
                <a:gd name="connsiteX0-15" fmla="*/ 0 w 1261499"/>
                <a:gd name="connsiteY0-16" fmla="*/ 105098 h 1388236"/>
                <a:gd name="connsiteX1-17" fmla="*/ 56357 w 1261499"/>
                <a:gd name="connsiteY1-18" fmla="*/ 0 h 1388236"/>
                <a:gd name="connsiteX2-19" fmla="*/ 865241 w 1261499"/>
                <a:gd name="connsiteY2-20" fmla="*/ 0 h 1388236"/>
                <a:gd name="connsiteX3-21" fmla="*/ 1261499 w 1261499"/>
                <a:gd name="connsiteY3-22" fmla="*/ 694118 h 1388236"/>
                <a:gd name="connsiteX4-23" fmla="*/ 865241 w 1261499"/>
                <a:gd name="connsiteY4-24" fmla="*/ 1388236 h 1388236"/>
                <a:gd name="connsiteX5-25" fmla="*/ 744578 w 1261499"/>
                <a:gd name="connsiteY5-26" fmla="*/ 1387893 h 1388236"/>
                <a:gd name="connsiteX6-27" fmla="*/ 0 w 1261499"/>
                <a:gd name="connsiteY6-28" fmla="*/ 10509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118 h 1388236"/>
                <a:gd name="connsiteX1-3" fmla="*/ 396258 w 1601400"/>
                <a:gd name="connsiteY1-4" fmla="*/ 0 h 1388236"/>
                <a:gd name="connsiteX2-5" fmla="*/ 474029 w 1601400"/>
                <a:gd name="connsiteY2-6" fmla="*/ 4016 h 1388236"/>
                <a:gd name="connsiteX3-7" fmla="*/ 1601400 w 1601400"/>
                <a:gd name="connsiteY3-8" fmla="*/ 694118 h 1388236"/>
                <a:gd name="connsiteX4-9" fmla="*/ 1205142 w 1601400"/>
                <a:gd name="connsiteY4-10" fmla="*/ 1388236 h 1388236"/>
                <a:gd name="connsiteX5-11" fmla="*/ 396258 w 1601400"/>
                <a:gd name="connsiteY5-12" fmla="*/ 1388236 h 1388236"/>
                <a:gd name="connsiteX6-13" fmla="*/ 0 w 1601400"/>
                <a:gd name="connsiteY6-14" fmla="*/ 694118 h 1388236"/>
                <a:gd name="connsiteX0-15" fmla="*/ 0 w 1243407"/>
                <a:gd name="connsiteY0-16" fmla="*/ 694118 h 1388236"/>
                <a:gd name="connsiteX1-17" fmla="*/ 396258 w 1243407"/>
                <a:gd name="connsiteY1-18" fmla="*/ 0 h 1388236"/>
                <a:gd name="connsiteX2-19" fmla="*/ 474029 w 1243407"/>
                <a:gd name="connsiteY2-20" fmla="*/ 4016 h 1388236"/>
                <a:gd name="connsiteX3-21" fmla="*/ 1243407 w 1243407"/>
                <a:gd name="connsiteY3-22" fmla="*/ 1325983 h 1388236"/>
                <a:gd name="connsiteX4-23" fmla="*/ 1205142 w 1243407"/>
                <a:gd name="connsiteY4-24" fmla="*/ 1388236 h 1388236"/>
                <a:gd name="connsiteX5-25" fmla="*/ 396258 w 1243407"/>
                <a:gd name="connsiteY5-26" fmla="*/ 1388236 h 1388236"/>
                <a:gd name="connsiteX6-27" fmla="*/ 0 w 1243407"/>
                <a:gd name="connsiteY6-28" fmla="*/ 694118 h 1388236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-1" fmla="*/ 0 w 1601400"/>
                <a:gd name="connsiteY0-2" fmla="*/ 694704 h 1388822"/>
                <a:gd name="connsiteX1-3" fmla="*/ 396258 w 1601400"/>
                <a:gd name="connsiteY1-4" fmla="*/ 586 h 1388822"/>
                <a:gd name="connsiteX2-5" fmla="*/ 482002 w 1601400"/>
                <a:gd name="connsiteY2-6" fmla="*/ 0 h 1388822"/>
                <a:gd name="connsiteX3-7" fmla="*/ 1601400 w 1601400"/>
                <a:gd name="connsiteY3-8" fmla="*/ 694704 h 1388822"/>
                <a:gd name="connsiteX4-9" fmla="*/ 1205142 w 1601400"/>
                <a:gd name="connsiteY4-10" fmla="*/ 1388822 h 1388822"/>
                <a:gd name="connsiteX5-11" fmla="*/ 396258 w 1601400"/>
                <a:gd name="connsiteY5-12" fmla="*/ 1388822 h 1388822"/>
                <a:gd name="connsiteX6-13" fmla="*/ 0 w 1601400"/>
                <a:gd name="connsiteY6-14" fmla="*/ 694704 h 1388822"/>
                <a:gd name="connsiteX0-15" fmla="*/ 0 w 1241871"/>
                <a:gd name="connsiteY0-16" fmla="*/ 694704 h 1388822"/>
                <a:gd name="connsiteX1-17" fmla="*/ 396258 w 1241871"/>
                <a:gd name="connsiteY1-18" fmla="*/ 586 h 1388822"/>
                <a:gd name="connsiteX2-19" fmla="*/ 482002 w 1241871"/>
                <a:gd name="connsiteY2-20" fmla="*/ 0 h 1388822"/>
                <a:gd name="connsiteX3-21" fmla="*/ 1241871 w 1241871"/>
                <a:gd name="connsiteY3-22" fmla="*/ 1323912 h 1388822"/>
                <a:gd name="connsiteX4-23" fmla="*/ 1205142 w 1241871"/>
                <a:gd name="connsiteY4-24" fmla="*/ 1388822 h 1388822"/>
                <a:gd name="connsiteX5-25" fmla="*/ 396258 w 1241871"/>
                <a:gd name="connsiteY5-26" fmla="*/ 1388822 h 1388822"/>
                <a:gd name="connsiteX6-27" fmla="*/ 0 w 1241871"/>
                <a:gd name="connsiteY6-28" fmla="*/ 694704 h 1388822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t>2017/4/26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58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65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894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535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发心偈</a:t>
            </a:r>
            <a:endParaRPr kumimoji="1"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74503"/>
          </a:xfrm>
        </p:spPr>
        <p:txBody>
          <a:bodyPr/>
          <a:lstStyle/>
          <a:p>
            <a:r>
              <a:rPr kumimoji="1" lang="zh-CN" altLang="en-US" dirty="0" smtClean="0"/>
              <a:t>提纲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2068498"/>
            <a:ext cx="6777317" cy="3764132"/>
          </a:xfrm>
        </p:spPr>
        <p:txBody>
          <a:bodyPr>
            <a:normAutofit fontScale="85000" lnSpcReduction="20000"/>
          </a:bodyPr>
          <a:lstStyle/>
          <a:p>
            <a:r>
              <a:rPr kumimoji="1" lang="zh-CN" altLang="en-US" dirty="0" smtClean="0"/>
              <a:t>基本概念</a:t>
            </a:r>
            <a:endParaRPr kumimoji="1" lang="en-US" altLang="zh-CN" dirty="0" smtClean="0"/>
          </a:p>
          <a:p>
            <a:r>
              <a:rPr kumimoji="1" lang="zh-CN" altLang="en-US" dirty="0" smtClean="0"/>
              <a:t>善事的分类标准</a:t>
            </a:r>
            <a:endParaRPr kumimoji="1" lang="en-US" altLang="zh-CN" dirty="0" smtClean="0"/>
          </a:p>
          <a:p>
            <a:r>
              <a:rPr kumimoji="1" lang="zh-CN" altLang="en-US" dirty="0" smtClean="0"/>
              <a:t>不善的动机</a:t>
            </a:r>
            <a:endParaRPr kumimoji="1" lang="en-US" altLang="zh-CN" dirty="0" smtClean="0"/>
          </a:p>
          <a:p>
            <a:r>
              <a:rPr kumimoji="1" lang="zh-CN" altLang="en-US" dirty="0" smtClean="0"/>
              <a:t>无记的动机</a:t>
            </a:r>
            <a:endParaRPr kumimoji="1" lang="en-US" altLang="zh-CN" dirty="0" smtClean="0"/>
          </a:p>
          <a:p>
            <a:r>
              <a:rPr kumimoji="1" lang="zh-CN" altLang="en-US" dirty="0" smtClean="0"/>
              <a:t>善的动机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低级的善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中级的善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高级的善</a:t>
            </a:r>
            <a:endParaRPr kumimoji="1" lang="en-US" altLang="zh-CN" dirty="0" smtClean="0"/>
          </a:p>
          <a:p>
            <a:r>
              <a:rPr kumimoji="1" lang="zh-CN" altLang="en-US" dirty="0" smtClean="0"/>
              <a:t>关于菩提心</a:t>
            </a:r>
            <a:endParaRPr kumimoji="1" lang="en-US" altLang="zh-CN" dirty="0" smtClean="0"/>
          </a:p>
          <a:p>
            <a:pPr lvl="1"/>
            <a:r>
              <a:rPr kumimoji="1" lang="zh-CN" altLang="en-US" dirty="0" smtClean="0"/>
              <a:t>菩提心的两个条件</a:t>
            </a:r>
            <a:endParaRPr kumimoji="1" lang="en-US" altLang="zh-CN" dirty="0" smtClean="0"/>
          </a:p>
          <a:p>
            <a:pPr lvl="1"/>
            <a:r>
              <a:rPr kumimoji="1" lang="zh-CN" altLang="en-US" dirty="0"/>
              <a:t>菩提</a:t>
            </a:r>
            <a:r>
              <a:rPr kumimoji="1" lang="zh-CN" altLang="en-US" dirty="0" smtClean="0"/>
              <a:t>心的价值</a:t>
            </a:r>
            <a:endParaRPr kumimoji="1" lang="en-US" altLang="zh-CN" dirty="0" smtClean="0"/>
          </a:p>
          <a:p>
            <a:pPr lvl="1"/>
            <a:r>
              <a:rPr kumimoji="1" lang="zh-CN" altLang="en-US" dirty="0"/>
              <a:t>菩提</a:t>
            </a:r>
            <a:r>
              <a:rPr kumimoji="1" lang="zh-CN" altLang="en-US" dirty="0" smtClean="0"/>
              <a:t>心的修法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基本概念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zh-CN" altLang="en-US" dirty="0" smtClean="0"/>
              <a:t>何为“殊胜”：所讲的是我们走大乘道、解脱道起关键、决定性作用的因素，所以叫做“殊胜”。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为何有“三”：做任何事的过程可以分成前期、中期、后期三个阶段，三殊胜包括：</a:t>
            </a:r>
            <a:r>
              <a:rPr kumimoji="1" lang="zh-CN" altLang="en-US" dirty="0" smtClean="0">
                <a:solidFill>
                  <a:srgbClr val="FF0000"/>
                </a:solidFill>
              </a:rPr>
              <a:t>发心殊胜，无缘殊胜和回向殊胜</a:t>
            </a:r>
            <a:r>
              <a:rPr kumimoji="1" lang="zh-CN" altLang="en-US" dirty="0" smtClean="0"/>
              <a:t>。它是一个框架，我们所有的善行都需纳入其中。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何为“发心”：发心即动机，做事情的动机，用佛教的话来讲就是发心。动机善则一切都是善；动机恶则一切都是恶。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善事的分类标准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>
                <a:sym typeface="Zapf Dingbats"/>
              </a:rPr>
              <a:t>善事的分类不以外在的东西来区分，而是以内在的发心来区分，由动机来决定。</a:t>
            </a:r>
            <a:endParaRPr kumimoji="1" lang="en-US" altLang="zh-CN" dirty="0"/>
          </a:p>
          <a:p>
            <a:r>
              <a:rPr kumimoji="1" lang="zh-CN" altLang="en-US" dirty="0" smtClean="0"/>
              <a:t>动机分三种：不善的动机、无记的动机、善的动机。所有做善事的人的动机都可以归纳为这三类动机。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动机的分类</a:t>
            </a:r>
            <a:r>
              <a:rPr kumimoji="1" lang="en-US" altLang="zh-CN" dirty="0" smtClean="0"/>
              <a:t> </a:t>
            </a:r>
            <a:r>
              <a:rPr kumimoji="1" lang="zh-CN" altLang="en-US" dirty="0" smtClean="0"/>
              <a:t>图示</a:t>
            </a:r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59801"/>
              </p:ext>
            </p:extLst>
          </p:nvPr>
        </p:nvGraphicFramePr>
        <p:xfrm>
          <a:off x="1043492" y="2430510"/>
          <a:ext cx="6937533" cy="363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不善的动机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定义：凡是为了现世的利益而行善，均为不善的动机。动机本身不是罪恶，但因为是有漏法，可能引发痛苦，因此称为“不善”。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目标：其目标就是眼前的一点小利益，连人天乘都不算。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果报：仅仅对现世有帮助，对下一世没有关系；如果当世成熟，这一世会过得好一点而已。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无记的动机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定义：凡是既没有发心、又没有目标的被动的行善，均是无记的动机。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目标：没有目标。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果报：因其既不是善，又不是恶，所以没有什么果报；虽然从更深层次讲，还是有一点微小的果报，但在这个层次基本上可以忽略。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举例：献血是很好的身体布施。如果只是好奇心或随大流去献血，动机就是无记。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善的动机</a:t>
            </a:r>
            <a:endParaRPr kumimoji="1"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善的动机可以分成三个层次：</a:t>
            </a:r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r>
              <a:rPr kumimoji="1" lang="zh-CN" altLang="en-US" dirty="0" smtClean="0"/>
              <a:t>第一、低级的善（下士道、人天乘）；</a:t>
            </a:r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r>
              <a:rPr kumimoji="1" lang="zh-CN" altLang="en-US" dirty="0" smtClean="0"/>
              <a:t>第二、中级的善（中士道、小乘）；</a:t>
            </a:r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r>
              <a:rPr kumimoji="1" lang="zh-CN" altLang="en-US" dirty="0" smtClean="0"/>
              <a:t>第三、高级的善（上士道、大乘）。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200" dirty="0" smtClean="0"/>
              <a:t>第一、低级的善（下士道）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动机：善行的动机是为了生生世世不堕恶趣、投生人天、享受人天福报。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果报：生生世世可以过上人或者天人的生活，除此以外没有其他果报。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是否可以解脱：否。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是否可以成佛：否。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200" dirty="0" smtClean="0"/>
              <a:t>第二、中级的善（中士道）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动机：小乘佛教的发心。为了解决自己生老病死的问题，为了自己脱离轮回而行善。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果报：阿罗汉。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是否可以解脱：是。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是否可以成佛：否。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缺点：尽管比低级的动机有进步，但仍然是不究竟、不完美的。其缺点有二</a:t>
            </a:r>
            <a:r>
              <a:rPr kumimoji="1" lang="zh-CN" altLang="en-US" dirty="0"/>
              <a:t>：</a:t>
            </a:r>
            <a:r>
              <a:rPr kumimoji="1" lang="zh-CN" altLang="en-US" dirty="0" smtClean="0"/>
              <a:t>一是只想到了自己要解脱，没有想到要帮助其他众生；二是没有想到为了帮助其他众生而成佛。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sz="3200" dirty="0" smtClean="0"/>
              <a:t>第三、高级的善（上士道）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动机：大乘佛教的发心，菩提心，为度化一切众生而行善。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果报：成佛。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是否可以解脱：是。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是否可以成佛：是。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菩提心是最究竟、最完美的发心。有了菩提心，从此做任何善事均为菩提之因。</a:t>
            </a:r>
            <a:endParaRPr kumimoji="1" lang="zh-CN" alt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03921" y="1176732"/>
            <a:ext cx="2585323" cy="4232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三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殊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  <a:r>
              <a:rPr kumimoji="1" lang="zh-CN" altLang="en-US" sz="6600" dirty="0">
                <a:solidFill>
                  <a:srgbClr val="4F6228"/>
                </a:solidFill>
                <a:latin typeface="+mj-ea"/>
                <a:cs typeface="华文隶书"/>
              </a:rPr>
              <a:t>胜</a:t>
            </a:r>
            <a:r>
              <a:rPr kumimoji="1" lang="en-US" altLang="zh-CN" sz="6600" dirty="0">
                <a:solidFill>
                  <a:srgbClr val="4F6228"/>
                </a:solidFill>
                <a:latin typeface="+mj-ea"/>
                <a:cs typeface="华文隶书"/>
              </a:rPr>
              <a:t> </a:t>
            </a:r>
          </a:p>
          <a:p>
            <a:pPr algn="ctr"/>
            <a:r>
              <a:rPr kumimoji="1" lang="zh-CN" altLang="en-US" sz="4000" dirty="0">
                <a:solidFill>
                  <a:srgbClr val="4F6228"/>
                </a:solidFill>
                <a:latin typeface="+mj-ea"/>
                <a:cs typeface="华文隶书"/>
              </a:rPr>
              <a:t>之</a:t>
            </a:r>
            <a:endParaRPr kumimoji="1" lang="en-US" altLang="zh-CN" sz="4000" dirty="0">
              <a:solidFill>
                <a:srgbClr val="4F6228"/>
              </a:solidFill>
              <a:latin typeface="+mj-ea"/>
              <a:cs typeface="华文隶书"/>
            </a:endParaRPr>
          </a:p>
          <a:p>
            <a:pPr algn="ctr"/>
            <a:r>
              <a:rPr kumimoji="1" lang="zh-CN" altLang="en-US" sz="5000" dirty="0" smtClean="0">
                <a:solidFill>
                  <a:srgbClr val="4F6228"/>
                </a:solidFill>
                <a:latin typeface="+mj-ea"/>
                <a:cs typeface="华文隶书"/>
              </a:rPr>
              <a:t>发心殊</a:t>
            </a:r>
            <a:r>
              <a:rPr kumimoji="1" lang="zh-CN" altLang="en-US" sz="5000" dirty="0">
                <a:solidFill>
                  <a:srgbClr val="4F6228"/>
                </a:solidFill>
                <a:latin typeface="+mj-ea"/>
                <a:cs typeface="华文隶书"/>
              </a:rPr>
              <a:t>胜</a:t>
            </a:r>
            <a:endParaRPr kumimoji="1" lang="zh-CN" altLang="en-US" sz="5000" dirty="0">
              <a:solidFill>
                <a:srgbClr val="4F6228"/>
              </a:solidFill>
              <a:latin typeface="+mj-ea"/>
              <a:cs typeface="华文隶书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关于菩提心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8" name="图片 7" descr="16pic_2628_b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6" y="4267200"/>
            <a:ext cx="6637466" cy="152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7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菩提心的两个条件</a:t>
            </a:r>
            <a:endParaRPr kumimoji="1"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1043492" y="2299063"/>
            <a:ext cx="6777317" cy="3533566"/>
          </a:xfrm>
        </p:spPr>
        <p:txBody>
          <a:bodyPr>
            <a:normAutofit/>
          </a:bodyPr>
          <a:lstStyle/>
          <a:p>
            <a:r>
              <a:rPr kumimoji="1" lang="zh-CN" altLang="en-US" dirty="0" smtClean="0"/>
              <a:t>第一、发自内心地想度化一切众生的决心。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第二、为度化众生而发誓成佛的决心。</a:t>
            </a:r>
            <a:endParaRPr kumimoji="1" lang="en-US" altLang="zh-CN" dirty="0" smtClean="0"/>
          </a:p>
          <a:p>
            <a:pPr marL="68580" indent="0">
              <a:buNone/>
            </a:pPr>
            <a:r>
              <a:rPr kumimoji="1" lang="en-US" altLang="zh-CN" dirty="0"/>
              <a:t> </a:t>
            </a:r>
            <a:r>
              <a:rPr kumimoji="1" lang="en-US" altLang="zh-CN" dirty="0" smtClean="0"/>
              <a:t>   </a:t>
            </a:r>
            <a:endParaRPr kumimoji="1" lang="zh-CN" altLang="en-US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766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菩提心的价值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3162748"/>
          </a:xfrm>
        </p:spPr>
        <p:txBody>
          <a:bodyPr>
            <a:normAutofit lnSpcReduction="10000"/>
          </a:bodyPr>
          <a:lstStyle/>
          <a:p>
            <a:r>
              <a:rPr kumimoji="1" lang="zh-CN" altLang="en-US" dirty="0" smtClean="0"/>
              <a:t>只要具备菩提心，非常微小的善根，都可以变成非常伟大的善根。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世上任何物质财富我们都只有不定期的使用权，死的时候只能无条件地送给别人。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只有菩提心是属于我们自己的，会生生世世带给我们利益，是我们生命的真正意义。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468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菩提心的修法（理论上）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即生成佛，理论上可以，但实际上非常难；即生成菩萨，理论上可以，实际上也可以做到。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r>
              <a:rPr kumimoji="1" lang="zh-CN" altLang="en-US" dirty="0" smtClean="0"/>
              <a:t>论</a:t>
            </a:r>
            <a:r>
              <a:rPr kumimoji="1" lang="zh-CN" altLang="en-US" dirty="0"/>
              <a:t>著里有一些通俗易懂、化繁为简的菩提心修</a:t>
            </a:r>
            <a:r>
              <a:rPr kumimoji="1" lang="zh-CN" altLang="en-US" dirty="0" smtClean="0"/>
              <a:t>法</a:t>
            </a:r>
            <a:r>
              <a:rPr kumimoji="1" lang="zh-CN" altLang="en-US" dirty="0"/>
              <a:t>：</a:t>
            </a:r>
            <a:r>
              <a:rPr kumimoji="1" lang="zh-CN" altLang="zh-CN" dirty="0" smtClean="0"/>
              <a:t>《</a:t>
            </a:r>
            <a:r>
              <a:rPr kumimoji="1" lang="zh-CN" altLang="en-US" dirty="0" smtClean="0"/>
              <a:t>菩提道次第广论</a:t>
            </a:r>
            <a:r>
              <a:rPr kumimoji="1" lang="en-US" altLang="zh-CN" dirty="0" smtClean="0"/>
              <a:t>》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《</a:t>
            </a:r>
            <a:r>
              <a:rPr kumimoji="1" lang="zh-CN" altLang="en-US" dirty="0" smtClean="0"/>
              <a:t>大圆满前行－普贤上师言教</a:t>
            </a:r>
            <a:r>
              <a:rPr kumimoji="1" lang="en-US" altLang="zh-CN" dirty="0" smtClean="0"/>
              <a:t>》</a:t>
            </a:r>
            <a:r>
              <a:rPr kumimoji="1" lang="zh-CN" altLang="en-US" dirty="0" smtClean="0"/>
              <a:t>、</a:t>
            </a:r>
            <a:r>
              <a:rPr kumimoji="1" lang="en-US" altLang="zh-CN" dirty="0" smtClean="0"/>
              <a:t>《</a:t>
            </a:r>
            <a:r>
              <a:rPr kumimoji="1" lang="zh-CN" altLang="en-US" dirty="0" smtClean="0"/>
              <a:t>慧灯之光</a:t>
            </a:r>
            <a:r>
              <a:rPr kumimoji="1" lang="en-US" altLang="zh-CN" dirty="0" smtClean="0"/>
              <a:t>》</a:t>
            </a:r>
            <a:r>
              <a:rPr kumimoji="1" lang="zh-CN" altLang="en-US" dirty="0" smtClean="0"/>
              <a:t>系列</a:t>
            </a:r>
            <a:r>
              <a:rPr kumimoji="1" lang="zh-CN" altLang="en-US" dirty="0"/>
              <a:t>。</a:t>
            </a:r>
            <a:endParaRPr kumimoji="1" lang="zh-CN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58383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15301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 smtClean="0"/>
              <a:t>菩提心的修法（现实中）</a:t>
            </a:r>
            <a:endParaRPr kumimoji="1" lang="zh-CN" altLang="en-US" dirty="0"/>
          </a:p>
        </p:txBody>
      </p:sp>
      <p:graphicFrame>
        <p:nvGraphicFramePr>
          <p:cNvPr id="7" name="内容占位符 6"/>
          <p:cNvGraphicFramePr>
            <a:graphicFrameLocks noGrp="1"/>
          </p:cNvGraphicFramePr>
          <p:nvPr>
            <p:ph idx="1"/>
          </p:nvPr>
        </p:nvGraphicFramePr>
        <p:xfrm>
          <a:off x="669114" y="1542965"/>
          <a:ext cx="7865514" cy="47108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30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43010"/>
          </a:xfrm>
        </p:spPr>
        <p:txBody>
          <a:bodyPr>
            <a:normAutofit/>
          </a:bodyPr>
          <a:lstStyle/>
          <a:p>
            <a:r>
              <a:rPr kumimoji="1" lang="zh-CN" altLang="en-US" sz="3600" dirty="0" smtClean="0"/>
              <a:t>思考讨论题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870674"/>
            <a:ext cx="6777317" cy="3961956"/>
          </a:xfrm>
        </p:spPr>
        <p:txBody>
          <a:bodyPr>
            <a:normAutofit fontScale="92500" lnSpcReduction="10000"/>
          </a:bodyPr>
          <a:lstStyle/>
          <a:p>
            <a:pPr marL="502920" lvl="0" indent="-457200">
              <a:buAutoNum type="arabicPeriod"/>
            </a:pPr>
            <a:r>
              <a:rPr lang="zh-CN" altLang="en-US" dirty="0" smtClean="0"/>
              <a:t>慈诚罗珠上师一直强调基础修法的重要性，这些基础修法包括什么？我们这课学的三殊胜和这些基础修法的关系是什么？</a:t>
            </a:r>
            <a:endParaRPr lang="en-US" altLang="zh-CN" dirty="0" smtClean="0"/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什么是三殊胜？为什么叫三殊胜？</a:t>
            </a:r>
            <a:endParaRPr lang="en-US" altLang="zh-CN" dirty="0" smtClean="0"/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行善的动机是如何分类的？为现世的利益而捐钱，烧香拜佛为什么是不善的动机？</a:t>
            </a:r>
            <a:endParaRPr lang="en-US" altLang="zh-CN" dirty="0" smtClean="0"/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 smtClean="0"/>
              <a:t>我们同样拜佛、做善事和修法，为什么会有不同的善果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02920" indent="-457200">
              <a:buFont typeface="Arial" panose="020B0604020202020204" pitchFamily="34" charset="0"/>
              <a:buAutoNum type="arabicPeriod"/>
            </a:pPr>
            <a:r>
              <a:rPr lang="zh-CN" altLang="en-US" dirty="0"/>
              <a:t>在没有第六识的参予下，即放下分别念时才能发胜义菩提心吗？否则只是世俗菩提心或根本不是菩提心？</a:t>
            </a:r>
            <a:endParaRPr lang="en-US" altLang="zh-CN" dirty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4424" y="693796"/>
            <a:ext cx="3300984" cy="658006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回向偈</a:t>
            </a:r>
            <a:endParaRPr kumimoji="1" lang="zh-CN" altLang="en-US" dirty="0"/>
          </a:p>
        </p:txBody>
      </p:sp>
      <p:pic>
        <p:nvPicPr>
          <p:cNvPr id="7" name="图片占位符 6" descr="images-4.jpeg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14" r="6614"/>
          <a:stretch>
            <a:fillRect/>
          </a:stretch>
        </p:blipFill>
        <p:spPr>
          <a:xfrm>
            <a:off x="1065121" y="587146"/>
            <a:ext cx="3290953" cy="5693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4630" y="1597582"/>
            <a:ext cx="3300573" cy="4055067"/>
          </a:xfrm>
        </p:spPr>
        <p:txBody>
          <a:bodyPr>
            <a:normAutofit lnSpcReduction="10000"/>
          </a:bodyPr>
          <a:lstStyle/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文殊师利勇猛智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普贤慧行亦复然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随彼一切常修学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三世诸佛所称叹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如是最胜诸大愿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我今回向诸善根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800" dirty="0">
                <a:latin typeface="+mn-ea"/>
                <a:cs typeface="华文隶书"/>
              </a:rPr>
              <a:t>为得普贤殊胜行</a:t>
            </a:r>
            <a:endParaRPr kumimoji="1" lang="en-US" altLang="zh-CN" sz="2800" dirty="0">
              <a:latin typeface="+mn-ea"/>
              <a:cs typeface="华文隶书"/>
            </a:endParaRPr>
          </a:p>
          <a:p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918991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 smtClean="0"/>
              <a:t>说明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 smtClean="0"/>
              <a:t>    </a:t>
            </a:r>
            <a:r>
              <a:rPr kumimoji="1" lang="zh-CN" altLang="en-US" sz="2400" dirty="0" smtClean="0"/>
              <a:t>本</a:t>
            </a:r>
            <a:r>
              <a:rPr kumimoji="1" lang="en-US" altLang="zh-CN" sz="2400" dirty="0" smtClean="0"/>
              <a:t>PPT</a:t>
            </a:r>
            <a:r>
              <a:rPr kumimoji="1" lang="zh-CN" altLang="en-US" sz="2400" dirty="0" smtClean="0"/>
              <a:t>演示文稿是按照慈诚罗珠堪布</a:t>
            </a:r>
            <a:r>
              <a:rPr kumimoji="1" lang="en-US" altLang="zh-CN" sz="2400" dirty="0" smtClean="0"/>
              <a:t>2014</a:t>
            </a:r>
            <a:r>
              <a:rPr kumimoji="1" lang="zh-CN" altLang="en-US" sz="2400" dirty="0" smtClean="0"/>
              <a:t>年讲座视频内容整理制作。</a:t>
            </a:r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前言</a:t>
            </a:r>
            <a:r>
              <a:rPr kumimoji="1" lang="en-US" altLang="zh-CN" dirty="0" smtClean="0"/>
              <a:t> 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三殊胜的重要性</a:t>
            </a:r>
            <a:endParaRPr kumimoji="1" lang="en-US" altLang="zh-CN" dirty="0" smtClean="0"/>
          </a:p>
          <a:p>
            <a:r>
              <a:rPr kumimoji="1" lang="zh-CN" altLang="en-US" dirty="0" smtClean="0"/>
              <a:t>宣讲的背景</a:t>
            </a:r>
            <a:endParaRPr kumimoji="1" lang="en-US" altLang="zh-CN" dirty="0" smtClean="0"/>
          </a:p>
          <a:p>
            <a:r>
              <a:rPr kumimoji="1" lang="zh-CN" altLang="en-US" dirty="0" smtClean="0"/>
              <a:t>宣讲的必要性</a:t>
            </a:r>
            <a:endParaRPr kumimoji="1" lang="en-US" altLang="zh-CN" dirty="0" smtClean="0"/>
          </a:p>
          <a:p>
            <a:r>
              <a:rPr kumimoji="1" lang="zh-CN" altLang="en-US" dirty="0" smtClean="0"/>
              <a:t>慈师教言：有序修行、方能成就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三殊胜的重要性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做任何善事善行，能否成为大乘法、解脱道，全靠三殊胜。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如果没有三殊胜，外表形式上看来再伟大的善事，在本质上也没有意义；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如果具备三殊胜，再微小的善根，也可以成为解脱之道、成佛之因。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宣讲的背景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近年来，学佛的人越来越多，但因佛法博大精深，大家不知道应该怎样学、从何处入手；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现在绝大多数佛教寺院不讲经说法，想学佛的人没有学习和听法的环境；</a:t>
            </a:r>
            <a:endParaRPr kumimoji="1" lang="en-US" altLang="zh-CN" dirty="0" smtClean="0"/>
          </a:p>
          <a:p>
            <a:r>
              <a:rPr kumimoji="1" lang="zh-CN" altLang="en-US" dirty="0" smtClean="0"/>
              <a:t>绝大部分佛教徒是不学习的，只是烧香拜佛，目的是为了现世的利益。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宣讲的必要性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 smtClean="0"/>
              <a:t>为了适应众生的根基和需求，要讲大家用得上的基础法，为以后明心见性、修高深的密法打下坚实的基础。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针对目前存在的学佛的两个极端：一个是只懂烧香拜佛，不知闻思；另一个是只闻思，不修行；其中更有一些人，接触了禅宗或高深密法以后，认为基础之法不值得修，只有空性才是值得修行的。</a:t>
            </a: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有序修行、方能成就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像六祖慧能大师这样的顿悟根基是非常少见的。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任何人都一定要修加行</a:t>
            </a:r>
            <a:r>
              <a:rPr kumimoji="1" lang="zh-CN" altLang="en-US" dirty="0"/>
              <a:t>；</a:t>
            </a:r>
            <a:r>
              <a:rPr kumimoji="1" lang="zh-CN" altLang="en-US" dirty="0" smtClean="0"/>
              <a:t>无论汉传、藏传，基础的法都是要修的。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第一步是修四加行，就是修出离心，一步一步有序地走上解脱道。</a:t>
            </a:r>
            <a:endParaRPr kumimoji="1" lang="en-US" altLang="zh-CN" dirty="0" smtClean="0"/>
          </a:p>
          <a:p>
            <a:r>
              <a:rPr kumimoji="1" lang="zh-CN" altLang="en-US" dirty="0" smtClean="0"/>
              <a:t>修出离心走解脱道之前，需要先学习三殊胜。</a:t>
            </a:r>
            <a:endParaRPr kumimoji="1" lang="en-US" altLang="zh-CN" dirty="0" smtClean="0"/>
          </a:p>
          <a:p>
            <a:pPr>
              <a:buNone/>
            </a:pPr>
            <a:endParaRPr kumimoji="1"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 smtClean="0"/>
              <a:t>一、发心殊胜</a:t>
            </a:r>
            <a:endParaRPr kumimoji="1"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pic>
        <p:nvPicPr>
          <p:cNvPr id="6" name="图片 5" descr="u=3663275670,1850751028&amp;fm=21&amp;gp=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644" y="4267200"/>
            <a:ext cx="6637467" cy="15204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261</TotalTime>
  <Words>2270</Words>
  <Application>Microsoft Office PowerPoint</Application>
  <PresentationFormat>On-screen Show (4:3)</PresentationFormat>
  <Paragraphs>145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奥斯汀</vt:lpstr>
      <vt:lpstr>发心偈</vt:lpstr>
      <vt:lpstr>PowerPoint Presentation</vt:lpstr>
      <vt:lpstr>说明</vt:lpstr>
      <vt:lpstr>前言 </vt:lpstr>
      <vt:lpstr>三殊胜的重要性</vt:lpstr>
      <vt:lpstr>宣讲的背景</vt:lpstr>
      <vt:lpstr>宣讲的必要性</vt:lpstr>
      <vt:lpstr>有序修行、方能成就</vt:lpstr>
      <vt:lpstr>一、发心殊胜</vt:lpstr>
      <vt:lpstr>提纲</vt:lpstr>
      <vt:lpstr>基本概念</vt:lpstr>
      <vt:lpstr>善事的分类标准</vt:lpstr>
      <vt:lpstr>动机的分类 图示</vt:lpstr>
      <vt:lpstr>不善的动机</vt:lpstr>
      <vt:lpstr>无记的动机</vt:lpstr>
      <vt:lpstr>善的动机</vt:lpstr>
      <vt:lpstr>第一、低级的善（下士道）</vt:lpstr>
      <vt:lpstr>第二、中级的善（中士道）</vt:lpstr>
      <vt:lpstr>第三、高级的善（上士道）</vt:lpstr>
      <vt:lpstr>关于菩提心</vt:lpstr>
      <vt:lpstr>菩提心的两个条件</vt:lpstr>
      <vt:lpstr>菩提心的价值</vt:lpstr>
      <vt:lpstr>菩提心的修法（理论上）</vt:lpstr>
      <vt:lpstr>菩提心的修法（现实中）</vt:lpstr>
      <vt:lpstr>思考讨论题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admin</cp:lastModifiedBy>
  <cp:revision>84</cp:revision>
  <dcterms:created xsi:type="dcterms:W3CDTF">2016-07-06T00:16:00Z</dcterms:created>
  <dcterms:modified xsi:type="dcterms:W3CDTF">2017-04-26T15:46:56Z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2052-10.1.0.6260</vt:lpwstr>
  </property>
</Properties>
</file>