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81" r:id="rId4"/>
    <p:sldId id="284" r:id="rId5"/>
    <p:sldId id="285" r:id="rId6"/>
    <p:sldId id="286" r:id="rId7"/>
    <p:sldId id="287" r:id="rId8"/>
    <p:sldId id="265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75" r:id="rId18"/>
    <p:sldId id="280" r:id="rId19"/>
    <p:sldId id="282" r:id="rId20"/>
    <p:sldId id="276" r:id="rId21"/>
    <p:sldId id="277" r:id="rId22"/>
    <p:sldId id="278" r:id="rId23"/>
    <p:sldId id="279" r:id="rId24"/>
    <p:sldId id="296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D3EAF-E2C7-8944-B52C-F51118422420}" type="doc">
      <dgm:prSet loTypeId="urn:microsoft.com/office/officeart/2008/layout/NameandTitleOrganizationalChart#2" loCatId="" qsTypeId="urn:microsoft.com/office/officeart/2005/8/quickstyle/simple4#7" qsCatId="simple" csTypeId="urn:microsoft.com/office/officeart/2005/8/colors/accent1_2#7" csCatId="accent1" phldr="1"/>
      <dgm:spPr/>
      <dgm:t>
        <a:bodyPr/>
        <a:lstStyle/>
        <a:p>
          <a:endParaRPr lang="zh-CN" altLang="en-US"/>
        </a:p>
      </dgm:t>
    </dgm:pt>
    <dgm:pt modelId="{7EF362A8-699E-DF4B-A810-E283A19B8D52}">
      <dgm:prSet custT="1"/>
      <dgm:spPr/>
      <dgm:t>
        <a:bodyPr/>
        <a:lstStyle/>
        <a:p>
          <a:r>
            <a:rPr lang="zh-CN" altLang="en-US" sz="1800" dirty="0" smtClean="0"/>
            <a:t>福慧双运</a:t>
          </a:r>
          <a:endParaRPr lang="zh-CN" altLang="en-US" sz="1800" dirty="0"/>
        </a:p>
      </dgm:t>
    </dgm:pt>
    <dgm:pt modelId="{34965946-770A-FD4D-934C-03E4AC46F4B0}" type="parTrans" cxnId="{CE2F96A2-A551-6E42-8D2F-DEE162A71EE0}">
      <dgm:prSet/>
      <dgm:spPr/>
      <dgm:t>
        <a:bodyPr/>
        <a:lstStyle/>
        <a:p>
          <a:endParaRPr lang="zh-CN" altLang="en-US" sz="1600"/>
        </a:p>
      </dgm:t>
    </dgm:pt>
    <dgm:pt modelId="{DCEA4023-41AB-2242-9CD0-CE9C360AD5F1}" type="sibTrans" cxnId="{CE2F96A2-A551-6E42-8D2F-DEE162A71EE0}">
      <dgm:prSet/>
      <dgm:spPr/>
      <dgm:t>
        <a:bodyPr/>
        <a:lstStyle/>
        <a:p>
          <a:endParaRPr lang="zh-CN" altLang="en-US" sz="1600"/>
        </a:p>
      </dgm:t>
    </dgm:pt>
    <dgm:pt modelId="{37F497ED-A189-074B-B222-05BBC30A7708}">
      <dgm:prSet custT="1"/>
      <dgm:spPr/>
      <dgm:t>
        <a:bodyPr/>
        <a:lstStyle/>
        <a:p>
          <a:r>
            <a:rPr lang="zh-CN" altLang="en-US" sz="1800" dirty="0" smtClean="0"/>
            <a:t>福资粮</a:t>
          </a:r>
          <a:endParaRPr lang="zh-CN" altLang="en-US" sz="1800" dirty="0"/>
        </a:p>
      </dgm:t>
    </dgm:pt>
    <dgm:pt modelId="{5DCFDFA9-2F83-7143-ACCA-1EDBFCD952ED}" type="parTrans" cxnId="{B9FA78DD-717B-2C4B-8C9A-E6444B50FE1B}">
      <dgm:prSet/>
      <dgm:spPr/>
      <dgm:t>
        <a:bodyPr/>
        <a:lstStyle/>
        <a:p>
          <a:endParaRPr lang="zh-CN" altLang="en-US" sz="1600"/>
        </a:p>
      </dgm:t>
    </dgm:pt>
    <dgm:pt modelId="{3CB958FA-36DF-734B-A1C6-12E35645215C}" type="sibTrans" cxnId="{B9FA78DD-717B-2C4B-8C9A-E6444B50FE1B}">
      <dgm:prSet/>
      <dgm:spPr/>
      <dgm:t>
        <a:bodyPr/>
        <a:lstStyle/>
        <a:p>
          <a:endParaRPr lang="zh-CN" altLang="en-US" sz="1600"/>
        </a:p>
      </dgm:t>
    </dgm:pt>
    <dgm:pt modelId="{E9A6C6B2-F058-AB4B-801C-E76B8B93F98C}">
      <dgm:prSet custT="1"/>
      <dgm:spPr/>
      <dgm:t>
        <a:bodyPr/>
        <a:lstStyle/>
        <a:p>
          <a:r>
            <a:rPr lang="zh-CN" altLang="en-US" sz="1800" dirty="0" smtClean="0"/>
            <a:t>慧资粮</a:t>
          </a:r>
          <a:endParaRPr lang="zh-CN" altLang="en-US" sz="1800" dirty="0"/>
        </a:p>
      </dgm:t>
    </dgm:pt>
    <dgm:pt modelId="{1EBC2E5A-F579-804B-914D-3F73C600CF63}" type="parTrans" cxnId="{57CE2CED-B8E2-F445-B8C0-9AD64A40730E}">
      <dgm:prSet/>
      <dgm:spPr/>
      <dgm:t>
        <a:bodyPr/>
        <a:lstStyle/>
        <a:p>
          <a:endParaRPr lang="zh-CN" altLang="en-US" sz="1600"/>
        </a:p>
      </dgm:t>
    </dgm:pt>
    <dgm:pt modelId="{BDA7BDA1-0504-2E42-8C47-40BE63E57DB1}" type="sibTrans" cxnId="{57CE2CED-B8E2-F445-B8C0-9AD64A40730E}">
      <dgm:prSet/>
      <dgm:spPr/>
      <dgm:t>
        <a:bodyPr/>
        <a:lstStyle/>
        <a:p>
          <a:endParaRPr lang="zh-CN" altLang="en-US" sz="1600"/>
        </a:p>
      </dgm:t>
    </dgm:pt>
    <dgm:pt modelId="{CE31FE85-4B36-E040-A254-AD8DADE7C0FE}">
      <dgm:prSet custT="1"/>
      <dgm:spPr/>
      <dgm:t>
        <a:bodyPr/>
        <a:lstStyle/>
        <a:p>
          <a:r>
            <a:rPr lang="zh-CN" altLang="en-US" sz="1800" dirty="0" smtClean="0"/>
            <a:t>证悟空性的智慧</a:t>
          </a:r>
          <a:endParaRPr lang="zh-CN" altLang="en-US" sz="1800" dirty="0"/>
        </a:p>
      </dgm:t>
    </dgm:pt>
    <dgm:pt modelId="{41745430-55FD-2143-BC4F-2B746B5AAC84}" type="parTrans" cxnId="{FA4DEEFC-E84C-694C-960A-98A2A924F080}">
      <dgm:prSet/>
      <dgm:spPr/>
      <dgm:t>
        <a:bodyPr/>
        <a:lstStyle/>
        <a:p>
          <a:endParaRPr lang="zh-CN" altLang="en-US" sz="1600"/>
        </a:p>
      </dgm:t>
    </dgm:pt>
    <dgm:pt modelId="{EFD814C8-0144-584C-86C4-156A6DFB14B5}" type="sibTrans" cxnId="{FA4DEEFC-E84C-694C-960A-98A2A924F080}">
      <dgm:prSet/>
      <dgm:spPr/>
      <dgm:t>
        <a:bodyPr/>
        <a:lstStyle/>
        <a:p>
          <a:endParaRPr lang="zh-CN" altLang="en-US" sz="1600"/>
        </a:p>
      </dgm:t>
    </dgm:pt>
    <dgm:pt modelId="{2E0FF633-2EB8-EB4E-87D8-FE317E7C2AC8}">
      <dgm:prSet custT="1"/>
      <dgm:spPr/>
      <dgm:t>
        <a:bodyPr/>
        <a:lstStyle/>
        <a:p>
          <a:r>
            <a:rPr lang="zh-CN" altLang="en-US" sz="1800" dirty="0" smtClean="0"/>
            <a:t>世俗菩提心</a:t>
          </a:r>
          <a:endParaRPr lang="en-US" altLang="zh-CN" sz="1800" dirty="0" smtClean="0"/>
        </a:p>
        <a:p>
          <a:r>
            <a:rPr lang="en-US" altLang="zh-CN" sz="1800" dirty="0" smtClean="0"/>
            <a:t>+</a:t>
          </a:r>
          <a:r>
            <a:rPr lang="zh-CN" altLang="en-US" sz="1800" dirty="0" smtClean="0"/>
            <a:t>出离心</a:t>
          </a:r>
          <a:endParaRPr lang="zh-CN" altLang="en-US" sz="1800" dirty="0"/>
        </a:p>
      </dgm:t>
    </dgm:pt>
    <dgm:pt modelId="{3AADF26D-C1B4-6F47-BE75-BF5DF9B125BE}" type="parTrans" cxnId="{EE4BB60F-0C63-7E46-BBBF-64A5F0070C0D}">
      <dgm:prSet/>
      <dgm:spPr/>
      <dgm:t>
        <a:bodyPr/>
        <a:lstStyle/>
        <a:p>
          <a:endParaRPr lang="zh-CN" altLang="en-US" sz="1600"/>
        </a:p>
      </dgm:t>
    </dgm:pt>
    <dgm:pt modelId="{26264C8D-8ECB-3245-AD2D-706A81F1C005}" type="sibTrans" cxnId="{EE4BB60F-0C63-7E46-BBBF-64A5F0070C0D}">
      <dgm:prSet/>
      <dgm:spPr/>
      <dgm:t>
        <a:bodyPr/>
        <a:lstStyle/>
        <a:p>
          <a:endParaRPr lang="zh-CN" altLang="en-US" sz="1600"/>
        </a:p>
      </dgm:t>
    </dgm:pt>
    <dgm:pt modelId="{C4945104-9C1E-0A44-9175-52403BC3E3F8}">
      <dgm:prSet custT="1"/>
      <dgm:spPr/>
      <dgm:t>
        <a:bodyPr/>
        <a:lstStyle/>
        <a:p>
          <a:r>
            <a:rPr lang="zh-CN" altLang="en-US" sz="1800" dirty="0" smtClean="0"/>
            <a:t>成就法</a:t>
          </a:r>
          <a:r>
            <a:rPr lang="zh-CN" altLang="en-US" sz="1600" dirty="0" smtClean="0"/>
            <a:t>身</a:t>
          </a:r>
          <a:endParaRPr lang="zh-CN" altLang="en-US" sz="1600" dirty="0"/>
        </a:p>
      </dgm:t>
    </dgm:pt>
    <dgm:pt modelId="{8D50624E-6427-3A4C-91D1-5D02C9A8B7CC}" type="parTrans" cxnId="{61F68672-9E06-AA49-9DD1-EBCA2F705C02}">
      <dgm:prSet/>
      <dgm:spPr/>
      <dgm:t>
        <a:bodyPr/>
        <a:lstStyle/>
        <a:p>
          <a:endParaRPr lang="zh-CN" altLang="en-US" sz="1600"/>
        </a:p>
      </dgm:t>
    </dgm:pt>
    <dgm:pt modelId="{45F4A3BB-B970-D040-BDF4-BE0C794DE000}" type="sibTrans" cxnId="{61F68672-9E06-AA49-9DD1-EBCA2F705C02}">
      <dgm:prSet/>
      <dgm:spPr/>
      <dgm:t>
        <a:bodyPr/>
        <a:lstStyle/>
        <a:p>
          <a:endParaRPr lang="zh-CN" altLang="en-US" sz="1600"/>
        </a:p>
      </dgm:t>
    </dgm:pt>
    <dgm:pt modelId="{8FDD9B51-74A2-6B4C-A2BA-528C798BEDCC}">
      <dgm:prSet custT="1"/>
      <dgm:spPr/>
      <dgm:t>
        <a:bodyPr/>
        <a:lstStyle/>
        <a:p>
          <a:r>
            <a:rPr lang="zh-CN" altLang="en-US" sz="1800" dirty="0" smtClean="0"/>
            <a:t>成就色身（报身和化身）</a:t>
          </a:r>
          <a:endParaRPr lang="zh-CN" altLang="en-US" sz="1800" dirty="0"/>
        </a:p>
      </dgm:t>
    </dgm:pt>
    <dgm:pt modelId="{3F1A7ABA-DC48-6845-A6CF-F89C3A65136E}" type="parTrans" cxnId="{B6AA3021-FFC9-D746-A0E5-1658D1936EA7}">
      <dgm:prSet/>
      <dgm:spPr/>
      <dgm:t>
        <a:bodyPr/>
        <a:lstStyle/>
        <a:p>
          <a:endParaRPr lang="zh-CN" altLang="en-US" sz="1600"/>
        </a:p>
      </dgm:t>
    </dgm:pt>
    <dgm:pt modelId="{0C28D7C4-507F-A449-9F34-69C286C788EB}" type="sibTrans" cxnId="{B6AA3021-FFC9-D746-A0E5-1658D1936EA7}">
      <dgm:prSet/>
      <dgm:spPr/>
      <dgm:t>
        <a:bodyPr/>
        <a:lstStyle/>
        <a:p>
          <a:endParaRPr lang="zh-CN" altLang="en-US" sz="1600"/>
        </a:p>
      </dgm:t>
    </dgm:pt>
    <dgm:pt modelId="{9F5B92FC-3073-334B-B085-D2B710BB4337}" type="pres">
      <dgm:prSet presAssocID="{610D3EAF-E2C7-8944-B52C-F511184224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6CF4941D-8155-B94F-A28E-38BC8AA72CD9}" type="pres">
      <dgm:prSet presAssocID="{7EF362A8-699E-DF4B-A810-E283A19B8D52}" presName="hierRoot1" presStyleCnt="0">
        <dgm:presLayoutVars>
          <dgm:hierBranch val="init"/>
        </dgm:presLayoutVars>
      </dgm:prSet>
      <dgm:spPr/>
    </dgm:pt>
    <dgm:pt modelId="{A40C0732-077E-1045-9D6E-6A98BE09DB29}" type="pres">
      <dgm:prSet presAssocID="{7EF362A8-699E-DF4B-A810-E283A19B8D52}" presName="rootComposite1" presStyleCnt="0"/>
      <dgm:spPr/>
    </dgm:pt>
    <dgm:pt modelId="{7AA314BB-FDC9-2F41-9C74-7EC780BAFCFE}" type="pres">
      <dgm:prSet presAssocID="{7EF362A8-699E-DF4B-A810-E283A19B8D52}" presName="rootText1" presStyleLbl="node0" presStyleIdx="0" presStyleCnt="1" custLinFactNeighborX="-953" custLinFactNeighborY="-374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C3BBF893-B286-854A-ABBF-346453E0786B}" type="pres">
      <dgm:prSet presAssocID="{7EF362A8-699E-DF4B-A810-E283A19B8D52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62A6328A-B9FE-F540-9315-974FF35CADDA}" type="pres">
      <dgm:prSet presAssocID="{7EF362A8-699E-DF4B-A810-E283A19B8D52}" presName="rootConnector1" presStyleLbl="node1" presStyleIdx="0" presStyleCnt="6"/>
      <dgm:spPr/>
      <dgm:t>
        <a:bodyPr/>
        <a:lstStyle/>
        <a:p>
          <a:endParaRPr lang="zh-CN" altLang="en-US"/>
        </a:p>
      </dgm:t>
    </dgm:pt>
    <dgm:pt modelId="{4A15E0DB-B34C-3E4E-874E-7712E8CE1B68}" type="pres">
      <dgm:prSet presAssocID="{7EF362A8-699E-DF4B-A810-E283A19B8D52}" presName="hierChild2" presStyleCnt="0"/>
      <dgm:spPr/>
    </dgm:pt>
    <dgm:pt modelId="{B72FE630-B6A4-674B-A542-782F844EB76B}" type="pres">
      <dgm:prSet presAssocID="{5DCFDFA9-2F83-7143-ACCA-1EDBFCD952ED}" presName="Name37" presStyleLbl="parChTrans1D2" presStyleIdx="0" presStyleCnt="2"/>
      <dgm:spPr/>
      <dgm:t>
        <a:bodyPr/>
        <a:lstStyle/>
        <a:p>
          <a:endParaRPr lang="zh-CN" altLang="en-US"/>
        </a:p>
      </dgm:t>
    </dgm:pt>
    <dgm:pt modelId="{16D4CF9B-E0D8-7A4F-A2DF-DA1AE265C9C4}" type="pres">
      <dgm:prSet presAssocID="{37F497ED-A189-074B-B222-05BBC30A7708}" presName="hierRoot2" presStyleCnt="0">
        <dgm:presLayoutVars>
          <dgm:hierBranch val="init"/>
        </dgm:presLayoutVars>
      </dgm:prSet>
      <dgm:spPr/>
    </dgm:pt>
    <dgm:pt modelId="{007B0A03-28BF-1344-852F-63D2756208C8}" type="pres">
      <dgm:prSet presAssocID="{37F497ED-A189-074B-B222-05BBC30A7708}" presName="rootComposite" presStyleCnt="0"/>
      <dgm:spPr/>
    </dgm:pt>
    <dgm:pt modelId="{3E9664AF-79B5-7B46-85CA-E6B27F9E36D9}" type="pres">
      <dgm:prSet presAssocID="{37F497ED-A189-074B-B222-05BBC30A7708}" presName="rootText" presStyleLbl="node1" presStyleIdx="0" presStyleCnt="6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3225CFF-9D05-954A-AA8E-EE8F47F1BAF4}" type="pres">
      <dgm:prSet presAssocID="{37F497ED-A189-074B-B222-05BBC30A7708}" presName="titleText2" presStyleLbl="fgAcc1" presStyleIdx="0" presStyleCnt="6" custScaleY="22428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FA99932F-57D0-AF44-BFC3-A4FACC05AEB7}" type="pres">
      <dgm:prSet presAssocID="{37F497ED-A189-074B-B222-05BBC30A7708}" presName="rootConnector" presStyleLbl="node2" presStyleIdx="0" presStyleCnt="0"/>
      <dgm:spPr/>
      <dgm:t>
        <a:bodyPr/>
        <a:lstStyle/>
        <a:p>
          <a:endParaRPr lang="zh-CN" altLang="en-US"/>
        </a:p>
      </dgm:t>
    </dgm:pt>
    <dgm:pt modelId="{A04135A7-E872-1D42-B2AB-5F45350FDCFB}" type="pres">
      <dgm:prSet presAssocID="{37F497ED-A189-074B-B222-05BBC30A7708}" presName="hierChild4" presStyleCnt="0"/>
      <dgm:spPr/>
    </dgm:pt>
    <dgm:pt modelId="{DD86835E-67F0-0946-BF9A-05F85E7CE335}" type="pres">
      <dgm:prSet presAssocID="{3AADF26D-C1B4-6F47-BE75-BF5DF9B125BE}" presName="Name37" presStyleLbl="parChTrans1D3" presStyleIdx="0" presStyleCnt="2"/>
      <dgm:spPr/>
      <dgm:t>
        <a:bodyPr/>
        <a:lstStyle/>
        <a:p>
          <a:endParaRPr lang="zh-CN" altLang="en-US"/>
        </a:p>
      </dgm:t>
    </dgm:pt>
    <dgm:pt modelId="{9C83F05C-6AEA-FE43-8E90-ECA28AC3A494}" type="pres">
      <dgm:prSet presAssocID="{2E0FF633-2EB8-EB4E-87D8-FE317E7C2AC8}" presName="hierRoot2" presStyleCnt="0">
        <dgm:presLayoutVars>
          <dgm:hierBranch val="init"/>
        </dgm:presLayoutVars>
      </dgm:prSet>
      <dgm:spPr/>
    </dgm:pt>
    <dgm:pt modelId="{AC902296-F960-EE4C-8CA8-909EF2DE2C75}" type="pres">
      <dgm:prSet presAssocID="{2E0FF633-2EB8-EB4E-87D8-FE317E7C2AC8}" presName="rootComposite" presStyleCnt="0"/>
      <dgm:spPr/>
    </dgm:pt>
    <dgm:pt modelId="{2BABB5CB-03CD-4347-9CE4-16FD95D347B9}" type="pres">
      <dgm:prSet presAssocID="{2E0FF633-2EB8-EB4E-87D8-FE317E7C2AC8}" presName="rootText" presStyleLbl="node1" presStyleIdx="1" presStyleCnt="6" custScaleX="135254" custScaleY="110226" custLinFactNeighborX="-2859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2C88DDC-5F62-2C47-A648-A30D9529F004}" type="pres">
      <dgm:prSet presAssocID="{2E0FF633-2EB8-EB4E-87D8-FE317E7C2AC8}" presName="titleText2" presStyleLbl="fgAcc1" presStyleIdx="1" presStyleCnt="6" custScaleY="18749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EB0A67B0-CFA8-CE42-A7FF-441FEE91653E}" type="pres">
      <dgm:prSet presAssocID="{2E0FF633-2EB8-EB4E-87D8-FE317E7C2AC8}" presName="rootConnector" presStyleLbl="node3" presStyleIdx="0" presStyleCnt="0"/>
      <dgm:spPr/>
      <dgm:t>
        <a:bodyPr/>
        <a:lstStyle/>
        <a:p>
          <a:endParaRPr lang="zh-CN" altLang="en-US"/>
        </a:p>
      </dgm:t>
    </dgm:pt>
    <dgm:pt modelId="{1CB44394-FF70-8644-B877-A21E9515FD36}" type="pres">
      <dgm:prSet presAssocID="{2E0FF633-2EB8-EB4E-87D8-FE317E7C2AC8}" presName="hierChild4" presStyleCnt="0"/>
      <dgm:spPr/>
    </dgm:pt>
    <dgm:pt modelId="{E08ADB64-6BC6-E645-A69A-F94E6F914C97}" type="pres">
      <dgm:prSet presAssocID="{3F1A7ABA-DC48-6845-A6CF-F89C3A65136E}" presName="Name37" presStyleLbl="parChTrans1D4" presStyleIdx="0" presStyleCnt="2"/>
      <dgm:spPr/>
      <dgm:t>
        <a:bodyPr/>
        <a:lstStyle/>
        <a:p>
          <a:endParaRPr lang="zh-CN" altLang="en-US"/>
        </a:p>
      </dgm:t>
    </dgm:pt>
    <dgm:pt modelId="{E0E2E672-2FDA-AB4A-AB35-1F4898B2D221}" type="pres">
      <dgm:prSet presAssocID="{8FDD9B51-74A2-6B4C-A2BA-528C798BEDCC}" presName="hierRoot2" presStyleCnt="0">
        <dgm:presLayoutVars>
          <dgm:hierBranch val="init"/>
        </dgm:presLayoutVars>
      </dgm:prSet>
      <dgm:spPr/>
    </dgm:pt>
    <dgm:pt modelId="{0F8F1904-8D6B-6E4F-A974-29EDF52ABD10}" type="pres">
      <dgm:prSet presAssocID="{8FDD9B51-74A2-6B4C-A2BA-528C798BEDCC}" presName="rootComposite" presStyleCnt="0"/>
      <dgm:spPr/>
    </dgm:pt>
    <dgm:pt modelId="{1784BA1B-FA06-C24E-85D2-ECD56296D524}" type="pres">
      <dgm:prSet presAssocID="{8FDD9B51-74A2-6B4C-A2BA-528C798BEDCC}" presName="rootText" presStyleLbl="node1" presStyleIdx="2" presStyleCnt="6" custScaleX="188314" custScaleY="127874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62372CFF-0955-A547-961F-103C2B728772}" type="pres">
      <dgm:prSet presAssocID="{8FDD9B51-74A2-6B4C-A2BA-528C798BEDCC}" presName="titleText2" presStyleLbl="fgAcc1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41CDEA36-F58D-2842-B3E0-FB612024E03E}" type="pres">
      <dgm:prSet presAssocID="{8FDD9B51-74A2-6B4C-A2BA-528C798BEDCC}" presName="rootConnector" presStyleLbl="node4" presStyleIdx="0" presStyleCnt="0"/>
      <dgm:spPr/>
      <dgm:t>
        <a:bodyPr/>
        <a:lstStyle/>
        <a:p>
          <a:endParaRPr lang="zh-CN" altLang="en-US"/>
        </a:p>
      </dgm:t>
    </dgm:pt>
    <dgm:pt modelId="{D6E5C906-F390-C047-974E-646B38575C69}" type="pres">
      <dgm:prSet presAssocID="{8FDD9B51-74A2-6B4C-A2BA-528C798BEDCC}" presName="hierChild4" presStyleCnt="0"/>
      <dgm:spPr/>
    </dgm:pt>
    <dgm:pt modelId="{51128495-C6F0-B44C-877C-D40A91C46A24}" type="pres">
      <dgm:prSet presAssocID="{8FDD9B51-74A2-6B4C-A2BA-528C798BEDCC}" presName="hierChild5" presStyleCnt="0"/>
      <dgm:spPr/>
    </dgm:pt>
    <dgm:pt modelId="{3C3F9412-1278-7047-ADA3-F854793C5F82}" type="pres">
      <dgm:prSet presAssocID="{2E0FF633-2EB8-EB4E-87D8-FE317E7C2AC8}" presName="hierChild5" presStyleCnt="0"/>
      <dgm:spPr/>
    </dgm:pt>
    <dgm:pt modelId="{A05373A5-85AD-2F4A-B02B-5FDC9525C809}" type="pres">
      <dgm:prSet presAssocID="{37F497ED-A189-074B-B222-05BBC30A7708}" presName="hierChild5" presStyleCnt="0"/>
      <dgm:spPr/>
    </dgm:pt>
    <dgm:pt modelId="{AA7C9136-9A46-F843-997A-6E6A2C33CCC3}" type="pres">
      <dgm:prSet presAssocID="{1EBC2E5A-F579-804B-914D-3F73C600CF63}" presName="Name37" presStyleLbl="parChTrans1D2" presStyleIdx="1" presStyleCnt="2"/>
      <dgm:spPr/>
      <dgm:t>
        <a:bodyPr/>
        <a:lstStyle/>
        <a:p>
          <a:endParaRPr lang="zh-CN" altLang="en-US"/>
        </a:p>
      </dgm:t>
    </dgm:pt>
    <dgm:pt modelId="{107994C1-1CE8-1048-869F-88C3CF305C82}" type="pres">
      <dgm:prSet presAssocID="{E9A6C6B2-F058-AB4B-801C-E76B8B93F98C}" presName="hierRoot2" presStyleCnt="0">
        <dgm:presLayoutVars>
          <dgm:hierBranch val="init"/>
        </dgm:presLayoutVars>
      </dgm:prSet>
      <dgm:spPr/>
    </dgm:pt>
    <dgm:pt modelId="{8677E528-1F55-F742-A113-E48BFD7D7616}" type="pres">
      <dgm:prSet presAssocID="{E9A6C6B2-F058-AB4B-801C-E76B8B93F98C}" presName="rootComposite" presStyleCnt="0"/>
      <dgm:spPr/>
    </dgm:pt>
    <dgm:pt modelId="{CC980BED-8CA8-8E43-893B-3F5FDC361CC0}" type="pres">
      <dgm:prSet presAssocID="{E9A6C6B2-F058-AB4B-801C-E76B8B93F98C}" presName="rootText" presStyleLbl="node1" presStyleIdx="3" presStyleCnt="6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C6B07E7-6140-594E-94D0-7F4898A01E75}" type="pres">
      <dgm:prSet presAssocID="{E9A6C6B2-F058-AB4B-801C-E76B8B93F98C}" presName="titleText2" presStyleLbl="fgAcc1" presStyleIdx="3" presStyleCnt="6" custScaleY="32461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37B09FD1-024B-BA46-9CFB-42F4163879C7}" type="pres">
      <dgm:prSet presAssocID="{E9A6C6B2-F058-AB4B-801C-E76B8B93F98C}" presName="rootConnector" presStyleLbl="node2" presStyleIdx="0" presStyleCnt="0"/>
      <dgm:spPr/>
      <dgm:t>
        <a:bodyPr/>
        <a:lstStyle/>
        <a:p>
          <a:endParaRPr lang="zh-CN" altLang="en-US"/>
        </a:p>
      </dgm:t>
    </dgm:pt>
    <dgm:pt modelId="{94F13D06-9631-8446-A4CD-B5938F850211}" type="pres">
      <dgm:prSet presAssocID="{E9A6C6B2-F058-AB4B-801C-E76B8B93F98C}" presName="hierChild4" presStyleCnt="0"/>
      <dgm:spPr/>
    </dgm:pt>
    <dgm:pt modelId="{2A813A81-0AB7-8848-A691-E071FE37A863}" type="pres">
      <dgm:prSet presAssocID="{41745430-55FD-2143-BC4F-2B746B5AAC84}" presName="Name37" presStyleLbl="parChTrans1D3" presStyleIdx="1" presStyleCnt="2"/>
      <dgm:spPr/>
      <dgm:t>
        <a:bodyPr/>
        <a:lstStyle/>
        <a:p>
          <a:endParaRPr lang="zh-CN" altLang="en-US"/>
        </a:p>
      </dgm:t>
    </dgm:pt>
    <dgm:pt modelId="{A87F2750-6B96-5240-B957-AC82D527FBE5}" type="pres">
      <dgm:prSet presAssocID="{CE31FE85-4B36-E040-A254-AD8DADE7C0FE}" presName="hierRoot2" presStyleCnt="0">
        <dgm:presLayoutVars>
          <dgm:hierBranch val="init"/>
        </dgm:presLayoutVars>
      </dgm:prSet>
      <dgm:spPr/>
    </dgm:pt>
    <dgm:pt modelId="{5207843E-9041-954E-A851-A85D9788D65C}" type="pres">
      <dgm:prSet presAssocID="{CE31FE85-4B36-E040-A254-AD8DADE7C0FE}" presName="rootComposite" presStyleCnt="0"/>
      <dgm:spPr/>
    </dgm:pt>
    <dgm:pt modelId="{EEA8B90C-D1B1-EA45-83C7-D2EAC0F56A8E}" type="pres">
      <dgm:prSet presAssocID="{CE31FE85-4B36-E040-A254-AD8DADE7C0FE}" presName="rootText" presStyleLbl="node1" presStyleIdx="4" presStyleCnt="6" custScaleX="136769" custScaleY="111236" custLinFactNeighborX="-2177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349811B-EEE0-274C-B499-66B9867986BD}" type="pres">
      <dgm:prSet presAssocID="{CE31FE85-4B36-E040-A254-AD8DADE7C0FE}" presName="titleText2" presStyleLbl="fgAcc1" presStyleIdx="4" presStyleCnt="6" custFlipVert="1" custScaleY="39059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49E9926C-42F0-7D4F-A205-107544C5CA79}" type="pres">
      <dgm:prSet presAssocID="{CE31FE85-4B36-E040-A254-AD8DADE7C0FE}" presName="rootConnector" presStyleLbl="node3" presStyleIdx="0" presStyleCnt="0"/>
      <dgm:spPr/>
      <dgm:t>
        <a:bodyPr/>
        <a:lstStyle/>
        <a:p>
          <a:endParaRPr lang="zh-CN" altLang="en-US"/>
        </a:p>
      </dgm:t>
    </dgm:pt>
    <dgm:pt modelId="{14A15187-1D9A-0542-8B9E-7994CE9E67F2}" type="pres">
      <dgm:prSet presAssocID="{CE31FE85-4B36-E040-A254-AD8DADE7C0FE}" presName="hierChild4" presStyleCnt="0"/>
      <dgm:spPr/>
    </dgm:pt>
    <dgm:pt modelId="{66A7C7C2-490F-8B47-B808-C9381D778BF7}" type="pres">
      <dgm:prSet presAssocID="{8D50624E-6427-3A4C-91D1-5D02C9A8B7CC}" presName="Name37" presStyleLbl="parChTrans1D4" presStyleIdx="1" presStyleCnt="2"/>
      <dgm:spPr/>
      <dgm:t>
        <a:bodyPr/>
        <a:lstStyle/>
        <a:p>
          <a:endParaRPr lang="zh-CN" altLang="en-US"/>
        </a:p>
      </dgm:t>
    </dgm:pt>
    <dgm:pt modelId="{4ACDD3F7-97D6-1B47-80C2-9CAA179512DD}" type="pres">
      <dgm:prSet presAssocID="{C4945104-9C1E-0A44-9175-52403BC3E3F8}" presName="hierRoot2" presStyleCnt="0">
        <dgm:presLayoutVars>
          <dgm:hierBranch val="init"/>
        </dgm:presLayoutVars>
      </dgm:prSet>
      <dgm:spPr/>
    </dgm:pt>
    <dgm:pt modelId="{F0B2B85E-B136-0144-98F6-C2D54A573909}" type="pres">
      <dgm:prSet presAssocID="{C4945104-9C1E-0A44-9175-52403BC3E3F8}" presName="rootComposite" presStyleCnt="0"/>
      <dgm:spPr/>
    </dgm:pt>
    <dgm:pt modelId="{B2DFF27D-C110-8E4A-9695-7DEF1E0BC6D9}" type="pres">
      <dgm:prSet presAssocID="{C4945104-9C1E-0A44-9175-52403BC3E3F8}" presName="rootText" presStyleLbl="node1" presStyleIdx="5" presStyleCnt="6" custScaleX="181668" custScaleY="125525">
        <dgm:presLayoutVars>
          <dgm:chMax/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B0FC2A92-4BF7-C745-A3D9-B0C8C21DA065}" type="pres">
      <dgm:prSet presAssocID="{C4945104-9C1E-0A44-9175-52403BC3E3F8}" presName="titleText2" presStyleLbl="fgAcc1" presStyleIdx="5" presStyleCnt="6">
        <dgm:presLayoutVars>
          <dgm:chMax val="0"/>
          <dgm:chPref val="0"/>
        </dgm:presLayoutVars>
      </dgm:prSet>
      <dgm:spPr/>
      <dgm:t>
        <a:bodyPr/>
        <a:lstStyle/>
        <a:p>
          <a:endParaRPr lang="zh-CN" altLang="en-US"/>
        </a:p>
      </dgm:t>
    </dgm:pt>
    <dgm:pt modelId="{8F637DAA-D4E8-1241-8A70-7F9A18571244}" type="pres">
      <dgm:prSet presAssocID="{C4945104-9C1E-0A44-9175-52403BC3E3F8}" presName="rootConnector" presStyleLbl="node4" presStyleIdx="0" presStyleCnt="0"/>
      <dgm:spPr/>
      <dgm:t>
        <a:bodyPr/>
        <a:lstStyle/>
        <a:p>
          <a:endParaRPr lang="zh-CN" altLang="en-US"/>
        </a:p>
      </dgm:t>
    </dgm:pt>
    <dgm:pt modelId="{559263C3-09A3-7B40-9F5F-DC90F4747B79}" type="pres">
      <dgm:prSet presAssocID="{C4945104-9C1E-0A44-9175-52403BC3E3F8}" presName="hierChild4" presStyleCnt="0"/>
      <dgm:spPr/>
    </dgm:pt>
    <dgm:pt modelId="{95814781-43A8-EF40-96AC-46A5DE9E2AE5}" type="pres">
      <dgm:prSet presAssocID="{C4945104-9C1E-0A44-9175-52403BC3E3F8}" presName="hierChild5" presStyleCnt="0"/>
      <dgm:spPr/>
    </dgm:pt>
    <dgm:pt modelId="{1DFE804B-646A-1640-B0A4-BB1757D4B301}" type="pres">
      <dgm:prSet presAssocID="{CE31FE85-4B36-E040-A254-AD8DADE7C0FE}" presName="hierChild5" presStyleCnt="0"/>
      <dgm:spPr/>
    </dgm:pt>
    <dgm:pt modelId="{94CE2348-D705-4748-A9E2-70AAB7A0BD5D}" type="pres">
      <dgm:prSet presAssocID="{E9A6C6B2-F058-AB4B-801C-E76B8B93F98C}" presName="hierChild5" presStyleCnt="0"/>
      <dgm:spPr/>
    </dgm:pt>
    <dgm:pt modelId="{4DA13084-C09C-BA42-95C6-F887DF9A4D71}" type="pres">
      <dgm:prSet presAssocID="{7EF362A8-699E-DF4B-A810-E283A19B8D52}" presName="hierChild3" presStyleCnt="0"/>
      <dgm:spPr/>
    </dgm:pt>
  </dgm:ptLst>
  <dgm:cxnLst>
    <dgm:cxn modelId="{FA4DEEFC-E84C-694C-960A-98A2A924F080}" srcId="{E9A6C6B2-F058-AB4B-801C-E76B8B93F98C}" destId="{CE31FE85-4B36-E040-A254-AD8DADE7C0FE}" srcOrd="0" destOrd="0" parTransId="{41745430-55FD-2143-BC4F-2B746B5AAC84}" sibTransId="{EFD814C8-0144-584C-86C4-156A6DFB14B5}"/>
    <dgm:cxn modelId="{AB245CE6-C4D0-4BAC-8845-516FC851F795}" type="presOf" srcId="{610D3EAF-E2C7-8944-B52C-F51118422420}" destId="{9F5B92FC-3073-334B-B085-D2B710BB4337}" srcOrd="0" destOrd="0" presId="urn:microsoft.com/office/officeart/2008/layout/NameandTitleOrganizationalChart#2"/>
    <dgm:cxn modelId="{FBD2BA56-15D4-421B-A813-2FFFEA211DE5}" type="presOf" srcId="{2E0FF633-2EB8-EB4E-87D8-FE317E7C2AC8}" destId="{2BABB5CB-03CD-4347-9CE4-16FD95D347B9}" srcOrd="0" destOrd="0" presId="urn:microsoft.com/office/officeart/2008/layout/NameandTitleOrganizationalChart#2"/>
    <dgm:cxn modelId="{61F68672-9E06-AA49-9DD1-EBCA2F705C02}" srcId="{CE31FE85-4B36-E040-A254-AD8DADE7C0FE}" destId="{C4945104-9C1E-0A44-9175-52403BC3E3F8}" srcOrd="0" destOrd="0" parTransId="{8D50624E-6427-3A4C-91D1-5D02C9A8B7CC}" sibTransId="{45F4A3BB-B970-D040-BDF4-BE0C794DE000}"/>
    <dgm:cxn modelId="{9F67E840-0A51-4FD8-A8C4-301701847231}" type="presOf" srcId="{E9A6C6B2-F058-AB4B-801C-E76B8B93F98C}" destId="{CC980BED-8CA8-8E43-893B-3F5FDC361CC0}" srcOrd="0" destOrd="0" presId="urn:microsoft.com/office/officeart/2008/layout/NameandTitleOrganizationalChart#2"/>
    <dgm:cxn modelId="{AB46EC7D-5A71-4E67-8D20-E2838258C4C1}" type="presOf" srcId="{C4945104-9C1E-0A44-9175-52403BC3E3F8}" destId="{8F637DAA-D4E8-1241-8A70-7F9A18571244}" srcOrd="1" destOrd="0" presId="urn:microsoft.com/office/officeart/2008/layout/NameandTitleOrganizationalChart#2"/>
    <dgm:cxn modelId="{2004E6BF-AB4F-4969-A31E-54D12D1E9A8F}" type="presOf" srcId="{E9A6C6B2-F058-AB4B-801C-E76B8B93F98C}" destId="{37B09FD1-024B-BA46-9CFB-42F4163879C7}" srcOrd="1" destOrd="0" presId="urn:microsoft.com/office/officeart/2008/layout/NameandTitleOrganizationalChart#2"/>
    <dgm:cxn modelId="{B243298E-A99C-4141-98D6-90696F246CBA}" type="presOf" srcId="{8FDD9B51-74A2-6B4C-A2BA-528C798BEDCC}" destId="{41CDEA36-F58D-2842-B3E0-FB612024E03E}" srcOrd="1" destOrd="0" presId="urn:microsoft.com/office/officeart/2008/layout/NameandTitleOrganizationalChart#2"/>
    <dgm:cxn modelId="{9CE4EF9D-7B4E-4D87-A560-215B63769C68}" type="presOf" srcId="{7EF362A8-699E-DF4B-A810-E283A19B8D52}" destId="{7AA314BB-FDC9-2F41-9C74-7EC780BAFCFE}" srcOrd="0" destOrd="0" presId="urn:microsoft.com/office/officeart/2008/layout/NameandTitleOrganizationalChart#2"/>
    <dgm:cxn modelId="{0DB7BE29-9309-478E-9E58-D2489C351B9F}" type="presOf" srcId="{26264C8D-8ECB-3245-AD2D-706A81F1C005}" destId="{42C88DDC-5F62-2C47-A648-A30D9529F004}" srcOrd="0" destOrd="0" presId="urn:microsoft.com/office/officeart/2008/layout/NameandTitleOrganizationalChart#2"/>
    <dgm:cxn modelId="{57CE2CED-B8E2-F445-B8C0-9AD64A40730E}" srcId="{7EF362A8-699E-DF4B-A810-E283A19B8D52}" destId="{E9A6C6B2-F058-AB4B-801C-E76B8B93F98C}" srcOrd="1" destOrd="0" parTransId="{1EBC2E5A-F579-804B-914D-3F73C600CF63}" sibTransId="{BDA7BDA1-0504-2E42-8C47-40BE63E57DB1}"/>
    <dgm:cxn modelId="{CF8418B4-4897-43E0-A955-BBAD6DBA5C55}" type="presOf" srcId="{CE31FE85-4B36-E040-A254-AD8DADE7C0FE}" destId="{49E9926C-42F0-7D4F-A205-107544C5CA79}" srcOrd="1" destOrd="0" presId="urn:microsoft.com/office/officeart/2008/layout/NameandTitleOrganizationalChart#2"/>
    <dgm:cxn modelId="{19F404D8-6043-4136-80F2-4E7336075C04}" type="presOf" srcId="{3AADF26D-C1B4-6F47-BE75-BF5DF9B125BE}" destId="{DD86835E-67F0-0946-BF9A-05F85E7CE335}" srcOrd="0" destOrd="0" presId="urn:microsoft.com/office/officeart/2008/layout/NameandTitleOrganizationalChart#2"/>
    <dgm:cxn modelId="{101F0EF8-DCA0-4671-8FD9-857C22DE0418}" type="presOf" srcId="{5DCFDFA9-2F83-7143-ACCA-1EDBFCD952ED}" destId="{B72FE630-B6A4-674B-A542-782F844EB76B}" srcOrd="0" destOrd="0" presId="urn:microsoft.com/office/officeart/2008/layout/NameandTitleOrganizationalChart#2"/>
    <dgm:cxn modelId="{DAD2CF38-0E07-4358-8E3C-133C73ACE7E1}" type="presOf" srcId="{8D50624E-6427-3A4C-91D1-5D02C9A8B7CC}" destId="{66A7C7C2-490F-8B47-B808-C9381D778BF7}" srcOrd="0" destOrd="0" presId="urn:microsoft.com/office/officeart/2008/layout/NameandTitleOrganizationalChart#2"/>
    <dgm:cxn modelId="{6E958B1F-247F-4B8C-AABB-CF3A9538999C}" type="presOf" srcId="{CE31FE85-4B36-E040-A254-AD8DADE7C0FE}" destId="{EEA8B90C-D1B1-EA45-83C7-D2EAC0F56A8E}" srcOrd="0" destOrd="0" presId="urn:microsoft.com/office/officeart/2008/layout/NameandTitleOrganizationalChart#2"/>
    <dgm:cxn modelId="{EBC55E19-8157-4C58-9819-DB25D055AC1D}" type="presOf" srcId="{C4945104-9C1E-0A44-9175-52403BC3E3F8}" destId="{B2DFF27D-C110-8E4A-9695-7DEF1E0BC6D9}" srcOrd="0" destOrd="0" presId="urn:microsoft.com/office/officeart/2008/layout/NameandTitleOrganizationalChart#2"/>
    <dgm:cxn modelId="{B733B172-A5F5-4FA0-821D-86D4D3E53116}" type="presOf" srcId="{41745430-55FD-2143-BC4F-2B746B5AAC84}" destId="{2A813A81-0AB7-8848-A691-E071FE37A863}" srcOrd="0" destOrd="0" presId="urn:microsoft.com/office/officeart/2008/layout/NameandTitleOrganizationalChart#2"/>
    <dgm:cxn modelId="{B6AA3021-FFC9-D746-A0E5-1658D1936EA7}" srcId="{2E0FF633-2EB8-EB4E-87D8-FE317E7C2AC8}" destId="{8FDD9B51-74A2-6B4C-A2BA-528C798BEDCC}" srcOrd="0" destOrd="0" parTransId="{3F1A7ABA-DC48-6845-A6CF-F89C3A65136E}" sibTransId="{0C28D7C4-507F-A449-9F34-69C286C788EB}"/>
    <dgm:cxn modelId="{FFCD1DC1-87EA-4080-B59D-C6DA3937A830}" type="presOf" srcId="{7EF362A8-699E-DF4B-A810-E283A19B8D52}" destId="{62A6328A-B9FE-F540-9315-974FF35CADDA}" srcOrd="1" destOrd="0" presId="urn:microsoft.com/office/officeart/2008/layout/NameandTitleOrganizationalChart#2"/>
    <dgm:cxn modelId="{CDB4E2EB-691B-4922-87A8-463097EBEAED}" type="presOf" srcId="{0C28D7C4-507F-A449-9F34-69C286C788EB}" destId="{62372CFF-0955-A547-961F-103C2B728772}" srcOrd="0" destOrd="0" presId="urn:microsoft.com/office/officeart/2008/layout/NameandTitleOrganizationalChart#2"/>
    <dgm:cxn modelId="{1A630134-1719-4829-BAF4-F2BD3F9B113E}" type="presOf" srcId="{3CB958FA-36DF-734B-A1C6-12E35645215C}" destId="{E3225CFF-9D05-954A-AA8E-EE8F47F1BAF4}" srcOrd="0" destOrd="0" presId="urn:microsoft.com/office/officeart/2008/layout/NameandTitleOrganizationalChart#2"/>
    <dgm:cxn modelId="{6AE7643F-26EF-4B8E-9DA7-770D353CEE63}" type="presOf" srcId="{45F4A3BB-B970-D040-BDF4-BE0C794DE000}" destId="{B0FC2A92-4BF7-C745-A3D9-B0C8C21DA065}" srcOrd="0" destOrd="0" presId="urn:microsoft.com/office/officeart/2008/layout/NameandTitleOrganizationalChart#2"/>
    <dgm:cxn modelId="{B9FA78DD-717B-2C4B-8C9A-E6444B50FE1B}" srcId="{7EF362A8-699E-DF4B-A810-E283A19B8D52}" destId="{37F497ED-A189-074B-B222-05BBC30A7708}" srcOrd="0" destOrd="0" parTransId="{5DCFDFA9-2F83-7143-ACCA-1EDBFCD952ED}" sibTransId="{3CB958FA-36DF-734B-A1C6-12E35645215C}"/>
    <dgm:cxn modelId="{B9EAB5CD-E83D-45D7-A023-52667673A145}" type="presOf" srcId="{37F497ED-A189-074B-B222-05BBC30A7708}" destId="{FA99932F-57D0-AF44-BFC3-A4FACC05AEB7}" srcOrd="1" destOrd="0" presId="urn:microsoft.com/office/officeart/2008/layout/NameandTitleOrganizationalChart#2"/>
    <dgm:cxn modelId="{ED6A9E56-0FD3-4D53-B89C-0988C24DFB3A}" type="presOf" srcId="{37F497ED-A189-074B-B222-05BBC30A7708}" destId="{3E9664AF-79B5-7B46-85CA-E6B27F9E36D9}" srcOrd="0" destOrd="0" presId="urn:microsoft.com/office/officeart/2008/layout/NameandTitleOrganizationalChart#2"/>
    <dgm:cxn modelId="{5A1111C7-2F1D-474C-894C-28516676AFAC}" type="presOf" srcId="{1EBC2E5A-F579-804B-914D-3F73C600CF63}" destId="{AA7C9136-9A46-F843-997A-6E6A2C33CCC3}" srcOrd="0" destOrd="0" presId="urn:microsoft.com/office/officeart/2008/layout/NameandTitleOrganizationalChart#2"/>
    <dgm:cxn modelId="{052F24C2-EF6E-4AD5-BB33-58162C62A402}" type="presOf" srcId="{DCEA4023-41AB-2242-9CD0-CE9C360AD5F1}" destId="{C3BBF893-B286-854A-ABBF-346453E0786B}" srcOrd="0" destOrd="0" presId="urn:microsoft.com/office/officeart/2008/layout/NameandTitleOrganizationalChart#2"/>
    <dgm:cxn modelId="{66AD60E6-4B2A-42AE-A0D3-7F5A24687B5F}" type="presOf" srcId="{8FDD9B51-74A2-6B4C-A2BA-528C798BEDCC}" destId="{1784BA1B-FA06-C24E-85D2-ECD56296D524}" srcOrd="0" destOrd="0" presId="urn:microsoft.com/office/officeart/2008/layout/NameandTitleOrganizationalChart#2"/>
    <dgm:cxn modelId="{854ACF65-C2A3-4758-BBD2-8B742E500345}" type="presOf" srcId="{3F1A7ABA-DC48-6845-A6CF-F89C3A65136E}" destId="{E08ADB64-6BC6-E645-A69A-F94E6F914C97}" srcOrd="0" destOrd="0" presId="urn:microsoft.com/office/officeart/2008/layout/NameandTitleOrganizationalChart#2"/>
    <dgm:cxn modelId="{EE4BB60F-0C63-7E46-BBBF-64A5F0070C0D}" srcId="{37F497ED-A189-074B-B222-05BBC30A7708}" destId="{2E0FF633-2EB8-EB4E-87D8-FE317E7C2AC8}" srcOrd="0" destOrd="0" parTransId="{3AADF26D-C1B4-6F47-BE75-BF5DF9B125BE}" sibTransId="{26264C8D-8ECB-3245-AD2D-706A81F1C005}"/>
    <dgm:cxn modelId="{CE2F96A2-A551-6E42-8D2F-DEE162A71EE0}" srcId="{610D3EAF-E2C7-8944-B52C-F51118422420}" destId="{7EF362A8-699E-DF4B-A810-E283A19B8D52}" srcOrd="0" destOrd="0" parTransId="{34965946-770A-FD4D-934C-03E4AC46F4B0}" sibTransId="{DCEA4023-41AB-2242-9CD0-CE9C360AD5F1}"/>
    <dgm:cxn modelId="{552EBB84-38B4-4E06-886A-D340FD461187}" type="presOf" srcId="{BDA7BDA1-0504-2E42-8C47-40BE63E57DB1}" destId="{BC6B07E7-6140-594E-94D0-7F4898A01E75}" srcOrd="0" destOrd="0" presId="urn:microsoft.com/office/officeart/2008/layout/NameandTitleOrganizationalChart#2"/>
    <dgm:cxn modelId="{872DFF34-21F9-4EA5-A0BA-3EF8B46AF03C}" type="presOf" srcId="{2E0FF633-2EB8-EB4E-87D8-FE317E7C2AC8}" destId="{EB0A67B0-CFA8-CE42-A7FF-441FEE91653E}" srcOrd="1" destOrd="0" presId="urn:microsoft.com/office/officeart/2008/layout/NameandTitleOrganizationalChart#2"/>
    <dgm:cxn modelId="{D1150849-A53B-4F1E-9E5B-9A52B21F7519}" type="presOf" srcId="{EFD814C8-0144-584C-86C4-156A6DFB14B5}" destId="{8349811B-EEE0-274C-B499-66B9867986BD}" srcOrd="0" destOrd="0" presId="urn:microsoft.com/office/officeart/2008/layout/NameandTitleOrganizationalChart#2"/>
    <dgm:cxn modelId="{0A1AE338-EF9A-4CE8-AF3F-1483D37409A8}" type="presParOf" srcId="{9F5B92FC-3073-334B-B085-D2B710BB4337}" destId="{6CF4941D-8155-B94F-A28E-38BC8AA72CD9}" srcOrd="0" destOrd="0" presId="urn:microsoft.com/office/officeart/2008/layout/NameandTitleOrganizationalChart#2"/>
    <dgm:cxn modelId="{37B5F702-3D6D-4B39-A5CF-DF5695C5453C}" type="presParOf" srcId="{6CF4941D-8155-B94F-A28E-38BC8AA72CD9}" destId="{A40C0732-077E-1045-9D6E-6A98BE09DB29}" srcOrd="0" destOrd="0" presId="urn:microsoft.com/office/officeart/2008/layout/NameandTitleOrganizationalChart#2"/>
    <dgm:cxn modelId="{216FF94D-AE17-4206-B2C2-D7A86315F85A}" type="presParOf" srcId="{A40C0732-077E-1045-9D6E-6A98BE09DB29}" destId="{7AA314BB-FDC9-2F41-9C74-7EC780BAFCFE}" srcOrd="0" destOrd="0" presId="urn:microsoft.com/office/officeart/2008/layout/NameandTitleOrganizationalChart#2"/>
    <dgm:cxn modelId="{1C0E1081-A6D8-4B42-B7D5-193C2940029A}" type="presParOf" srcId="{A40C0732-077E-1045-9D6E-6A98BE09DB29}" destId="{C3BBF893-B286-854A-ABBF-346453E0786B}" srcOrd="1" destOrd="0" presId="urn:microsoft.com/office/officeart/2008/layout/NameandTitleOrganizationalChart#2"/>
    <dgm:cxn modelId="{F2AC9B9D-4635-4316-9AD0-1577E068BDD7}" type="presParOf" srcId="{A40C0732-077E-1045-9D6E-6A98BE09DB29}" destId="{62A6328A-B9FE-F540-9315-974FF35CADDA}" srcOrd="2" destOrd="0" presId="urn:microsoft.com/office/officeart/2008/layout/NameandTitleOrganizationalChart#2"/>
    <dgm:cxn modelId="{0F2C6E9C-E53F-4A3D-949F-A6C39D974321}" type="presParOf" srcId="{6CF4941D-8155-B94F-A28E-38BC8AA72CD9}" destId="{4A15E0DB-B34C-3E4E-874E-7712E8CE1B68}" srcOrd="1" destOrd="0" presId="urn:microsoft.com/office/officeart/2008/layout/NameandTitleOrganizationalChart#2"/>
    <dgm:cxn modelId="{83EA5F19-83D7-4E2B-982F-5D43528AA09E}" type="presParOf" srcId="{4A15E0DB-B34C-3E4E-874E-7712E8CE1B68}" destId="{B72FE630-B6A4-674B-A542-782F844EB76B}" srcOrd="0" destOrd="0" presId="urn:microsoft.com/office/officeart/2008/layout/NameandTitleOrganizationalChart#2"/>
    <dgm:cxn modelId="{3DB0035C-83C6-4973-9C89-4B7164709478}" type="presParOf" srcId="{4A15E0DB-B34C-3E4E-874E-7712E8CE1B68}" destId="{16D4CF9B-E0D8-7A4F-A2DF-DA1AE265C9C4}" srcOrd="1" destOrd="0" presId="urn:microsoft.com/office/officeart/2008/layout/NameandTitleOrganizationalChart#2"/>
    <dgm:cxn modelId="{6FAB5DC1-D87D-4504-B7B2-666DC64B7BA3}" type="presParOf" srcId="{16D4CF9B-E0D8-7A4F-A2DF-DA1AE265C9C4}" destId="{007B0A03-28BF-1344-852F-63D2756208C8}" srcOrd="0" destOrd="0" presId="urn:microsoft.com/office/officeart/2008/layout/NameandTitleOrganizationalChart#2"/>
    <dgm:cxn modelId="{C93F89C4-8A30-4E3C-9C09-2DD9FCAD0273}" type="presParOf" srcId="{007B0A03-28BF-1344-852F-63D2756208C8}" destId="{3E9664AF-79B5-7B46-85CA-E6B27F9E36D9}" srcOrd="0" destOrd="0" presId="urn:microsoft.com/office/officeart/2008/layout/NameandTitleOrganizationalChart#2"/>
    <dgm:cxn modelId="{03A9483E-A115-49E4-A874-4E4E8A965B6D}" type="presParOf" srcId="{007B0A03-28BF-1344-852F-63D2756208C8}" destId="{E3225CFF-9D05-954A-AA8E-EE8F47F1BAF4}" srcOrd="1" destOrd="0" presId="urn:microsoft.com/office/officeart/2008/layout/NameandTitleOrganizationalChart#2"/>
    <dgm:cxn modelId="{FD76520A-EA7B-4168-A109-47483543A773}" type="presParOf" srcId="{007B0A03-28BF-1344-852F-63D2756208C8}" destId="{FA99932F-57D0-AF44-BFC3-A4FACC05AEB7}" srcOrd="2" destOrd="0" presId="urn:microsoft.com/office/officeart/2008/layout/NameandTitleOrganizationalChart#2"/>
    <dgm:cxn modelId="{5FE32137-DC8D-4D0A-B6D4-EE02D4EF2187}" type="presParOf" srcId="{16D4CF9B-E0D8-7A4F-A2DF-DA1AE265C9C4}" destId="{A04135A7-E872-1D42-B2AB-5F45350FDCFB}" srcOrd="1" destOrd="0" presId="urn:microsoft.com/office/officeart/2008/layout/NameandTitleOrganizationalChart#2"/>
    <dgm:cxn modelId="{11155CED-5AD8-4895-BA2A-924F5961CB5E}" type="presParOf" srcId="{A04135A7-E872-1D42-B2AB-5F45350FDCFB}" destId="{DD86835E-67F0-0946-BF9A-05F85E7CE335}" srcOrd="0" destOrd="0" presId="urn:microsoft.com/office/officeart/2008/layout/NameandTitleOrganizationalChart#2"/>
    <dgm:cxn modelId="{B718DF5F-443B-4CC7-9620-B995CA7F2E06}" type="presParOf" srcId="{A04135A7-E872-1D42-B2AB-5F45350FDCFB}" destId="{9C83F05C-6AEA-FE43-8E90-ECA28AC3A494}" srcOrd="1" destOrd="0" presId="urn:microsoft.com/office/officeart/2008/layout/NameandTitleOrganizationalChart#2"/>
    <dgm:cxn modelId="{00F5325C-B8EA-4572-8237-3BDCC293A56F}" type="presParOf" srcId="{9C83F05C-6AEA-FE43-8E90-ECA28AC3A494}" destId="{AC902296-F960-EE4C-8CA8-909EF2DE2C75}" srcOrd="0" destOrd="0" presId="urn:microsoft.com/office/officeart/2008/layout/NameandTitleOrganizationalChart#2"/>
    <dgm:cxn modelId="{08C6D808-9D2D-40C5-B3B9-316BC1098370}" type="presParOf" srcId="{AC902296-F960-EE4C-8CA8-909EF2DE2C75}" destId="{2BABB5CB-03CD-4347-9CE4-16FD95D347B9}" srcOrd="0" destOrd="0" presId="urn:microsoft.com/office/officeart/2008/layout/NameandTitleOrganizationalChart#2"/>
    <dgm:cxn modelId="{321CD554-44A1-429F-8ECB-939FF44389E8}" type="presParOf" srcId="{AC902296-F960-EE4C-8CA8-909EF2DE2C75}" destId="{42C88DDC-5F62-2C47-A648-A30D9529F004}" srcOrd="1" destOrd="0" presId="urn:microsoft.com/office/officeart/2008/layout/NameandTitleOrganizationalChart#2"/>
    <dgm:cxn modelId="{16A0C615-0E99-4250-A4E4-D733D2C3DFCD}" type="presParOf" srcId="{AC902296-F960-EE4C-8CA8-909EF2DE2C75}" destId="{EB0A67B0-CFA8-CE42-A7FF-441FEE91653E}" srcOrd="2" destOrd="0" presId="urn:microsoft.com/office/officeart/2008/layout/NameandTitleOrganizationalChart#2"/>
    <dgm:cxn modelId="{28240787-FFCE-4A6C-91F3-42E873A8E7F4}" type="presParOf" srcId="{9C83F05C-6AEA-FE43-8E90-ECA28AC3A494}" destId="{1CB44394-FF70-8644-B877-A21E9515FD36}" srcOrd="1" destOrd="0" presId="urn:microsoft.com/office/officeart/2008/layout/NameandTitleOrganizationalChart#2"/>
    <dgm:cxn modelId="{10BE4095-1D97-4F36-B4F0-B9C23B42ECC7}" type="presParOf" srcId="{1CB44394-FF70-8644-B877-A21E9515FD36}" destId="{E08ADB64-6BC6-E645-A69A-F94E6F914C97}" srcOrd="0" destOrd="0" presId="urn:microsoft.com/office/officeart/2008/layout/NameandTitleOrganizationalChart#2"/>
    <dgm:cxn modelId="{B33F6CEC-C8CF-4DCA-B702-F3E70E1A6DC3}" type="presParOf" srcId="{1CB44394-FF70-8644-B877-A21E9515FD36}" destId="{E0E2E672-2FDA-AB4A-AB35-1F4898B2D221}" srcOrd="1" destOrd="0" presId="urn:microsoft.com/office/officeart/2008/layout/NameandTitleOrganizationalChart#2"/>
    <dgm:cxn modelId="{244FEE79-00EC-4BC8-834B-8C3666875A1D}" type="presParOf" srcId="{E0E2E672-2FDA-AB4A-AB35-1F4898B2D221}" destId="{0F8F1904-8D6B-6E4F-A974-29EDF52ABD10}" srcOrd="0" destOrd="0" presId="urn:microsoft.com/office/officeart/2008/layout/NameandTitleOrganizationalChart#2"/>
    <dgm:cxn modelId="{5DE1F929-F442-4D5A-BD3D-618AFB2752EE}" type="presParOf" srcId="{0F8F1904-8D6B-6E4F-A974-29EDF52ABD10}" destId="{1784BA1B-FA06-C24E-85D2-ECD56296D524}" srcOrd="0" destOrd="0" presId="urn:microsoft.com/office/officeart/2008/layout/NameandTitleOrganizationalChart#2"/>
    <dgm:cxn modelId="{E7EA604A-DBC7-4B7A-B916-ECF4A253AF9E}" type="presParOf" srcId="{0F8F1904-8D6B-6E4F-A974-29EDF52ABD10}" destId="{62372CFF-0955-A547-961F-103C2B728772}" srcOrd="1" destOrd="0" presId="urn:microsoft.com/office/officeart/2008/layout/NameandTitleOrganizationalChart#2"/>
    <dgm:cxn modelId="{5CE8A897-3B00-4D2B-B8EF-7695FE2164CA}" type="presParOf" srcId="{0F8F1904-8D6B-6E4F-A974-29EDF52ABD10}" destId="{41CDEA36-F58D-2842-B3E0-FB612024E03E}" srcOrd="2" destOrd="0" presId="urn:microsoft.com/office/officeart/2008/layout/NameandTitleOrganizationalChart#2"/>
    <dgm:cxn modelId="{BBCFA91E-DC77-420E-A6BA-04BE395C19C6}" type="presParOf" srcId="{E0E2E672-2FDA-AB4A-AB35-1F4898B2D221}" destId="{D6E5C906-F390-C047-974E-646B38575C69}" srcOrd="1" destOrd="0" presId="urn:microsoft.com/office/officeart/2008/layout/NameandTitleOrganizationalChart#2"/>
    <dgm:cxn modelId="{5581AFEF-888B-420E-90CA-6547FC3D6892}" type="presParOf" srcId="{E0E2E672-2FDA-AB4A-AB35-1F4898B2D221}" destId="{51128495-C6F0-B44C-877C-D40A91C46A24}" srcOrd="2" destOrd="0" presId="urn:microsoft.com/office/officeart/2008/layout/NameandTitleOrganizationalChart#2"/>
    <dgm:cxn modelId="{77D367C3-71DD-42F3-BD57-88AFB8C62F91}" type="presParOf" srcId="{9C83F05C-6AEA-FE43-8E90-ECA28AC3A494}" destId="{3C3F9412-1278-7047-ADA3-F854793C5F82}" srcOrd="2" destOrd="0" presId="urn:microsoft.com/office/officeart/2008/layout/NameandTitleOrganizationalChart#2"/>
    <dgm:cxn modelId="{BF9A3AF0-5103-4048-AC99-100AE58C5316}" type="presParOf" srcId="{16D4CF9B-E0D8-7A4F-A2DF-DA1AE265C9C4}" destId="{A05373A5-85AD-2F4A-B02B-5FDC9525C809}" srcOrd="2" destOrd="0" presId="urn:microsoft.com/office/officeart/2008/layout/NameandTitleOrganizationalChart#2"/>
    <dgm:cxn modelId="{91131706-C780-4E18-A210-A556970EAC17}" type="presParOf" srcId="{4A15E0DB-B34C-3E4E-874E-7712E8CE1B68}" destId="{AA7C9136-9A46-F843-997A-6E6A2C33CCC3}" srcOrd="2" destOrd="0" presId="urn:microsoft.com/office/officeart/2008/layout/NameandTitleOrganizationalChart#2"/>
    <dgm:cxn modelId="{BCBF8571-02A8-45D5-9BE4-A66087E7EA8B}" type="presParOf" srcId="{4A15E0DB-B34C-3E4E-874E-7712E8CE1B68}" destId="{107994C1-1CE8-1048-869F-88C3CF305C82}" srcOrd="3" destOrd="0" presId="urn:microsoft.com/office/officeart/2008/layout/NameandTitleOrganizationalChart#2"/>
    <dgm:cxn modelId="{9D5A3403-AF37-470D-A420-E23321309A8D}" type="presParOf" srcId="{107994C1-1CE8-1048-869F-88C3CF305C82}" destId="{8677E528-1F55-F742-A113-E48BFD7D7616}" srcOrd="0" destOrd="0" presId="urn:microsoft.com/office/officeart/2008/layout/NameandTitleOrganizationalChart#2"/>
    <dgm:cxn modelId="{042498C4-9800-4F5F-95FE-D071AA655673}" type="presParOf" srcId="{8677E528-1F55-F742-A113-E48BFD7D7616}" destId="{CC980BED-8CA8-8E43-893B-3F5FDC361CC0}" srcOrd="0" destOrd="0" presId="urn:microsoft.com/office/officeart/2008/layout/NameandTitleOrganizationalChart#2"/>
    <dgm:cxn modelId="{FE7DC57F-21E9-43EA-953F-87314C974134}" type="presParOf" srcId="{8677E528-1F55-F742-A113-E48BFD7D7616}" destId="{BC6B07E7-6140-594E-94D0-7F4898A01E75}" srcOrd="1" destOrd="0" presId="urn:microsoft.com/office/officeart/2008/layout/NameandTitleOrganizationalChart#2"/>
    <dgm:cxn modelId="{009A00C3-C387-4740-933D-4084C19E53B6}" type="presParOf" srcId="{8677E528-1F55-F742-A113-E48BFD7D7616}" destId="{37B09FD1-024B-BA46-9CFB-42F4163879C7}" srcOrd="2" destOrd="0" presId="urn:microsoft.com/office/officeart/2008/layout/NameandTitleOrganizationalChart#2"/>
    <dgm:cxn modelId="{C633EE62-823F-4921-887A-615830FFE4B7}" type="presParOf" srcId="{107994C1-1CE8-1048-869F-88C3CF305C82}" destId="{94F13D06-9631-8446-A4CD-B5938F850211}" srcOrd="1" destOrd="0" presId="urn:microsoft.com/office/officeart/2008/layout/NameandTitleOrganizationalChart#2"/>
    <dgm:cxn modelId="{EBC9B6AF-FEE8-4EC2-AEEF-DF6D6639C1C8}" type="presParOf" srcId="{94F13D06-9631-8446-A4CD-B5938F850211}" destId="{2A813A81-0AB7-8848-A691-E071FE37A863}" srcOrd="0" destOrd="0" presId="urn:microsoft.com/office/officeart/2008/layout/NameandTitleOrganizationalChart#2"/>
    <dgm:cxn modelId="{85B36CA0-D2A6-43CA-9FD0-539EC35D2685}" type="presParOf" srcId="{94F13D06-9631-8446-A4CD-B5938F850211}" destId="{A87F2750-6B96-5240-B957-AC82D527FBE5}" srcOrd="1" destOrd="0" presId="urn:microsoft.com/office/officeart/2008/layout/NameandTitleOrganizationalChart#2"/>
    <dgm:cxn modelId="{F396A48A-182C-4291-B4BB-E81341D563E0}" type="presParOf" srcId="{A87F2750-6B96-5240-B957-AC82D527FBE5}" destId="{5207843E-9041-954E-A851-A85D9788D65C}" srcOrd="0" destOrd="0" presId="urn:microsoft.com/office/officeart/2008/layout/NameandTitleOrganizationalChart#2"/>
    <dgm:cxn modelId="{6299FC82-F192-4701-9B3C-97E94E657ED0}" type="presParOf" srcId="{5207843E-9041-954E-A851-A85D9788D65C}" destId="{EEA8B90C-D1B1-EA45-83C7-D2EAC0F56A8E}" srcOrd="0" destOrd="0" presId="urn:microsoft.com/office/officeart/2008/layout/NameandTitleOrganizationalChart#2"/>
    <dgm:cxn modelId="{9DFCC0E8-63FE-4BEE-B7EF-09890B211BAF}" type="presParOf" srcId="{5207843E-9041-954E-A851-A85D9788D65C}" destId="{8349811B-EEE0-274C-B499-66B9867986BD}" srcOrd="1" destOrd="0" presId="urn:microsoft.com/office/officeart/2008/layout/NameandTitleOrganizationalChart#2"/>
    <dgm:cxn modelId="{04F22C8F-262D-458B-9F46-A032D2984662}" type="presParOf" srcId="{5207843E-9041-954E-A851-A85D9788D65C}" destId="{49E9926C-42F0-7D4F-A205-107544C5CA79}" srcOrd="2" destOrd="0" presId="urn:microsoft.com/office/officeart/2008/layout/NameandTitleOrganizationalChart#2"/>
    <dgm:cxn modelId="{2219BAC8-60CC-4939-8F66-60475DBE42FC}" type="presParOf" srcId="{A87F2750-6B96-5240-B957-AC82D527FBE5}" destId="{14A15187-1D9A-0542-8B9E-7994CE9E67F2}" srcOrd="1" destOrd="0" presId="urn:microsoft.com/office/officeart/2008/layout/NameandTitleOrganizationalChart#2"/>
    <dgm:cxn modelId="{80F35678-6582-43AB-B6B9-51B6C2720B99}" type="presParOf" srcId="{14A15187-1D9A-0542-8B9E-7994CE9E67F2}" destId="{66A7C7C2-490F-8B47-B808-C9381D778BF7}" srcOrd="0" destOrd="0" presId="urn:microsoft.com/office/officeart/2008/layout/NameandTitleOrganizationalChart#2"/>
    <dgm:cxn modelId="{8BFCDD21-E58E-4AC5-8286-3D7637C6829A}" type="presParOf" srcId="{14A15187-1D9A-0542-8B9E-7994CE9E67F2}" destId="{4ACDD3F7-97D6-1B47-80C2-9CAA179512DD}" srcOrd="1" destOrd="0" presId="urn:microsoft.com/office/officeart/2008/layout/NameandTitleOrganizationalChart#2"/>
    <dgm:cxn modelId="{AEE2826A-9ECA-4787-86C0-37DF286335F7}" type="presParOf" srcId="{4ACDD3F7-97D6-1B47-80C2-9CAA179512DD}" destId="{F0B2B85E-B136-0144-98F6-C2D54A573909}" srcOrd="0" destOrd="0" presId="urn:microsoft.com/office/officeart/2008/layout/NameandTitleOrganizationalChart#2"/>
    <dgm:cxn modelId="{771886CB-CA50-4107-8387-B067063A8647}" type="presParOf" srcId="{F0B2B85E-B136-0144-98F6-C2D54A573909}" destId="{B2DFF27D-C110-8E4A-9695-7DEF1E0BC6D9}" srcOrd="0" destOrd="0" presId="urn:microsoft.com/office/officeart/2008/layout/NameandTitleOrganizationalChart#2"/>
    <dgm:cxn modelId="{7687CBC4-1EE4-4271-90AB-465800733001}" type="presParOf" srcId="{F0B2B85E-B136-0144-98F6-C2D54A573909}" destId="{B0FC2A92-4BF7-C745-A3D9-B0C8C21DA065}" srcOrd="1" destOrd="0" presId="urn:microsoft.com/office/officeart/2008/layout/NameandTitleOrganizationalChart#2"/>
    <dgm:cxn modelId="{4C8B6FB9-E6ED-4DB0-8212-36EE15DD160A}" type="presParOf" srcId="{F0B2B85E-B136-0144-98F6-C2D54A573909}" destId="{8F637DAA-D4E8-1241-8A70-7F9A18571244}" srcOrd="2" destOrd="0" presId="urn:microsoft.com/office/officeart/2008/layout/NameandTitleOrganizationalChart#2"/>
    <dgm:cxn modelId="{92EFF4D5-6343-4514-BDCB-580DE11DE9F3}" type="presParOf" srcId="{4ACDD3F7-97D6-1B47-80C2-9CAA179512DD}" destId="{559263C3-09A3-7B40-9F5F-DC90F4747B79}" srcOrd="1" destOrd="0" presId="urn:microsoft.com/office/officeart/2008/layout/NameandTitleOrganizationalChart#2"/>
    <dgm:cxn modelId="{51E0F98F-0EDC-446E-A969-2AB54127D612}" type="presParOf" srcId="{4ACDD3F7-97D6-1B47-80C2-9CAA179512DD}" destId="{95814781-43A8-EF40-96AC-46A5DE9E2AE5}" srcOrd="2" destOrd="0" presId="urn:microsoft.com/office/officeart/2008/layout/NameandTitleOrganizationalChart#2"/>
    <dgm:cxn modelId="{14223B77-8954-4833-BC46-A7531690C935}" type="presParOf" srcId="{A87F2750-6B96-5240-B957-AC82D527FBE5}" destId="{1DFE804B-646A-1640-B0A4-BB1757D4B301}" srcOrd="2" destOrd="0" presId="urn:microsoft.com/office/officeart/2008/layout/NameandTitleOrganizationalChart#2"/>
    <dgm:cxn modelId="{654B97F8-6D90-4064-86A4-86FB78F93721}" type="presParOf" srcId="{107994C1-1CE8-1048-869F-88C3CF305C82}" destId="{94CE2348-D705-4748-A9E2-70AAB7A0BD5D}" srcOrd="2" destOrd="0" presId="urn:microsoft.com/office/officeart/2008/layout/NameandTitleOrganizationalChart#2"/>
    <dgm:cxn modelId="{DAAFE18B-137F-4CEB-AAB4-6A2A7FDB37B1}" type="presParOf" srcId="{6CF4941D-8155-B94F-A28E-38BC8AA72CD9}" destId="{4DA13084-C09C-BA42-95C6-F887DF9A4D71}" srcOrd="2" destOrd="0" presId="urn:microsoft.com/office/officeart/2008/layout/NameandTitleOrganizationalChar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2FCAB3-BF71-F341-8457-FE2F1D584B8F}" type="doc">
      <dgm:prSet loTypeId="urn:microsoft.com/office/officeart/2008/layout/VerticalAccentList" loCatId="" qsTypeId="urn:microsoft.com/office/officeart/2005/8/quickstyle/simple4#8" qsCatId="simple" csTypeId="urn:microsoft.com/office/officeart/2005/8/colors/accent1_2#8" csCatId="accent1" phldr="1"/>
      <dgm:spPr/>
      <dgm:t>
        <a:bodyPr/>
        <a:lstStyle/>
        <a:p>
          <a:endParaRPr lang="zh-CN" altLang="en-US"/>
        </a:p>
      </dgm:t>
    </dgm:pt>
    <dgm:pt modelId="{DE83ADBA-4335-4A42-AA5E-BEBDCD59C442}">
      <dgm:prSet phldrT="[文本]" phldr="1"/>
      <dgm:spPr/>
      <dgm:t>
        <a:bodyPr/>
        <a:lstStyle/>
        <a:p>
          <a:endParaRPr lang="zh-CN" altLang="en-US" dirty="0"/>
        </a:p>
      </dgm:t>
    </dgm:pt>
    <dgm:pt modelId="{1C35C84F-11F0-924E-8C6A-1156BF0DEDE3}" type="parTrans" cxnId="{0395FF7C-FBD3-9045-AE2D-4F70747B5B2F}">
      <dgm:prSet/>
      <dgm:spPr/>
      <dgm:t>
        <a:bodyPr/>
        <a:lstStyle/>
        <a:p>
          <a:endParaRPr lang="zh-CN" altLang="en-US"/>
        </a:p>
      </dgm:t>
    </dgm:pt>
    <dgm:pt modelId="{05B27D78-497F-E942-9458-E7BCEBCE545B}" type="sibTrans" cxnId="{0395FF7C-FBD3-9045-AE2D-4F70747B5B2F}">
      <dgm:prSet/>
      <dgm:spPr/>
      <dgm:t>
        <a:bodyPr/>
        <a:lstStyle/>
        <a:p>
          <a:endParaRPr lang="zh-CN" altLang="en-US"/>
        </a:p>
      </dgm:t>
    </dgm:pt>
    <dgm:pt modelId="{AB54B17D-3C39-064B-BCAA-E4C506F1890D}">
      <dgm:prSet phldrT="[文本]" custT="1"/>
      <dgm:spPr/>
      <dgm:t>
        <a:bodyPr/>
        <a:lstStyle/>
        <a:p>
          <a:r>
            <a:rPr lang="zh-CN" altLang="en-US" sz="2000" dirty="0" smtClean="0"/>
            <a:t>常识中真实不虚的世界</a:t>
          </a:r>
          <a:endParaRPr lang="zh-CN" altLang="en-US" sz="2000" dirty="0"/>
        </a:p>
      </dgm:t>
    </dgm:pt>
    <dgm:pt modelId="{3D1DFDE0-E368-6148-92A7-6FE9DBF2A966}" type="parTrans" cxnId="{BB3E1AB3-86DD-654D-ADD2-01B40ACE4E73}">
      <dgm:prSet/>
      <dgm:spPr/>
      <dgm:t>
        <a:bodyPr/>
        <a:lstStyle/>
        <a:p>
          <a:endParaRPr lang="zh-CN" altLang="en-US"/>
        </a:p>
      </dgm:t>
    </dgm:pt>
    <dgm:pt modelId="{4EB98C6E-8FC5-3649-92AE-6DFFFD44A409}" type="sibTrans" cxnId="{BB3E1AB3-86DD-654D-ADD2-01B40ACE4E73}">
      <dgm:prSet/>
      <dgm:spPr/>
      <dgm:t>
        <a:bodyPr/>
        <a:lstStyle/>
        <a:p>
          <a:endParaRPr lang="zh-CN" altLang="en-US"/>
        </a:p>
      </dgm:t>
    </dgm:pt>
    <dgm:pt modelId="{1C9208B8-528A-E045-A203-7DD4C7BDBAAC}">
      <dgm:prSet phldrT="[文本]" phldr="1"/>
      <dgm:spPr/>
      <dgm:t>
        <a:bodyPr/>
        <a:lstStyle/>
        <a:p>
          <a:endParaRPr lang="zh-CN" altLang="en-US"/>
        </a:p>
      </dgm:t>
    </dgm:pt>
    <dgm:pt modelId="{F5505100-552C-6843-B2CE-A05ECFDE794A}" type="parTrans" cxnId="{F47FBC3F-6675-E647-BACE-979FC9C9B5B7}">
      <dgm:prSet/>
      <dgm:spPr/>
      <dgm:t>
        <a:bodyPr/>
        <a:lstStyle/>
        <a:p>
          <a:endParaRPr lang="zh-CN" altLang="en-US"/>
        </a:p>
      </dgm:t>
    </dgm:pt>
    <dgm:pt modelId="{77635920-7A7F-E04C-B4B7-4B607919166C}" type="sibTrans" cxnId="{F47FBC3F-6675-E647-BACE-979FC9C9B5B7}">
      <dgm:prSet/>
      <dgm:spPr/>
      <dgm:t>
        <a:bodyPr/>
        <a:lstStyle/>
        <a:p>
          <a:endParaRPr lang="zh-CN" altLang="en-US"/>
        </a:p>
      </dgm:t>
    </dgm:pt>
    <dgm:pt modelId="{CB31173B-636F-A341-A22B-9BE7DCF0C4D6}">
      <dgm:prSet phldrT="[文本]" custT="1"/>
      <dgm:spPr/>
      <dgm:t>
        <a:bodyPr/>
        <a:lstStyle/>
        <a:p>
          <a:r>
            <a:rPr lang="zh-CN" altLang="en-US" sz="2000" dirty="0" smtClean="0"/>
            <a:t>认知方式：凡夫的感官</a:t>
          </a:r>
          <a:endParaRPr lang="zh-CN" altLang="en-US" sz="2000" dirty="0"/>
        </a:p>
      </dgm:t>
    </dgm:pt>
    <dgm:pt modelId="{6C44C09F-AA0B-7446-8F46-5224BEA8BB86}" type="parTrans" cxnId="{7D4BC546-D52B-F146-8251-384B4D22B821}">
      <dgm:prSet/>
      <dgm:spPr/>
      <dgm:t>
        <a:bodyPr/>
        <a:lstStyle/>
        <a:p>
          <a:endParaRPr lang="zh-CN" altLang="en-US"/>
        </a:p>
      </dgm:t>
    </dgm:pt>
    <dgm:pt modelId="{7CAFD997-6085-CD47-8546-18353DCFB16D}" type="sibTrans" cxnId="{7D4BC546-D52B-F146-8251-384B4D22B821}">
      <dgm:prSet/>
      <dgm:spPr/>
      <dgm:t>
        <a:bodyPr/>
        <a:lstStyle/>
        <a:p>
          <a:endParaRPr lang="zh-CN" altLang="en-US"/>
        </a:p>
      </dgm:t>
    </dgm:pt>
    <dgm:pt modelId="{3EF1649F-049F-FF41-8B8A-5F926D1C35DC}">
      <dgm:prSet phldrT="[文本]" phldr="1"/>
      <dgm:spPr/>
      <dgm:t>
        <a:bodyPr/>
        <a:lstStyle/>
        <a:p>
          <a:endParaRPr lang="zh-CN" altLang="en-US"/>
        </a:p>
      </dgm:t>
    </dgm:pt>
    <dgm:pt modelId="{6A8FE1B3-695E-F046-B6D2-365D5B8407B0}" type="parTrans" cxnId="{58E90ADF-3501-C249-A879-DF685F02E267}">
      <dgm:prSet/>
      <dgm:spPr/>
      <dgm:t>
        <a:bodyPr/>
        <a:lstStyle/>
        <a:p>
          <a:endParaRPr lang="zh-CN" altLang="en-US"/>
        </a:p>
      </dgm:t>
    </dgm:pt>
    <dgm:pt modelId="{24EFB28E-C5B9-8644-9752-AD2CDA97FBA0}" type="sibTrans" cxnId="{58E90ADF-3501-C249-A879-DF685F02E267}">
      <dgm:prSet/>
      <dgm:spPr/>
      <dgm:t>
        <a:bodyPr/>
        <a:lstStyle/>
        <a:p>
          <a:endParaRPr lang="zh-CN" altLang="en-US"/>
        </a:p>
      </dgm:t>
    </dgm:pt>
    <dgm:pt modelId="{34B6C79C-903E-F141-80BB-F4A330AE6044}">
      <dgm:prSet phldrT="[文本]" custT="1"/>
      <dgm:spPr/>
      <dgm:t>
        <a:bodyPr/>
        <a:lstStyle/>
        <a:p>
          <a:r>
            <a:rPr lang="zh-CN" altLang="en-US" sz="2000" dirty="0" smtClean="0"/>
            <a:t>认知主体：从未学佛的人</a:t>
          </a:r>
          <a:endParaRPr lang="zh-CN" altLang="en-US" sz="2000" dirty="0"/>
        </a:p>
      </dgm:t>
    </dgm:pt>
    <dgm:pt modelId="{0FDCFC4A-6C0D-044B-A5F0-9F90852B4AC3}" type="parTrans" cxnId="{97AD9D39-1B69-7642-BAF5-C30378E5E3BF}">
      <dgm:prSet/>
      <dgm:spPr/>
      <dgm:t>
        <a:bodyPr/>
        <a:lstStyle/>
        <a:p>
          <a:endParaRPr lang="zh-CN" altLang="en-US"/>
        </a:p>
      </dgm:t>
    </dgm:pt>
    <dgm:pt modelId="{2AD8E5D3-E18A-564C-9B33-AF5DD8173424}" type="sibTrans" cxnId="{97AD9D39-1B69-7642-BAF5-C30378E5E3BF}">
      <dgm:prSet/>
      <dgm:spPr/>
      <dgm:t>
        <a:bodyPr/>
        <a:lstStyle/>
        <a:p>
          <a:endParaRPr lang="zh-CN" altLang="en-US"/>
        </a:p>
      </dgm:t>
    </dgm:pt>
    <dgm:pt modelId="{F10A9B24-B899-8542-8645-7CE2E61A794A}" type="pres">
      <dgm:prSet presAssocID="{502FCAB3-BF71-F341-8457-FE2F1D584B8F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205A8DC6-93CC-FA4B-9B4C-79D2380C79D2}" type="pres">
      <dgm:prSet presAssocID="{DE83ADBA-4335-4A42-AA5E-BEBDCD59C442}" presName="parenttextcomposite" presStyleCnt="0"/>
      <dgm:spPr/>
    </dgm:pt>
    <dgm:pt modelId="{7090587E-A4B2-9A4A-BA5E-C73B734E58C5}" type="pres">
      <dgm:prSet presAssocID="{DE83ADBA-4335-4A42-AA5E-BEBDCD59C442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A530C26-5C52-AD49-993D-3E96C5D4D1D3}" type="pres">
      <dgm:prSet presAssocID="{DE83ADBA-4335-4A42-AA5E-BEBDCD59C442}" presName="composite" presStyleCnt="0"/>
      <dgm:spPr/>
    </dgm:pt>
    <dgm:pt modelId="{0FA8727C-B473-B840-9D31-81306A4E6C64}" type="pres">
      <dgm:prSet presAssocID="{DE83ADBA-4335-4A42-AA5E-BEBDCD59C442}" presName="chevron1" presStyleLbl="alignNode1" presStyleIdx="0" presStyleCnt="21"/>
      <dgm:spPr/>
    </dgm:pt>
    <dgm:pt modelId="{E09AC239-3ED1-464B-88EE-262C7C557E58}" type="pres">
      <dgm:prSet presAssocID="{DE83ADBA-4335-4A42-AA5E-BEBDCD59C442}" presName="chevron2" presStyleLbl="alignNode1" presStyleIdx="1" presStyleCnt="21"/>
      <dgm:spPr/>
    </dgm:pt>
    <dgm:pt modelId="{37EB1083-59FD-A540-A656-24767E6CFA7B}" type="pres">
      <dgm:prSet presAssocID="{DE83ADBA-4335-4A42-AA5E-BEBDCD59C442}" presName="chevron3" presStyleLbl="alignNode1" presStyleIdx="2" presStyleCnt="21"/>
      <dgm:spPr/>
    </dgm:pt>
    <dgm:pt modelId="{DC9EDD86-E2EB-424F-8B81-7646EF8F74A0}" type="pres">
      <dgm:prSet presAssocID="{DE83ADBA-4335-4A42-AA5E-BEBDCD59C442}" presName="chevron4" presStyleLbl="alignNode1" presStyleIdx="3" presStyleCnt="21"/>
      <dgm:spPr/>
    </dgm:pt>
    <dgm:pt modelId="{C7649F81-58DC-5148-A802-643534C0122C}" type="pres">
      <dgm:prSet presAssocID="{DE83ADBA-4335-4A42-AA5E-BEBDCD59C442}" presName="chevron5" presStyleLbl="alignNode1" presStyleIdx="4" presStyleCnt="21"/>
      <dgm:spPr/>
    </dgm:pt>
    <dgm:pt modelId="{A06FEC0C-B9AB-AF48-A479-31F35192C09F}" type="pres">
      <dgm:prSet presAssocID="{DE83ADBA-4335-4A42-AA5E-BEBDCD59C442}" presName="chevron6" presStyleLbl="alignNode1" presStyleIdx="5" presStyleCnt="21"/>
      <dgm:spPr/>
    </dgm:pt>
    <dgm:pt modelId="{80059478-B761-1B40-8EC9-1DACC1C2EAFF}" type="pres">
      <dgm:prSet presAssocID="{DE83ADBA-4335-4A42-AA5E-BEBDCD59C442}" presName="chevron7" presStyleLbl="alignNode1" presStyleIdx="6" presStyleCnt="21"/>
      <dgm:spPr/>
    </dgm:pt>
    <dgm:pt modelId="{9025A6BE-8F76-3B4C-A238-2A5C2FD5C098}" type="pres">
      <dgm:prSet presAssocID="{DE83ADBA-4335-4A42-AA5E-BEBDCD59C442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7B4E5E8-ABDC-C24F-8EE1-0C4EB587DB99}" type="pres">
      <dgm:prSet presAssocID="{05B27D78-497F-E942-9458-E7BCEBCE545B}" presName="sibTrans" presStyleCnt="0"/>
      <dgm:spPr/>
    </dgm:pt>
    <dgm:pt modelId="{93F3F1F9-4344-ED41-8ADD-717F890B8A61}" type="pres">
      <dgm:prSet presAssocID="{1C9208B8-528A-E045-A203-7DD4C7BDBAAC}" presName="parenttextcomposite" presStyleCnt="0"/>
      <dgm:spPr/>
    </dgm:pt>
    <dgm:pt modelId="{809FFF5D-C8AC-0542-B864-8E41319C5E8A}" type="pres">
      <dgm:prSet presAssocID="{1C9208B8-528A-E045-A203-7DD4C7BDBAA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3549CC0-AB35-254C-BD3A-1943BC3511B3}" type="pres">
      <dgm:prSet presAssocID="{1C9208B8-528A-E045-A203-7DD4C7BDBAAC}" presName="composite" presStyleCnt="0"/>
      <dgm:spPr/>
    </dgm:pt>
    <dgm:pt modelId="{41CA2DC1-C32B-0E47-8776-05D0EFC551D1}" type="pres">
      <dgm:prSet presAssocID="{1C9208B8-528A-E045-A203-7DD4C7BDBAAC}" presName="chevron1" presStyleLbl="alignNode1" presStyleIdx="7" presStyleCnt="21"/>
      <dgm:spPr/>
    </dgm:pt>
    <dgm:pt modelId="{DD0CCB64-FF2E-4E4C-A35B-3452102C0F99}" type="pres">
      <dgm:prSet presAssocID="{1C9208B8-528A-E045-A203-7DD4C7BDBAAC}" presName="chevron2" presStyleLbl="alignNode1" presStyleIdx="8" presStyleCnt="21"/>
      <dgm:spPr/>
    </dgm:pt>
    <dgm:pt modelId="{21BB22EA-B376-714B-AF50-9CC1A7EB6133}" type="pres">
      <dgm:prSet presAssocID="{1C9208B8-528A-E045-A203-7DD4C7BDBAAC}" presName="chevron3" presStyleLbl="alignNode1" presStyleIdx="9" presStyleCnt="21"/>
      <dgm:spPr/>
    </dgm:pt>
    <dgm:pt modelId="{5FC2BA6B-D611-2244-AA8C-88E06FFCA9D6}" type="pres">
      <dgm:prSet presAssocID="{1C9208B8-528A-E045-A203-7DD4C7BDBAAC}" presName="chevron4" presStyleLbl="alignNode1" presStyleIdx="10" presStyleCnt="21"/>
      <dgm:spPr/>
    </dgm:pt>
    <dgm:pt modelId="{1E0F1A14-82A2-E64C-8E1A-FCE6ACF1194C}" type="pres">
      <dgm:prSet presAssocID="{1C9208B8-528A-E045-A203-7DD4C7BDBAAC}" presName="chevron5" presStyleLbl="alignNode1" presStyleIdx="11" presStyleCnt="21"/>
      <dgm:spPr/>
    </dgm:pt>
    <dgm:pt modelId="{0E56C550-D084-6740-A12D-891139CCB9C6}" type="pres">
      <dgm:prSet presAssocID="{1C9208B8-528A-E045-A203-7DD4C7BDBAAC}" presName="chevron6" presStyleLbl="alignNode1" presStyleIdx="12" presStyleCnt="21"/>
      <dgm:spPr/>
    </dgm:pt>
    <dgm:pt modelId="{EC14CC1B-BC1F-7F4E-B8FB-5035386E515E}" type="pres">
      <dgm:prSet presAssocID="{1C9208B8-528A-E045-A203-7DD4C7BDBAAC}" presName="chevron7" presStyleLbl="alignNode1" presStyleIdx="13" presStyleCnt="21"/>
      <dgm:spPr/>
    </dgm:pt>
    <dgm:pt modelId="{02ADE29D-0033-AC46-97F0-6929DCC9DDBC}" type="pres">
      <dgm:prSet presAssocID="{1C9208B8-528A-E045-A203-7DD4C7BDBAA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65562DF-B809-0244-B232-9D2121E2F44A}" type="pres">
      <dgm:prSet presAssocID="{77635920-7A7F-E04C-B4B7-4B607919166C}" presName="sibTrans" presStyleCnt="0"/>
      <dgm:spPr/>
    </dgm:pt>
    <dgm:pt modelId="{09C8769C-4ECE-444E-B416-29104BA904A5}" type="pres">
      <dgm:prSet presAssocID="{3EF1649F-049F-FF41-8B8A-5F926D1C35DC}" presName="parenttextcomposite" presStyleCnt="0"/>
      <dgm:spPr/>
    </dgm:pt>
    <dgm:pt modelId="{D7B0D2C7-0FA3-EE4D-95B8-8B886255D391}" type="pres">
      <dgm:prSet presAssocID="{3EF1649F-049F-FF41-8B8A-5F926D1C35DC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5724B67-72FC-2A46-88B8-AFCA549F8BF4}" type="pres">
      <dgm:prSet presAssocID="{3EF1649F-049F-FF41-8B8A-5F926D1C35DC}" presName="composite" presStyleCnt="0"/>
      <dgm:spPr/>
    </dgm:pt>
    <dgm:pt modelId="{7753DF5D-38BD-EF47-85D8-4DA20084BA45}" type="pres">
      <dgm:prSet presAssocID="{3EF1649F-049F-FF41-8B8A-5F926D1C35DC}" presName="chevron1" presStyleLbl="alignNode1" presStyleIdx="14" presStyleCnt="21"/>
      <dgm:spPr/>
    </dgm:pt>
    <dgm:pt modelId="{ED6A1E19-DFB9-3448-B921-C52AEB66A09D}" type="pres">
      <dgm:prSet presAssocID="{3EF1649F-049F-FF41-8B8A-5F926D1C35DC}" presName="chevron2" presStyleLbl="alignNode1" presStyleIdx="15" presStyleCnt="21"/>
      <dgm:spPr/>
    </dgm:pt>
    <dgm:pt modelId="{A8EC9AB2-53FA-8D44-B630-CE7F5EDA7A5C}" type="pres">
      <dgm:prSet presAssocID="{3EF1649F-049F-FF41-8B8A-5F926D1C35DC}" presName="chevron3" presStyleLbl="alignNode1" presStyleIdx="16" presStyleCnt="21"/>
      <dgm:spPr/>
    </dgm:pt>
    <dgm:pt modelId="{FECA961C-5B40-D840-B2A8-F690078075A7}" type="pres">
      <dgm:prSet presAssocID="{3EF1649F-049F-FF41-8B8A-5F926D1C35DC}" presName="chevron4" presStyleLbl="alignNode1" presStyleIdx="17" presStyleCnt="21"/>
      <dgm:spPr/>
    </dgm:pt>
    <dgm:pt modelId="{49E167A2-6935-A94C-AAD3-75FD1B1BFD52}" type="pres">
      <dgm:prSet presAssocID="{3EF1649F-049F-FF41-8B8A-5F926D1C35DC}" presName="chevron5" presStyleLbl="alignNode1" presStyleIdx="18" presStyleCnt="21"/>
      <dgm:spPr/>
    </dgm:pt>
    <dgm:pt modelId="{90D284C4-8EBE-BD48-95C3-F1621C802F08}" type="pres">
      <dgm:prSet presAssocID="{3EF1649F-049F-FF41-8B8A-5F926D1C35DC}" presName="chevron6" presStyleLbl="alignNode1" presStyleIdx="19" presStyleCnt="21"/>
      <dgm:spPr/>
    </dgm:pt>
    <dgm:pt modelId="{BBABBF9C-C7C8-E441-B648-37836BE905F2}" type="pres">
      <dgm:prSet presAssocID="{3EF1649F-049F-FF41-8B8A-5F926D1C35DC}" presName="chevron7" presStyleLbl="alignNode1" presStyleIdx="20" presStyleCnt="21"/>
      <dgm:spPr/>
    </dgm:pt>
    <dgm:pt modelId="{79DCB0E6-159F-5448-B2CF-F1F5AF713AA6}" type="pres">
      <dgm:prSet presAssocID="{3EF1649F-049F-FF41-8B8A-5F926D1C35DC}" presName="childtext" presStyleLbl="solidFgAcc1" presStyleIdx="2" presStyleCnt="3" custLinFactNeighborX="283" custLinFactNeighborY="5989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47FBC3F-6675-E647-BACE-979FC9C9B5B7}" srcId="{502FCAB3-BF71-F341-8457-FE2F1D584B8F}" destId="{1C9208B8-528A-E045-A203-7DD4C7BDBAAC}" srcOrd="1" destOrd="0" parTransId="{F5505100-552C-6843-B2CE-A05ECFDE794A}" sibTransId="{77635920-7A7F-E04C-B4B7-4B607919166C}"/>
    <dgm:cxn modelId="{FB17673A-B70C-4BB5-802D-BDA7B6F407F9}" type="presOf" srcId="{DE83ADBA-4335-4A42-AA5E-BEBDCD59C442}" destId="{7090587E-A4B2-9A4A-BA5E-C73B734E58C5}" srcOrd="0" destOrd="0" presId="urn:microsoft.com/office/officeart/2008/layout/VerticalAccentList"/>
    <dgm:cxn modelId="{349EAC9F-5D37-4814-936D-3A28F958E26D}" type="presOf" srcId="{34B6C79C-903E-F141-80BB-F4A330AE6044}" destId="{79DCB0E6-159F-5448-B2CF-F1F5AF713AA6}" srcOrd="0" destOrd="0" presId="urn:microsoft.com/office/officeart/2008/layout/VerticalAccentList"/>
    <dgm:cxn modelId="{0395FF7C-FBD3-9045-AE2D-4F70747B5B2F}" srcId="{502FCAB3-BF71-F341-8457-FE2F1D584B8F}" destId="{DE83ADBA-4335-4A42-AA5E-BEBDCD59C442}" srcOrd="0" destOrd="0" parTransId="{1C35C84F-11F0-924E-8C6A-1156BF0DEDE3}" sibTransId="{05B27D78-497F-E942-9458-E7BCEBCE545B}"/>
    <dgm:cxn modelId="{97AD9D39-1B69-7642-BAF5-C30378E5E3BF}" srcId="{3EF1649F-049F-FF41-8B8A-5F926D1C35DC}" destId="{34B6C79C-903E-F141-80BB-F4A330AE6044}" srcOrd="0" destOrd="0" parTransId="{0FDCFC4A-6C0D-044B-A5F0-9F90852B4AC3}" sibTransId="{2AD8E5D3-E18A-564C-9B33-AF5DD8173424}"/>
    <dgm:cxn modelId="{58E90ADF-3501-C249-A879-DF685F02E267}" srcId="{502FCAB3-BF71-F341-8457-FE2F1D584B8F}" destId="{3EF1649F-049F-FF41-8B8A-5F926D1C35DC}" srcOrd="2" destOrd="0" parTransId="{6A8FE1B3-695E-F046-B6D2-365D5B8407B0}" sibTransId="{24EFB28E-C5B9-8644-9752-AD2CDA97FBA0}"/>
    <dgm:cxn modelId="{D2C39E29-1890-4B24-81A2-111E6A262E34}" type="presOf" srcId="{CB31173B-636F-A341-A22B-9BE7DCF0C4D6}" destId="{02ADE29D-0033-AC46-97F0-6929DCC9DDBC}" srcOrd="0" destOrd="0" presId="urn:microsoft.com/office/officeart/2008/layout/VerticalAccentList"/>
    <dgm:cxn modelId="{8FB994F0-9658-4E65-8BF8-C49EE17D83B3}" type="presOf" srcId="{1C9208B8-528A-E045-A203-7DD4C7BDBAAC}" destId="{809FFF5D-C8AC-0542-B864-8E41319C5E8A}" srcOrd="0" destOrd="0" presId="urn:microsoft.com/office/officeart/2008/layout/VerticalAccentList"/>
    <dgm:cxn modelId="{BB3E1AB3-86DD-654D-ADD2-01B40ACE4E73}" srcId="{DE83ADBA-4335-4A42-AA5E-BEBDCD59C442}" destId="{AB54B17D-3C39-064B-BCAA-E4C506F1890D}" srcOrd="0" destOrd="0" parTransId="{3D1DFDE0-E368-6148-92A7-6FE9DBF2A966}" sibTransId="{4EB98C6E-8FC5-3649-92AE-6DFFFD44A409}"/>
    <dgm:cxn modelId="{AA04BE4A-2C06-42EB-B63F-944BA062CDD4}" type="presOf" srcId="{3EF1649F-049F-FF41-8B8A-5F926D1C35DC}" destId="{D7B0D2C7-0FA3-EE4D-95B8-8B886255D391}" srcOrd="0" destOrd="0" presId="urn:microsoft.com/office/officeart/2008/layout/VerticalAccentList"/>
    <dgm:cxn modelId="{7D4BC546-D52B-F146-8251-384B4D22B821}" srcId="{1C9208B8-528A-E045-A203-7DD4C7BDBAAC}" destId="{CB31173B-636F-A341-A22B-9BE7DCF0C4D6}" srcOrd="0" destOrd="0" parTransId="{6C44C09F-AA0B-7446-8F46-5224BEA8BB86}" sibTransId="{7CAFD997-6085-CD47-8546-18353DCFB16D}"/>
    <dgm:cxn modelId="{392B7D1F-BA08-478B-B419-8621D2FD5BFA}" type="presOf" srcId="{AB54B17D-3C39-064B-BCAA-E4C506F1890D}" destId="{9025A6BE-8F76-3B4C-A238-2A5C2FD5C098}" srcOrd="0" destOrd="0" presId="urn:microsoft.com/office/officeart/2008/layout/VerticalAccentList"/>
    <dgm:cxn modelId="{7BBCDB9B-B210-4CD5-9E4D-FE9FA9742108}" type="presOf" srcId="{502FCAB3-BF71-F341-8457-FE2F1D584B8F}" destId="{F10A9B24-B899-8542-8645-7CE2E61A794A}" srcOrd="0" destOrd="0" presId="urn:microsoft.com/office/officeart/2008/layout/VerticalAccentList"/>
    <dgm:cxn modelId="{FCFCA4B4-9BCC-466E-991A-8C58807466A3}" type="presParOf" srcId="{F10A9B24-B899-8542-8645-7CE2E61A794A}" destId="{205A8DC6-93CC-FA4B-9B4C-79D2380C79D2}" srcOrd="0" destOrd="0" presId="urn:microsoft.com/office/officeart/2008/layout/VerticalAccentList"/>
    <dgm:cxn modelId="{B934FB3A-5DCF-49A7-9D27-143860CDA268}" type="presParOf" srcId="{205A8DC6-93CC-FA4B-9B4C-79D2380C79D2}" destId="{7090587E-A4B2-9A4A-BA5E-C73B734E58C5}" srcOrd="0" destOrd="0" presId="urn:microsoft.com/office/officeart/2008/layout/VerticalAccentList"/>
    <dgm:cxn modelId="{2CB66714-50E3-49C8-BAA7-36749871359F}" type="presParOf" srcId="{F10A9B24-B899-8542-8645-7CE2E61A794A}" destId="{5A530C26-5C52-AD49-993D-3E96C5D4D1D3}" srcOrd="1" destOrd="0" presId="urn:microsoft.com/office/officeart/2008/layout/VerticalAccentList"/>
    <dgm:cxn modelId="{0B54DE41-7BCB-4D25-8B43-F5CD49C90C6C}" type="presParOf" srcId="{5A530C26-5C52-AD49-993D-3E96C5D4D1D3}" destId="{0FA8727C-B473-B840-9D31-81306A4E6C64}" srcOrd="0" destOrd="0" presId="urn:microsoft.com/office/officeart/2008/layout/VerticalAccentList"/>
    <dgm:cxn modelId="{787B2471-1834-4E52-BE06-5C96E2604A8A}" type="presParOf" srcId="{5A530C26-5C52-AD49-993D-3E96C5D4D1D3}" destId="{E09AC239-3ED1-464B-88EE-262C7C557E58}" srcOrd="1" destOrd="0" presId="urn:microsoft.com/office/officeart/2008/layout/VerticalAccentList"/>
    <dgm:cxn modelId="{554C176C-E016-45E3-BF0F-12870913DCF6}" type="presParOf" srcId="{5A530C26-5C52-AD49-993D-3E96C5D4D1D3}" destId="{37EB1083-59FD-A540-A656-24767E6CFA7B}" srcOrd="2" destOrd="0" presId="urn:microsoft.com/office/officeart/2008/layout/VerticalAccentList"/>
    <dgm:cxn modelId="{DE76C502-E9C5-42A0-8849-A067478EC330}" type="presParOf" srcId="{5A530C26-5C52-AD49-993D-3E96C5D4D1D3}" destId="{DC9EDD86-E2EB-424F-8B81-7646EF8F74A0}" srcOrd="3" destOrd="0" presId="urn:microsoft.com/office/officeart/2008/layout/VerticalAccentList"/>
    <dgm:cxn modelId="{8278B17D-A1EB-492D-B1ED-2687FEC9EABF}" type="presParOf" srcId="{5A530C26-5C52-AD49-993D-3E96C5D4D1D3}" destId="{C7649F81-58DC-5148-A802-643534C0122C}" srcOrd="4" destOrd="0" presId="urn:microsoft.com/office/officeart/2008/layout/VerticalAccentList"/>
    <dgm:cxn modelId="{E8DD930A-DF86-4E47-A47E-82630EA50083}" type="presParOf" srcId="{5A530C26-5C52-AD49-993D-3E96C5D4D1D3}" destId="{A06FEC0C-B9AB-AF48-A479-31F35192C09F}" srcOrd="5" destOrd="0" presId="urn:microsoft.com/office/officeart/2008/layout/VerticalAccentList"/>
    <dgm:cxn modelId="{BB27EB24-704F-4BAA-AD69-57C9BB481825}" type="presParOf" srcId="{5A530C26-5C52-AD49-993D-3E96C5D4D1D3}" destId="{80059478-B761-1B40-8EC9-1DACC1C2EAFF}" srcOrd="6" destOrd="0" presId="urn:microsoft.com/office/officeart/2008/layout/VerticalAccentList"/>
    <dgm:cxn modelId="{143730B1-60D6-4568-9A13-CF1831DF31DD}" type="presParOf" srcId="{5A530C26-5C52-AD49-993D-3E96C5D4D1D3}" destId="{9025A6BE-8F76-3B4C-A238-2A5C2FD5C098}" srcOrd="7" destOrd="0" presId="urn:microsoft.com/office/officeart/2008/layout/VerticalAccentList"/>
    <dgm:cxn modelId="{5BAD531E-B5DF-4807-B682-C9933F2A32C9}" type="presParOf" srcId="{F10A9B24-B899-8542-8645-7CE2E61A794A}" destId="{77B4E5E8-ABDC-C24F-8EE1-0C4EB587DB99}" srcOrd="2" destOrd="0" presId="urn:microsoft.com/office/officeart/2008/layout/VerticalAccentList"/>
    <dgm:cxn modelId="{C1D9FBE3-812B-460B-B397-8233DE7FC0DB}" type="presParOf" srcId="{F10A9B24-B899-8542-8645-7CE2E61A794A}" destId="{93F3F1F9-4344-ED41-8ADD-717F890B8A61}" srcOrd="3" destOrd="0" presId="urn:microsoft.com/office/officeart/2008/layout/VerticalAccentList"/>
    <dgm:cxn modelId="{451E65D2-5101-4FB9-B270-25456AB745EE}" type="presParOf" srcId="{93F3F1F9-4344-ED41-8ADD-717F890B8A61}" destId="{809FFF5D-C8AC-0542-B864-8E41319C5E8A}" srcOrd="0" destOrd="0" presId="urn:microsoft.com/office/officeart/2008/layout/VerticalAccentList"/>
    <dgm:cxn modelId="{066E2256-1876-48CF-A2C6-47FC919A0C2C}" type="presParOf" srcId="{F10A9B24-B899-8542-8645-7CE2E61A794A}" destId="{73549CC0-AB35-254C-BD3A-1943BC3511B3}" srcOrd="4" destOrd="0" presId="urn:microsoft.com/office/officeart/2008/layout/VerticalAccentList"/>
    <dgm:cxn modelId="{B4E8C50F-855C-45C4-94C1-9123DEEFA4DD}" type="presParOf" srcId="{73549CC0-AB35-254C-BD3A-1943BC3511B3}" destId="{41CA2DC1-C32B-0E47-8776-05D0EFC551D1}" srcOrd="0" destOrd="0" presId="urn:microsoft.com/office/officeart/2008/layout/VerticalAccentList"/>
    <dgm:cxn modelId="{0E4FCBAF-56AC-4A6E-B51F-864BA7E6604D}" type="presParOf" srcId="{73549CC0-AB35-254C-BD3A-1943BC3511B3}" destId="{DD0CCB64-FF2E-4E4C-A35B-3452102C0F99}" srcOrd="1" destOrd="0" presId="urn:microsoft.com/office/officeart/2008/layout/VerticalAccentList"/>
    <dgm:cxn modelId="{4D25C278-5685-4538-9BD8-E8979D55D006}" type="presParOf" srcId="{73549CC0-AB35-254C-BD3A-1943BC3511B3}" destId="{21BB22EA-B376-714B-AF50-9CC1A7EB6133}" srcOrd="2" destOrd="0" presId="urn:microsoft.com/office/officeart/2008/layout/VerticalAccentList"/>
    <dgm:cxn modelId="{07DFFC5D-28F4-428C-8261-A95EA7CC90A3}" type="presParOf" srcId="{73549CC0-AB35-254C-BD3A-1943BC3511B3}" destId="{5FC2BA6B-D611-2244-AA8C-88E06FFCA9D6}" srcOrd="3" destOrd="0" presId="urn:microsoft.com/office/officeart/2008/layout/VerticalAccentList"/>
    <dgm:cxn modelId="{C2AE2878-1631-4DC4-BA93-EF00A149504D}" type="presParOf" srcId="{73549CC0-AB35-254C-BD3A-1943BC3511B3}" destId="{1E0F1A14-82A2-E64C-8E1A-FCE6ACF1194C}" srcOrd="4" destOrd="0" presId="urn:microsoft.com/office/officeart/2008/layout/VerticalAccentList"/>
    <dgm:cxn modelId="{517B9E39-477C-494C-9C18-D45791EC06F2}" type="presParOf" srcId="{73549CC0-AB35-254C-BD3A-1943BC3511B3}" destId="{0E56C550-D084-6740-A12D-891139CCB9C6}" srcOrd="5" destOrd="0" presId="urn:microsoft.com/office/officeart/2008/layout/VerticalAccentList"/>
    <dgm:cxn modelId="{EB73D9C0-4DD4-4484-8E6E-6B052BBC7B17}" type="presParOf" srcId="{73549CC0-AB35-254C-BD3A-1943BC3511B3}" destId="{EC14CC1B-BC1F-7F4E-B8FB-5035386E515E}" srcOrd="6" destOrd="0" presId="urn:microsoft.com/office/officeart/2008/layout/VerticalAccentList"/>
    <dgm:cxn modelId="{1779EFBC-773A-4C5C-A6FC-8A2CF5E54756}" type="presParOf" srcId="{73549CC0-AB35-254C-BD3A-1943BC3511B3}" destId="{02ADE29D-0033-AC46-97F0-6929DCC9DDBC}" srcOrd="7" destOrd="0" presId="urn:microsoft.com/office/officeart/2008/layout/VerticalAccentList"/>
    <dgm:cxn modelId="{EA81433E-1608-4915-8C53-39A973061F00}" type="presParOf" srcId="{F10A9B24-B899-8542-8645-7CE2E61A794A}" destId="{765562DF-B809-0244-B232-9D2121E2F44A}" srcOrd="5" destOrd="0" presId="urn:microsoft.com/office/officeart/2008/layout/VerticalAccentList"/>
    <dgm:cxn modelId="{F3E1C89C-5A3D-4381-969D-134789E02A3C}" type="presParOf" srcId="{F10A9B24-B899-8542-8645-7CE2E61A794A}" destId="{09C8769C-4ECE-444E-B416-29104BA904A5}" srcOrd="6" destOrd="0" presId="urn:microsoft.com/office/officeart/2008/layout/VerticalAccentList"/>
    <dgm:cxn modelId="{16C147D2-1AFB-4FA9-9005-CD284E38E38C}" type="presParOf" srcId="{09C8769C-4ECE-444E-B416-29104BA904A5}" destId="{D7B0D2C7-0FA3-EE4D-95B8-8B886255D391}" srcOrd="0" destOrd="0" presId="urn:microsoft.com/office/officeart/2008/layout/VerticalAccentList"/>
    <dgm:cxn modelId="{F0A66B92-322B-41C8-B3D0-694966FAAEAB}" type="presParOf" srcId="{F10A9B24-B899-8542-8645-7CE2E61A794A}" destId="{35724B67-72FC-2A46-88B8-AFCA549F8BF4}" srcOrd="7" destOrd="0" presId="urn:microsoft.com/office/officeart/2008/layout/VerticalAccentList"/>
    <dgm:cxn modelId="{264D8A6E-E9DD-4269-8B81-313C63A2B57A}" type="presParOf" srcId="{35724B67-72FC-2A46-88B8-AFCA549F8BF4}" destId="{7753DF5D-38BD-EF47-85D8-4DA20084BA45}" srcOrd="0" destOrd="0" presId="urn:microsoft.com/office/officeart/2008/layout/VerticalAccentList"/>
    <dgm:cxn modelId="{2B2EF27D-F488-448E-A8E3-5ED1628478E1}" type="presParOf" srcId="{35724B67-72FC-2A46-88B8-AFCA549F8BF4}" destId="{ED6A1E19-DFB9-3448-B921-C52AEB66A09D}" srcOrd="1" destOrd="0" presId="urn:microsoft.com/office/officeart/2008/layout/VerticalAccentList"/>
    <dgm:cxn modelId="{73AEF4CC-8FBF-4D5A-AB11-D9CBA1EF66EC}" type="presParOf" srcId="{35724B67-72FC-2A46-88B8-AFCA549F8BF4}" destId="{A8EC9AB2-53FA-8D44-B630-CE7F5EDA7A5C}" srcOrd="2" destOrd="0" presId="urn:microsoft.com/office/officeart/2008/layout/VerticalAccentList"/>
    <dgm:cxn modelId="{2BB4F122-D9FE-4106-A10F-CD69956EAEF6}" type="presParOf" srcId="{35724B67-72FC-2A46-88B8-AFCA549F8BF4}" destId="{FECA961C-5B40-D840-B2A8-F690078075A7}" srcOrd="3" destOrd="0" presId="urn:microsoft.com/office/officeart/2008/layout/VerticalAccentList"/>
    <dgm:cxn modelId="{3C82B679-C9EF-4CC8-8100-A8DE0CCB35BA}" type="presParOf" srcId="{35724B67-72FC-2A46-88B8-AFCA549F8BF4}" destId="{49E167A2-6935-A94C-AAD3-75FD1B1BFD52}" srcOrd="4" destOrd="0" presId="urn:microsoft.com/office/officeart/2008/layout/VerticalAccentList"/>
    <dgm:cxn modelId="{5AC3AABD-4E7D-4215-ABA5-677BA9E3BE79}" type="presParOf" srcId="{35724B67-72FC-2A46-88B8-AFCA549F8BF4}" destId="{90D284C4-8EBE-BD48-95C3-F1621C802F08}" srcOrd="5" destOrd="0" presId="urn:microsoft.com/office/officeart/2008/layout/VerticalAccentList"/>
    <dgm:cxn modelId="{48F1D1B9-7D01-441F-98BE-2B1BA38C8BE2}" type="presParOf" srcId="{35724B67-72FC-2A46-88B8-AFCA549F8BF4}" destId="{BBABBF9C-C7C8-E441-B648-37836BE905F2}" srcOrd="6" destOrd="0" presId="urn:microsoft.com/office/officeart/2008/layout/VerticalAccentList"/>
    <dgm:cxn modelId="{CB75DBDB-C40D-4692-9206-26A9CBD5236F}" type="presParOf" srcId="{35724B67-72FC-2A46-88B8-AFCA549F8BF4}" destId="{79DCB0E6-159F-5448-B2CF-F1F5AF713AA6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CBF71D-1103-8B48-B0C1-C0C49F2FA4B1}" type="doc">
      <dgm:prSet loTypeId="urn:microsoft.com/office/officeart/2008/layout/VerticalAccentList" loCatId="" qsTypeId="urn:microsoft.com/office/officeart/2005/8/quickstyle/simple4#9" qsCatId="simple" csTypeId="urn:microsoft.com/office/officeart/2005/8/colors/accent1_2#9" csCatId="accent1" phldr="1"/>
      <dgm:spPr/>
      <dgm:t>
        <a:bodyPr/>
        <a:lstStyle/>
        <a:p>
          <a:endParaRPr lang="zh-CN" altLang="en-US"/>
        </a:p>
      </dgm:t>
    </dgm:pt>
    <dgm:pt modelId="{0AC6D06A-81EA-BA4C-82AB-1FBF87B993CF}">
      <dgm:prSet phldrT="[文本]" phldr="1"/>
      <dgm:spPr/>
      <dgm:t>
        <a:bodyPr/>
        <a:lstStyle/>
        <a:p>
          <a:endParaRPr lang="zh-CN" altLang="en-US"/>
        </a:p>
      </dgm:t>
    </dgm:pt>
    <dgm:pt modelId="{F9C224AE-030E-D847-A7ED-17C1390E48B5}" type="parTrans" cxnId="{79177E66-BAD2-C44E-B96D-A07D5E87CD26}">
      <dgm:prSet/>
      <dgm:spPr/>
      <dgm:t>
        <a:bodyPr/>
        <a:lstStyle/>
        <a:p>
          <a:endParaRPr lang="zh-CN" altLang="en-US"/>
        </a:p>
      </dgm:t>
    </dgm:pt>
    <dgm:pt modelId="{34B7D963-A990-F54B-B322-D955B0C4ADA4}" type="sibTrans" cxnId="{79177E66-BAD2-C44E-B96D-A07D5E87CD26}">
      <dgm:prSet/>
      <dgm:spPr/>
      <dgm:t>
        <a:bodyPr/>
        <a:lstStyle/>
        <a:p>
          <a:endParaRPr lang="zh-CN" altLang="en-US"/>
        </a:p>
      </dgm:t>
    </dgm:pt>
    <dgm:pt modelId="{A5299463-C3DF-6D49-B61F-45B15AA3756A}">
      <dgm:prSet phldrT="[文本]"/>
      <dgm:spPr/>
      <dgm:t>
        <a:bodyPr/>
        <a:lstStyle/>
        <a:p>
          <a:r>
            <a:rPr lang="zh-CN" altLang="en-US" dirty="0" smtClean="0"/>
            <a:t>如幻梦泡影的虚拟世界</a:t>
          </a:r>
          <a:endParaRPr lang="zh-CN" altLang="en-US" dirty="0"/>
        </a:p>
      </dgm:t>
    </dgm:pt>
    <dgm:pt modelId="{BCF05C24-1A2B-CD44-87DB-EEE0498E9C4A}" type="parTrans" cxnId="{2615AD38-EF4A-A544-A775-F68067396DB5}">
      <dgm:prSet/>
      <dgm:spPr/>
      <dgm:t>
        <a:bodyPr/>
        <a:lstStyle/>
        <a:p>
          <a:endParaRPr lang="zh-CN" altLang="en-US"/>
        </a:p>
      </dgm:t>
    </dgm:pt>
    <dgm:pt modelId="{FBD6BA9A-74B0-1F4C-9BAD-B77284CD718E}" type="sibTrans" cxnId="{2615AD38-EF4A-A544-A775-F68067396DB5}">
      <dgm:prSet/>
      <dgm:spPr/>
      <dgm:t>
        <a:bodyPr/>
        <a:lstStyle/>
        <a:p>
          <a:endParaRPr lang="zh-CN" altLang="en-US"/>
        </a:p>
      </dgm:t>
    </dgm:pt>
    <dgm:pt modelId="{A3E9CB85-5CE2-7941-9485-FDB3E6EACF66}">
      <dgm:prSet phldrT="[文本]" phldr="1"/>
      <dgm:spPr/>
      <dgm:t>
        <a:bodyPr/>
        <a:lstStyle/>
        <a:p>
          <a:endParaRPr lang="zh-CN" altLang="en-US"/>
        </a:p>
      </dgm:t>
    </dgm:pt>
    <dgm:pt modelId="{77678C29-4245-2743-8507-170D0E66348B}" type="parTrans" cxnId="{282B2AD8-C3A8-FD43-816D-C21E7698B172}">
      <dgm:prSet/>
      <dgm:spPr/>
      <dgm:t>
        <a:bodyPr/>
        <a:lstStyle/>
        <a:p>
          <a:endParaRPr lang="zh-CN" altLang="en-US"/>
        </a:p>
      </dgm:t>
    </dgm:pt>
    <dgm:pt modelId="{A41E2EC3-0D5E-8844-9BA1-B278CE712C55}" type="sibTrans" cxnId="{282B2AD8-C3A8-FD43-816D-C21E7698B172}">
      <dgm:prSet/>
      <dgm:spPr/>
      <dgm:t>
        <a:bodyPr/>
        <a:lstStyle/>
        <a:p>
          <a:endParaRPr lang="zh-CN" altLang="en-US"/>
        </a:p>
      </dgm:t>
    </dgm:pt>
    <dgm:pt modelId="{7CC16FFF-053F-B244-BB4D-157E511F4430}">
      <dgm:prSet phldrT="[文本]"/>
      <dgm:spPr/>
      <dgm:t>
        <a:bodyPr/>
        <a:lstStyle/>
        <a:p>
          <a:r>
            <a:rPr lang="zh-CN" altLang="en-US" dirty="0" smtClean="0"/>
            <a:t>认知方式：佛告诉我们</a:t>
          </a:r>
          <a:endParaRPr lang="zh-CN" altLang="en-US" dirty="0"/>
        </a:p>
      </dgm:t>
    </dgm:pt>
    <dgm:pt modelId="{686E37B4-4443-EC4E-9682-368D5C8E8CCE}" type="parTrans" cxnId="{B6EFAB05-FE85-4645-B9BB-FD4942DC4106}">
      <dgm:prSet/>
      <dgm:spPr/>
      <dgm:t>
        <a:bodyPr/>
        <a:lstStyle/>
        <a:p>
          <a:endParaRPr lang="zh-CN" altLang="en-US"/>
        </a:p>
      </dgm:t>
    </dgm:pt>
    <dgm:pt modelId="{93FAC824-696A-9F40-921E-41078008CA37}" type="sibTrans" cxnId="{B6EFAB05-FE85-4645-B9BB-FD4942DC4106}">
      <dgm:prSet/>
      <dgm:spPr/>
      <dgm:t>
        <a:bodyPr/>
        <a:lstStyle/>
        <a:p>
          <a:endParaRPr lang="zh-CN" altLang="en-US"/>
        </a:p>
      </dgm:t>
    </dgm:pt>
    <dgm:pt modelId="{3B91CC59-0DC8-BB43-BCC6-0B09228E7617}">
      <dgm:prSet phldrT="[文本]" phldr="1"/>
      <dgm:spPr/>
      <dgm:t>
        <a:bodyPr/>
        <a:lstStyle/>
        <a:p>
          <a:endParaRPr lang="zh-CN" altLang="en-US"/>
        </a:p>
      </dgm:t>
    </dgm:pt>
    <dgm:pt modelId="{6268E01E-D6BA-BA4D-91FA-A793D56400ED}" type="parTrans" cxnId="{5CF858EC-7DCE-9246-87E9-278C1D7F8935}">
      <dgm:prSet/>
      <dgm:spPr/>
      <dgm:t>
        <a:bodyPr/>
        <a:lstStyle/>
        <a:p>
          <a:endParaRPr lang="zh-CN" altLang="en-US"/>
        </a:p>
      </dgm:t>
    </dgm:pt>
    <dgm:pt modelId="{32550822-F0BF-CC44-913D-B27EC66173FF}" type="sibTrans" cxnId="{5CF858EC-7DCE-9246-87E9-278C1D7F8935}">
      <dgm:prSet/>
      <dgm:spPr/>
      <dgm:t>
        <a:bodyPr/>
        <a:lstStyle/>
        <a:p>
          <a:endParaRPr lang="zh-CN" altLang="en-US"/>
        </a:p>
      </dgm:t>
    </dgm:pt>
    <dgm:pt modelId="{C90BA830-0337-6040-B18E-9AD1FF182398}">
      <dgm:prSet phldrT="[文本]"/>
      <dgm:spPr/>
      <dgm:t>
        <a:bodyPr/>
        <a:lstStyle/>
        <a:p>
          <a:r>
            <a:rPr lang="zh-CN" altLang="en-US" dirty="0" smtClean="0"/>
            <a:t>认知主体：佛、菩萨和证悟的人</a:t>
          </a:r>
          <a:endParaRPr lang="zh-CN" altLang="en-US" dirty="0"/>
        </a:p>
      </dgm:t>
    </dgm:pt>
    <dgm:pt modelId="{182FBEBC-1A4F-4642-81A7-71638480D347}" type="parTrans" cxnId="{4EF3F523-7D35-A84F-B7F6-2CA4511FC47F}">
      <dgm:prSet/>
      <dgm:spPr/>
      <dgm:t>
        <a:bodyPr/>
        <a:lstStyle/>
        <a:p>
          <a:endParaRPr lang="zh-CN" altLang="en-US"/>
        </a:p>
      </dgm:t>
    </dgm:pt>
    <dgm:pt modelId="{AB6FE8F7-9311-5946-A3E0-4970E1012FFB}" type="sibTrans" cxnId="{4EF3F523-7D35-A84F-B7F6-2CA4511FC47F}">
      <dgm:prSet/>
      <dgm:spPr/>
      <dgm:t>
        <a:bodyPr/>
        <a:lstStyle/>
        <a:p>
          <a:endParaRPr lang="zh-CN" altLang="en-US"/>
        </a:p>
      </dgm:t>
    </dgm:pt>
    <dgm:pt modelId="{65D93C6B-89BA-EB4F-9090-05FEDCC48C54}" type="pres">
      <dgm:prSet presAssocID="{67CBF71D-1103-8B48-B0C1-C0C49F2FA4B1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55C43CD5-DA12-424E-AFAD-73513C7BCF2F}" type="pres">
      <dgm:prSet presAssocID="{0AC6D06A-81EA-BA4C-82AB-1FBF87B993CF}" presName="parenttextcomposite" presStyleCnt="0"/>
      <dgm:spPr/>
    </dgm:pt>
    <dgm:pt modelId="{B0217F2E-2B41-C444-B9CF-017D74FB16E9}" type="pres">
      <dgm:prSet presAssocID="{0AC6D06A-81EA-BA4C-82AB-1FBF87B993CF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A4B2F9-49B0-7E42-9CA4-E704A8AE0DCF}" type="pres">
      <dgm:prSet presAssocID="{0AC6D06A-81EA-BA4C-82AB-1FBF87B993CF}" presName="composite" presStyleCnt="0"/>
      <dgm:spPr/>
    </dgm:pt>
    <dgm:pt modelId="{13BBD095-0BDD-A24C-969E-17D430496830}" type="pres">
      <dgm:prSet presAssocID="{0AC6D06A-81EA-BA4C-82AB-1FBF87B993CF}" presName="chevron1" presStyleLbl="alignNode1" presStyleIdx="0" presStyleCnt="21"/>
      <dgm:spPr/>
    </dgm:pt>
    <dgm:pt modelId="{BDD7C103-4E32-A84F-90C0-A521F18115FA}" type="pres">
      <dgm:prSet presAssocID="{0AC6D06A-81EA-BA4C-82AB-1FBF87B993CF}" presName="chevron2" presStyleLbl="alignNode1" presStyleIdx="1" presStyleCnt="21"/>
      <dgm:spPr/>
    </dgm:pt>
    <dgm:pt modelId="{AAB16B1A-CFF8-524D-BB7A-79516ACF0F54}" type="pres">
      <dgm:prSet presAssocID="{0AC6D06A-81EA-BA4C-82AB-1FBF87B993CF}" presName="chevron3" presStyleLbl="alignNode1" presStyleIdx="2" presStyleCnt="21"/>
      <dgm:spPr/>
    </dgm:pt>
    <dgm:pt modelId="{3AD59AC0-8BEA-B546-B559-D9B69A360914}" type="pres">
      <dgm:prSet presAssocID="{0AC6D06A-81EA-BA4C-82AB-1FBF87B993CF}" presName="chevron4" presStyleLbl="alignNode1" presStyleIdx="3" presStyleCnt="21"/>
      <dgm:spPr/>
    </dgm:pt>
    <dgm:pt modelId="{BB38E44B-9409-BD42-8771-0B5EE5C5D1C4}" type="pres">
      <dgm:prSet presAssocID="{0AC6D06A-81EA-BA4C-82AB-1FBF87B993CF}" presName="chevron5" presStyleLbl="alignNode1" presStyleIdx="4" presStyleCnt="21"/>
      <dgm:spPr/>
    </dgm:pt>
    <dgm:pt modelId="{60CA8AAA-A7A6-894C-9793-DE4614FD6511}" type="pres">
      <dgm:prSet presAssocID="{0AC6D06A-81EA-BA4C-82AB-1FBF87B993CF}" presName="chevron6" presStyleLbl="alignNode1" presStyleIdx="5" presStyleCnt="21"/>
      <dgm:spPr/>
    </dgm:pt>
    <dgm:pt modelId="{D51F2B53-4822-CD40-A996-BE3D7C7358C1}" type="pres">
      <dgm:prSet presAssocID="{0AC6D06A-81EA-BA4C-82AB-1FBF87B993CF}" presName="chevron7" presStyleLbl="alignNode1" presStyleIdx="6" presStyleCnt="21"/>
      <dgm:spPr/>
    </dgm:pt>
    <dgm:pt modelId="{EEEFB796-7305-B14D-88DF-599579C75E21}" type="pres">
      <dgm:prSet presAssocID="{0AC6D06A-81EA-BA4C-82AB-1FBF87B993CF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8BCAF98-6C6B-2B46-9C52-7C78F692E922}" type="pres">
      <dgm:prSet presAssocID="{34B7D963-A990-F54B-B322-D955B0C4ADA4}" presName="sibTrans" presStyleCnt="0"/>
      <dgm:spPr/>
    </dgm:pt>
    <dgm:pt modelId="{673B8DAE-A8C0-244B-9B98-341943F47915}" type="pres">
      <dgm:prSet presAssocID="{A3E9CB85-5CE2-7941-9485-FDB3E6EACF66}" presName="parenttextcomposite" presStyleCnt="0"/>
      <dgm:spPr/>
    </dgm:pt>
    <dgm:pt modelId="{D8AB2B28-B6C5-AF4D-92BB-B314880182E0}" type="pres">
      <dgm:prSet presAssocID="{A3E9CB85-5CE2-7941-9485-FDB3E6EACF66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7EF989B-7CA2-0845-8A3E-0EB9777B9040}" type="pres">
      <dgm:prSet presAssocID="{A3E9CB85-5CE2-7941-9485-FDB3E6EACF66}" presName="composite" presStyleCnt="0"/>
      <dgm:spPr/>
    </dgm:pt>
    <dgm:pt modelId="{8C6C25D9-386A-5546-8C42-80EE37C4E460}" type="pres">
      <dgm:prSet presAssocID="{A3E9CB85-5CE2-7941-9485-FDB3E6EACF66}" presName="chevron1" presStyleLbl="alignNode1" presStyleIdx="7" presStyleCnt="21"/>
      <dgm:spPr/>
    </dgm:pt>
    <dgm:pt modelId="{67EA8870-11E1-F74A-A6D1-08AA8C9AAFC2}" type="pres">
      <dgm:prSet presAssocID="{A3E9CB85-5CE2-7941-9485-FDB3E6EACF66}" presName="chevron2" presStyleLbl="alignNode1" presStyleIdx="8" presStyleCnt="21"/>
      <dgm:spPr/>
    </dgm:pt>
    <dgm:pt modelId="{7430EB9A-2601-0545-B2C5-34154E69A4BE}" type="pres">
      <dgm:prSet presAssocID="{A3E9CB85-5CE2-7941-9485-FDB3E6EACF66}" presName="chevron3" presStyleLbl="alignNode1" presStyleIdx="9" presStyleCnt="21"/>
      <dgm:spPr/>
    </dgm:pt>
    <dgm:pt modelId="{DC447BAD-27FC-B444-BDC4-1F5DE261E93C}" type="pres">
      <dgm:prSet presAssocID="{A3E9CB85-5CE2-7941-9485-FDB3E6EACF66}" presName="chevron4" presStyleLbl="alignNode1" presStyleIdx="10" presStyleCnt="21"/>
      <dgm:spPr/>
    </dgm:pt>
    <dgm:pt modelId="{C21E7FF7-E216-ED45-86C3-1972C6099EDA}" type="pres">
      <dgm:prSet presAssocID="{A3E9CB85-5CE2-7941-9485-FDB3E6EACF66}" presName="chevron5" presStyleLbl="alignNode1" presStyleIdx="11" presStyleCnt="21"/>
      <dgm:spPr/>
    </dgm:pt>
    <dgm:pt modelId="{A8CB72B4-96BF-AE43-BCB2-8B73ECE9597F}" type="pres">
      <dgm:prSet presAssocID="{A3E9CB85-5CE2-7941-9485-FDB3E6EACF66}" presName="chevron6" presStyleLbl="alignNode1" presStyleIdx="12" presStyleCnt="21"/>
      <dgm:spPr/>
    </dgm:pt>
    <dgm:pt modelId="{08B1A90D-E536-2F47-B038-552CD4D71B30}" type="pres">
      <dgm:prSet presAssocID="{A3E9CB85-5CE2-7941-9485-FDB3E6EACF66}" presName="chevron7" presStyleLbl="alignNode1" presStyleIdx="13" presStyleCnt="21"/>
      <dgm:spPr/>
    </dgm:pt>
    <dgm:pt modelId="{E4990E3A-6537-BD4B-8049-4E9EB0C42824}" type="pres">
      <dgm:prSet presAssocID="{A3E9CB85-5CE2-7941-9485-FDB3E6EACF66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3537655-10B3-9A4E-B6E7-1A9BEDA08266}" type="pres">
      <dgm:prSet presAssocID="{A41E2EC3-0D5E-8844-9BA1-B278CE712C55}" presName="sibTrans" presStyleCnt="0"/>
      <dgm:spPr/>
    </dgm:pt>
    <dgm:pt modelId="{D800F1B1-2C3A-5B4C-B012-663C73AF3E2E}" type="pres">
      <dgm:prSet presAssocID="{3B91CC59-0DC8-BB43-BCC6-0B09228E7617}" presName="parenttextcomposite" presStyleCnt="0"/>
      <dgm:spPr/>
    </dgm:pt>
    <dgm:pt modelId="{6B918B73-9CAF-E048-A6D6-2A3C29720423}" type="pres">
      <dgm:prSet presAssocID="{3B91CC59-0DC8-BB43-BCC6-0B09228E7617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67E062B-DEBD-1143-A936-410845424E00}" type="pres">
      <dgm:prSet presAssocID="{3B91CC59-0DC8-BB43-BCC6-0B09228E7617}" presName="composite" presStyleCnt="0"/>
      <dgm:spPr/>
    </dgm:pt>
    <dgm:pt modelId="{7C61DB45-2B43-B04F-A268-18054FF5FC45}" type="pres">
      <dgm:prSet presAssocID="{3B91CC59-0DC8-BB43-BCC6-0B09228E7617}" presName="chevron1" presStyleLbl="alignNode1" presStyleIdx="14" presStyleCnt="21"/>
      <dgm:spPr/>
    </dgm:pt>
    <dgm:pt modelId="{ECB1F98F-5C7B-7549-BA4F-33A73771C280}" type="pres">
      <dgm:prSet presAssocID="{3B91CC59-0DC8-BB43-BCC6-0B09228E7617}" presName="chevron2" presStyleLbl="alignNode1" presStyleIdx="15" presStyleCnt="21"/>
      <dgm:spPr/>
    </dgm:pt>
    <dgm:pt modelId="{FF8DA280-1EDD-B648-83D5-1948CA57CE87}" type="pres">
      <dgm:prSet presAssocID="{3B91CC59-0DC8-BB43-BCC6-0B09228E7617}" presName="chevron3" presStyleLbl="alignNode1" presStyleIdx="16" presStyleCnt="21"/>
      <dgm:spPr/>
    </dgm:pt>
    <dgm:pt modelId="{0F8EAFEC-3765-B84C-BF4E-FC4BEBE614E7}" type="pres">
      <dgm:prSet presAssocID="{3B91CC59-0DC8-BB43-BCC6-0B09228E7617}" presName="chevron4" presStyleLbl="alignNode1" presStyleIdx="17" presStyleCnt="21"/>
      <dgm:spPr/>
    </dgm:pt>
    <dgm:pt modelId="{2A8F2F58-72CE-9341-9DDC-77047049A324}" type="pres">
      <dgm:prSet presAssocID="{3B91CC59-0DC8-BB43-BCC6-0B09228E7617}" presName="chevron5" presStyleLbl="alignNode1" presStyleIdx="18" presStyleCnt="21"/>
      <dgm:spPr/>
    </dgm:pt>
    <dgm:pt modelId="{C4928932-366F-9442-9541-2F01B064A946}" type="pres">
      <dgm:prSet presAssocID="{3B91CC59-0DC8-BB43-BCC6-0B09228E7617}" presName="chevron6" presStyleLbl="alignNode1" presStyleIdx="19" presStyleCnt="21"/>
      <dgm:spPr/>
    </dgm:pt>
    <dgm:pt modelId="{53CCACFE-7F1B-3645-83FE-7C6BC6F8BFC6}" type="pres">
      <dgm:prSet presAssocID="{3B91CC59-0DC8-BB43-BCC6-0B09228E7617}" presName="chevron7" presStyleLbl="alignNode1" presStyleIdx="20" presStyleCnt="21"/>
      <dgm:spPr/>
    </dgm:pt>
    <dgm:pt modelId="{39A6FB47-F59F-564A-9194-DE43B2674E88}" type="pres">
      <dgm:prSet presAssocID="{3B91CC59-0DC8-BB43-BCC6-0B09228E7617}" presName="childtext" presStyleLbl="solidFgAcc1" presStyleIdx="2" presStyleCnt="3" custScaleX="114041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40424E5-9C78-4202-B88A-1C894C9E1C2B}" type="presOf" srcId="{7CC16FFF-053F-B244-BB4D-157E511F4430}" destId="{E4990E3A-6537-BD4B-8049-4E9EB0C42824}" srcOrd="0" destOrd="0" presId="urn:microsoft.com/office/officeart/2008/layout/VerticalAccentList"/>
    <dgm:cxn modelId="{5CF858EC-7DCE-9246-87E9-278C1D7F8935}" srcId="{67CBF71D-1103-8B48-B0C1-C0C49F2FA4B1}" destId="{3B91CC59-0DC8-BB43-BCC6-0B09228E7617}" srcOrd="2" destOrd="0" parTransId="{6268E01E-D6BA-BA4D-91FA-A793D56400ED}" sibTransId="{32550822-F0BF-CC44-913D-B27EC66173FF}"/>
    <dgm:cxn modelId="{CAE4F485-30F7-4C0D-8AA1-9F5CC2203F84}" type="presOf" srcId="{67CBF71D-1103-8B48-B0C1-C0C49F2FA4B1}" destId="{65D93C6B-89BA-EB4F-9090-05FEDCC48C54}" srcOrd="0" destOrd="0" presId="urn:microsoft.com/office/officeart/2008/layout/VerticalAccentList"/>
    <dgm:cxn modelId="{604303EC-368C-46E1-9DBB-E6D84D5EB546}" type="presOf" srcId="{3B91CC59-0DC8-BB43-BCC6-0B09228E7617}" destId="{6B918B73-9CAF-E048-A6D6-2A3C29720423}" srcOrd="0" destOrd="0" presId="urn:microsoft.com/office/officeart/2008/layout/VerticalAccentList"/>
    <dgm:cxn modelId="{B6EFAB05-FE85-4645-B9BB-FD4942DC4106}" srcId="{A3E9CB85-5CE2-7941-9485-FDB3E6EACF66}" destId="{7CC16FFF-053F-B244-BB4D-157E511F4430}" srcOrd="0" destOrd="0" parTransId="{686E37B4-4443-EC4E-9682-368D5C8E8CCE}" sibTransId="{93FAC824-696A-9F40-921E-41078008CA37}"/>
    <dgm:cxn modelId="{2615AD38-EF4A-A544-A775-F68067396DB5}" srcId="{0AC6D06A-81EA-BA4C-82AB-1FBF87B993CF}" destId="{A5299463-C3DF-6D49-B61F-45B15AA3756A}" srcOrd="0" destOrd="0" parTransId="{BCF05C24-1A2B-CD44-87DB-EEE0498E9C4A}" sibTransId="{FBD6BA9A-74B0-1F4C-9BAD-B77284CD718E}"/>
    <dgm:cxn modelId="{0B702D6C-DE35-40D8-9E28-5C5E21C8D909}" type="presOf" srcId="{0AC6D06A-81EA-BA4C-82AB-1FBF87B993CF}" destId="{B0217F2E-2B41-C444-B9CF-017D74FB16E9}" srcOrd="0" destOrd="0" presId="urn:microsoft.com/office/officeart/2008/layout/VerticalAccentList"/>
    <dgm:cxn modelId="{79177E66-BAD2-C44E-B96D-A07D5E87CD26}" srcId="{67CBF71D-1103-8B48-B0C1-C0C49F2FA4B1}" destId="{0AC6D06A-81EA-BA4C-82AB-1FBF87B993CF}" srcOrd="0" destOrd="0" parTransId="{F9C224AE-030E-D847-A7ED-17C1390E48B5}" sibTransId="{34B7D963-A990-F54B-B322-D955B0C4ADA4}"/>
    <dgm:cxn modelId="{D105185E-0C09-419A-8E74-B7DF6A449DEC}" type="presOf" srcId="{A5299463-C3DF-6D49-B61F-45B15AA3756A}" destId="{EEEFB796-7305-B14D-88DF-599579C75E21}" srcOrd="0" destOrd="0" presId="urn:microsoft.com/office/officeart/2008/layout/VerticalAccentList"/>
    <dgm:cxn modelId="{532F58C5-D059-4A9D-8BAE-1899B03F6F83}" type="presOf" srcId="{A3E9CB85-5CE2-7941-9485-FDB3E6EACF66}" destId="{D8AB2B28-B6C5-AF4D-92BB-B314880182E0}" srcOrd="0" destOrd="0" presId="urn:microsoft.com/office/officeart/2008/layout/VerticalAccentList"/>
    <dgm:cxn modelId="{4EF3F523-7D35-A84F-B7F6-2CA4511FC47F}" srcId="{3B91CC59-0DC8-BB43-BCC6-0B09228E7617}" destId="{C90BA830-0337-6040-B18E-9AD1FF182398}" srcOrd="0" destOrd="0" parTransId="{182FBEBC-1A4F-4642-81A7-71638480D347}" sibTransId="{AB6FE8F7-9311-5946-A3E0-4970E1012FFB}"/>
    <dgm:cxn modelId="{930CD1C1-E4BA-4D22-B242-FF11E57DB793}" type="presOf" srcId="{C90BA830-0337-6040-B18E-9AD1FF182398}" destId="{39A6FB47-F59F-564A-9194-DE43B2674E88}" srcOrd="0" destOrd="0" presId="urn:microsoft.com/office/officeart/2008/layout/VerticalAccentList"/>
    <dgm:cxn modelId="{282B2AD8-C3A8-FD43-816D-C21E7698B172}" srcId="{67CBF71D-1103-8B48-B0C1-C0C49F2FA4B1}" destId="{A3E9CB85-5CE2-7941-9485-FDB3E6EACF66}" srcOrd="1" destOrd="0" parTransId="{77678C29-4245-2743-8507-170D0E66348B}" sibTransId="{A41E2EC3-0D5E-8844-9BA1-B278CE712C55}"/>
    <dgm:cxn modelId="{F52A85A6-BC5B-4DC9-AF48-6F1256A5DDD8}" type="presParOf" srcId="{65D93C6B-89BA-EB4F-9090-05FEDCC48C54}" destId="{55C43CD5-DA12-424E-AFAD-73513C7BCF2F}" srcOrd="0" destOrd="0" presId="urn:microsoft.com/office/officeart/2008/layout/VerticalAccentList"/>
    <dgm:cxn modelId="{4DF44BE2-4807-4DE0-B3CA-02DC66C7C872}" type="presParOf" srcId="{55C43CD5-DA12-424E-AFAD-73513C7BCF2F}" destId="{B0217F2E-2B41-C444-B9CF-017D74FB16E9}" srcOrd="0" destOrd="0" presId="urn:microsoft.com/office/officeart/2008/layout/VerticalAccentList"/>
    <dgm:cxn modelId="{2DB86198-CEEB-433F-B55D-001BFA8C8FE0}" type="presParOf" srcId="{65D93C6B-89BA-EB4F-9090-05FEDCC48C54}" destId="{C0A4B2F9-49B0-7E42-9CA4-E704A8AE0DCF}" srcOrd="1" destOrd="0" presId="urn:microsoft.com/office/officeart/2008/layout/VerticalAccentList"/>
    <dgm:cxn modelId="{573A3F43-2363-4DC1-8109-E51F94F2802A}" type="presParOf" srcId="{C0A4B2F9-49B0-7E42-9CA4-E704A8AE0DCF}" destId="{13BBD095-0BDD-A24C-969E-17D430496830}" srcOrd="0" destOrd="0" presId="urn:microsoft.com/office/officeart/2008/layout/VerticalAccentList"/>
    <dgm:cxn modelId="{BFC4CBAE-7547-4D2C-B92F-F3710EB0F3F0}" type="presParOf" srcId="{C0A4B2F9-49B0-7E42-9CA4-E704A8AE0DCF}" destId="{BDD7C103-4E32-A84F-90C0-A521F18115FA}" srcOrd="1" destOrd="0" presId="urn:microsoft.com/office/officeart/2008/layout/VerticalAccentList"/>
    <dgm:cxn modelId="{EB9AD8F7-C70C-4D54-BEB1-2E08BC758FAE}" type="presParOf" srcId="{C0A4B2F9-49B0-7E42-9CA4-E704A8AE0DCF}" destId="{AAB16B1A-CFF8-524D-BB7A-79516ACF0F54}" srcOrd="2" destOrd="0" presId="urn:microsoft.com/office/officeart/2008/layout/VerticalAccentList"/>
    <dgm:cxn modelId="{FA9BD862-22D7-4193-BB2D-C06458A53D56}" type="presParOf" srcId="{C0A4B2F9-49B0-7E42-9CA4-E704A8AE0DCF}" destId="{3AD59AC0-8BEA-B546-B559-D9B69A360914}" srcOrd="3" destOrd="0" presId="urn:microsoft.com/office/officeart/2008/layout/VerticalAccentList"/>
    <dgm:cxn modelId="{35666C25-5E90-443D-95C2-803973A96E3C}" type="presParOf" srcId="{C0A4B2F9-49B0-7E42-9CA4-E704A8AE0DCF}" destId="{BB38E44B-9409-BD42-8771-0B5EE5C5D1C4}" srcOrd="4" destOrd="0" presId="urn:microsoft.com/office/officeart/2008/layout/VerticalAccentList"/>
    <dgm:cxn modelId="{586375C7-80C4-4A74-8858-870E768737E4}" type="presParOf" srcId="{C0A4B2F9-49B0-7E42-9CA4-E704A8AE0DCF}" destId="{60CA8AAA-A7A6-894C-9793-DE4614FD6511}" srcOrd="5" destOrd="0" presId="urn:microsoft.com/office/officeart/2008/layout/VerticalAccentList"/>
    <dgm:cxn modelId="{826D5A19-F724-4A2E-AA1A-891CF19AB9C1}" type="presParOf" srcId="{C0A4B2F9-49B0-7E42-9CA4-E704A8AE0DCF}" destId="{D51F2B53-4822-CD40-A996-BE3D7C7358C1}" srcOrd="6" destOrd="0" presId="urn:microsoft.com/office/officeart/2008/layout/VerticalAccentList"/>
    <dgm:cxn modelId="{7A301FC6-2EBD-409E-ADF1-4196955F7BC1}" type="presParOf" srcId="{C0A4B2F9-49B0-7E42-9CA4-E704A8AE0DCF}" destId="{EEEFB796-7305-B14D-88DF-599579C75E21}" srcOrd="7" destOrd="0" presId="urn:microsoft.com/office/officeart/2008/layout/VerticalAccentList"/>
    <dgm:cxn modelId="{862E74F0-AAF5-482D-8FE6-F911EDB6DC56}" type="presParOf" srcId="{65D93C6B-89BA-EB4F-9090-05FEDCC48C54}" destId="{F8BCAF98-6C6B-2B46-9C52-7C78F692E922}" srcOrd="2" destOrd="0" presId="urn:microsoft.com/office/officeart/2008/layout/VerticalAccentList"/>
    <dgm:cxn modelId="{ED2A77A6-F682-4B30-A8F1-727589C8159E}" type="presParOf" srcId="{65D93C6B-89BA-EB4F-9090-05FEDCC48C54}" destId="{673B8DAE-A8C0-244B-9B98-341943F47915}" srcOrd="3" destOrd="0" presId="urn:microsoft.com/office/officeart/2008/layout/VerticalAccentList"/>
    <dgm:cxn modelId="{FD3539C7-A511-4DF8-813D-1C986E1E15AC}" type="presParOf" srcId="{673B8DAE-A8C0-244B-9B98-341943F47915}" destId="{D8AB2B28-B6C5-AF4D-92BB-B314880182E0}" srcOrd="0" destOrd="0" presId="urn:microsoft.com/office/officeart/2008/layout/VerticalAccentList"/>
    <dgm:cxn modelId="{E96E4250-E016-45B2-800D-D9CB1F38C214}" type="presParOf" srcId="{65D93C6B-89BA-EB4F-9090-05FEDCC48C54}" destId="{97EF989B-7CA2-0845-8A3E-0EB9777B9040}" srcOrd="4" destOrd="0" presId="urn:microsoft.com/office/officeart/2008/layout/VerticalAccentList"/>
    <dgm:cxn modelId="{2C571A68-4C25-4232-B75C-ED21C38BC98E}" type="presParOf" srcId="{97EF989B-7CA2-0845-8A3E-0EB9777B9040}" destId="{8C6C25D9-386A-5546-8C42-80EE37C4E460}" srcOrd="0" destOrd="0" presId="urn:microsoft.com/office/officeart/2008/layout/VerticalAccentList"/>
    <dgm:cxn modelId="{96AFAED6-799C-4BB2-9E09-B87EED0FD4F3}" type="presParOf" srcId="{97EF989B-7CA2-0845-8A3E-0EB9777B9040}" destId="{67EA8870-11E1-F74A-A6D1-08AA8C9AAFC2}" srcOrd="1" destOrd="0" presId="urn:microsoft.com/office/officeart/2008/layout/VerticalAccentList"/>
    <dgm:cxn modelId="{343494AA-8337-4A91-99C1-3E1B84EF19E0}" type="presParOf" srcId="{97EF989B-7CA2-0845-8A3E-0EB9777B9040}" destId="{7430EB9A-2601-0545-B2C5-34154E69A4BE}" srcOrd="2" destOrd="0" presId="urn:microsoft.com/office/officeart/2008/layout/VerticalAccentList"/>
    <dgm:cxn modelId="{6E6AAA8B-D4B4-4241-A885-94BAEA8316A6}" type="presParOf" srcId="{97EF989B-7CA2-0845-8A3E-0EB9777B9040}" destId="{DC447BAD-27FC-B444-BDC4-1F5DE261E93C}" srcOrd="3" destOrd="0" presId="urn:microsoft.com/office/officeart/2008/layout/VerticalAccentList"/>
    <dgm:cxn modelId="{FE23E734-E53F-400D-BC5B-7E118F7894A9}" type="presParOf" srcId="{97EF989B-7CA2-0845-8A3E-0EB9777B9040}" destId="{C21E7FF7-E216-ED45-86C3-1972C6099EDA}" srcOrd="4" destOrd="0" presId="urn:microsoft.com/office/officeart/2008/layout/VerticalAccentList"/>
    <dgm:cxn modelId="{6EC61D2C-1F1E-4B85-967B-ED34EA25EF01}" type="presParOf" srcId="{97EF989B-7CA2-0845-8A3E-0EB9777B9040}" destId="{A8CB72B4-96BF-AE43-BCB2-8B73ECE9597F}" srcOrd="5" destOrd="0" presId="urn:microsoft.com/office/officeart/2008/layout/VerticalAccentList"/>
    <dgm:cxn modelId="{73EA6D77-BFD1-466F-82EF-2E8D8F95E0C9}" type="presParOf" srcId="{97EF989B-7CA2-0845-8A3E-0EB9777B9040}" destId="{08B1A90D-E536-2F47-B038-552CD4D71B30}" srcOrd="6" destOrd="0" presId="urn:microsoft.com/office/officeart/2008/layout/VerticalAccentList"/>
    <dgm:cxn modelId="{59DFFA0A-6262-490F-BA55-B13ECB104565}" type="presParOf" srcId="{97EF989B-7CA2-0845-8A3E-0EB9777B9040}" destId="{E4990E3A-6537-BD4B-8049-4E9EB0C42824}" srcOrd="7" destOrd="0" presId="urn:microsoft.com/office/officeart/2008/layout/VerticalAccentList"/>
    <dgm:cxn modelId="{FF6A3CB5-D6DE-4ECC-BB4B-C3347E581086}" type="presParOf" srcId="{65D93C6B-89BA-EB4F-9090-05FEDCC48C54}" destId="{23537655-10B3-9A4E-B6E7-1A9BEDA08266}" srcOrd="5" destOrd="0" presId="urn:microsoft.com/office/officeart/2008/layout/VerticalAccentList"/>
    <dgm:cxn modelId="{AA1DEF8D-88D1-42D8-ADAD-E49C25575DA7}" type="presParOf" srcId="{65D93C6B-89BA-EB4F-9090-05FEDCC48C54}" destId="{D800F1B1-2C3A-5B4C-B012-663C73AF3E2E}" srcOrd="6" destOrd="0" presId="urn:microsoft.com/office/officeart/2008/layout/VerticalAccentList"/>
    <dgm:cxn modelId="{8F5940E9-1FF0-40E8-AA6B-53851A1BB1DC}" type="presParOf" srcId="{D800F1B1-2C3A-5B4C-B012-663C73AF3E2E}" destId="{6B918B73-9CAF-E048-A6D6-2A3C29720423}" srcOrd="0" destOrd="0" presId="urn:microsoft.com/office/officeart/2008/layout/VerticalAccentList"/>
    <dgm:cxn modelId="{F83CEE1E-4FD9-428E-AE1D-BE40F90F0D2C}" type="presParOf" srcId="{65D93C6B-89BA-EB4F-9090-05FEDCC48C54}" destId="{D67E062B-DEBD-1143-A936-410845424E00}" srcOrd="7" destOrd="0" presId="urn:microsoft.com/office/officeart/2008/layout/VerticalAccentList"/>
    <dgm:cxn modelId="{8AE97806-E29C-4517-8585-36EE4430DDE7}" type="presParOf" srcId="{D67E062B-DEBD-1143-A936-410845424E00}" destId="{7C61DB45-2B43-B04F-A268-18054FF5FC45}" srcOrd="0" destOrd="0" presId="urn:microsoft.com/office/officeart/2008/layout/VerticalAccentList"/>
    <dgm:cxn modelId="{82C42AE5-3DC9-4333-A644-5CAE1E701C0E}" type="presParOf" srcId="{D67E062B-DEBD-1143-A936-410845424E00}" destId="{ECB1F98F-5C7B-7549-BA4F-33A73771C280}" srcOrd="1" destOrd="0" presId="urn:microsoft.com/office/officeart/2008/layout/VerticalAccentList"/>
    <dgm:cxn modelId="{7596BC59-8F65-4109-BF93-64F8954B6FEC}" type="presParOf" srcId="{D67E062B-DEBD-1143-A936-410845424E00}" destId="{FF8DA280-1EDD-B648-83D5-1948CA57CE87}" srcOrd="2" destOrd="0" presId="urn:microsoft.com/office/officeart/2008/layout/VerticalAccentList"/>
    <dgm:cxn modelId="{C3338A4C-BAFE-4432-BC38-185A717AD5F5}" type="presParOf" srcId="{D67E062B-DEBD-1143-A936-410845424E00}" destId="{0F8EAFEC-3765-B84C-BF4E-FC4BEBE614E7}" srcOrd="3" destOrd="0" presId="urn:microsoft.com/office/officeart/2008/layout/VerticalAccentList"/>
    <dgm:cxn modelId="{94A0AA9A-630E-47DA-9D81-2C358286803C}" type="presParOf" srcId="{D67E062B-DEBD-1143-A936-410845424E00}" destId="{2A8F2F58-72CE-9341-9DDC-77047049A324}" srcOrd="4" destOrd="0" presId="urn:microsoft.com/office/officeart/2008/layout/VerticalAccentList"/>
    <dgm:cxn modelId="{A2331301-3C3F-4BF9-BE15-04FBC9B0DD75}" type="presParOf" srcId="{D67E062B-DEBD-1143-A936-410845424E00}" destId="{C4928932-366F-9442-9541-2F01B064A946}" srcOrd="5" destOrd="0" presId="urn:microsoft.com/office/officeart/2008/layout/VerticalAccentList"/>
    <dgm:cxn modelId="{59378E62-B7B1-4612-8508-E072803521E8}" type="presParOf" srcId="{D67E062B-DEBD-1143-A936-410845424E00}" destId="{53CCACFE-7F1B-3645-83FE-7C6BC6F8BFC6}" srcOrd="6" destOrd="0" presId="urn:microsoft.com/office/officeart/2008/layout/VerticalAccentList"/>
    <dgm:cxn modelId="{FCADCF82-17C6-4E34-B06D-CA5EDBE8700D}" type="presParOf" srcId="{D67E062B-DEBD-1143-A936-410845424E00}" destId="{39A6FB47-F59F-564A-9194-DE43B2674E88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296D88-B728-CE45-8F97-31F139E0BDB7}" type="doc">
      <dgm:prSet loTypeId="urn:microsoft.com/office/officeart/2005/8/layout/vList3#1" loCatId="" qsTypeId="urn:microsoft.com/office/officeart/2005/8/quickstyle/simple4#10" qsCatId="simple" csTypeId="urn:microsoft.com/office/officeart/2005/8/colors/accent1_2#10" csCatId="accent1" phldr="1"/>
      <dgm:spPr/>
    </dgm:pt>
    <dgm:pt modelId="{DD3DF8A7-98A4-B64E-BBCC-9038EFEDA5FB}">
      <dgm:prSet phldrT="[文本]" custT="1"/>
      <dgm:spPr/>
      <dgm:t>
        <a:bodyPr/>
        <a:lstStyle/>
        <a:p>
          <a:pPr algn="l"/>
          <a:r>
            <a:rPr lang="zh-CN" altLang="en-US" sz="1800" dirty="0" smtClean="0"/>
            <a:t>打坐时，有时候会进入一个全新的世界，这种体会叫做“慧”－智慧，智慧告诉我们一切都是虚幻的</a:t>
          </a:r>
          <a:r>
            <a:rPr lang="zh-CN" altLang="en-US" sz="1400" dirty="0" smtClean="0"/>
            <a:t>。</a:t>
          </a:r>
          <a:endParaRPr lang="zh-CN" altLang="en-US" sz="1400" dirty="0"/>
        </a:p>
      </dgm:t>
    </dgm:pt>
    <dgm:pt modelId="{A7BF0924-6BC9-8B41-B6BA-4E7CF4A57AFA}" type="parTrans" cxnId="{183695AC-B515-E14E-B4B4-AFE92477D977}">
      <dgm:prSet/>
      <dgm:spPr/>
      <dgm:t>
        <a:bodyPr/>
        <a:lstStyle/>
        <a:p>
          <a:endParaRPr lang="zh-CN" altLang="en-US"/>
        </a:p>
      </dgm:t>
    </dgm:pt>
    <dgm:pt modelId="{17FCC70A-6A1B-E44B-990D-21BF353A699E}" type="sibTrans" cxnId="{183695AC-B515-E14E-B4B4-AFE92477D977}">
      <dgm:prSet/>
      <dgm:spPr/>
      <dgm:t>
        <a:bodyPr/>
        <a:lstStyle/>
        <a:p>
          <a:endParaRPr lang="zh-CN" altLang="en-US"/>
        </a:p>
      </dgm:t>
    </dgm:pt>
    <dgm:pt modelId="{D46283AE-5B17-EB4C-90B1-41FB0FC1F01D}">
      <dgm:prSet phldrT="[文本]" custT="1"/>
      <dgm:spPr/>
      <dgm:t>
        <a:bodyPr/>
        <a:lstStyle/>
        <a:p>
          <a:pPr algn="l"/>
          <a:r>
            <a:rPr lang="zh-CN" altLang="en-US" sz="1800" dirty="0" smtClean="0"/>
            <a:t>打坐结束后，又回到了平时的生活之中，回到真实的世界中，所有东西变回真实。</a:t>
          </a:r>
          <a:endParaRPr lang="zh-CN" altLang="en-US" sz="1800" dirty="0"/>
        </a:p>
      </dgm:t>
    </dgm:pt>
    <dgm:pt modelId="{B917F86A-4588-FA42-A10A-85F4E34F916C}" type="parTrans" cxnId="{0A97A6DE-3765-0B48-A556-2EEADE4B3B1D}">
      <dgm:prSet/>
      <dgm:spPr/>
      <dgm:t>
        <a:bodyPr/>
        <a:lstStyle/>
        <a:p>
          <a:endParaRPr lang="zh-CN" altLang="en-US"/>
        </a:p>
      </dgm:t>
    </dgm:pt>
    <dgm:pt modelId="{11542C03-9171-3C4E-A7AD-F7C20227BD74}" type="sibTrans" cxnId="{0A97A6DE-3765-0B48-A556-2EEADE4B3B1D}">
      <dgm:prSet/>
      <dgm:spPr/>
      <dgm:t>
        <a:bodyPr/>
        <a:lstStyle/>
        <a:p>
          <a:endParaRPr lang="zh-CN" altLang="en-US"/>
        </a:p>
      </dgm:t>
    </dgm:pt>
    <dgm:pt modelId="{EA80FC58-F563-7C44-ACD3-3438291DF49C}">
      <dgm:prSet phldrT="[文本]" custT="1"/>
      <dgm:spPr/>
      <dgm:t>
        <a:bodyPr/>
        <a:lstStyle/>
        <a:p>
          <a:pPr algn="l"/>
          <a:r>
            <a:rPr lang="zh-CN" altLang="en-US" sz="1800" dirty="0" smtClean="0"/>
            <a:t>普通人认为真实和虚拟两种形式中是矛盾的，是不可能的，不理解</a:t>
          </a:r>
          <a:r>
            <a:rPr lang="zh-CN" altLang="en-US" sz="1700" dirty="0" smtClean="0"/>
            <a:t>。</a:t>
          </a:r>
          <a:endParaRPr lang="zh-CN" altLang="en-US" sz="1700" dirty="0"/>
        </a:p>
      </dgm:t>
    </dgm:pt>
    <dgm:pt modelId="{A19DFCF4-63E6-F84D-BFF7-41AD74979659}" type="parTrans" cxnId="{4CD98C1A-9A1D-1F4B-BBD3-4520EBEA6C56}">
      <dgm:prSet/>
      <dgm:spPr/>
      <dgm:t>
        <a:bodyPr/>
        <a:lstStyle/>
        <a:p>
          <a:endParaRPr lang="zh-CN" altLang="en-US"/>
        </a:p>
      </dgm:t>
    </dgm:pt>
    <dgm:pt modelId="{5F5DFE79-B2B6-8445-8200-4840C4A713A4}" type="sibTrans" cxnId="{4CD98C1A-9A1D-1F4B-BBD3-4520EBEA6C56}">
      <dgm:prSet/>
      <dgm:spPr/>
      <dgm:t>
        <a:bodyPr/>
        <a:lstStyle/>
        <a:p>
          <a:endParaRPr lang="zh-CN" altLang="en-US"/>
        </a:p>
      </dgm:t>
    </dgm:pt>
    <dgm:pt modelId="{3DF09023-CBD7-3341-B5CF-10525F94B96D}" type="pres">
      <dgm:prSet presAssocID="{79296D88-B728-CE45-8F97-31F139E0BDB7}" presName="linearFlow" presStyleCnt="0">
        <dgm:presLayoutVars>
          <dgm:dir/>
          <dgm:resizeHandles val="exact"/>
        </dgm:presLayoutVars>
      </dgm:prSet>
      <dgm:spPr/>
    </dgm:pt>
    <dgm:pt modelId="{F0F2DE0A-37E5-F140-98B9-1D01FC723E12}" type="pres">
      <dgm:prSet presAssocID="{DD3DF8A7-98A4-B64E-BBCC-9038EFEDA5FB}" presName="composite" presStyleCnt="0"/>
      <dgm:spPr/>
    </dgm:pt>
    <dgm:pt modelId="{9CB3A793-2373-B94C-84C2-3699592837E0}" type="pres">
      <dgm:prSet presAssocID="{DD3DF8A7-98A4-B64E-BBCC-9038EFEDA5FB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82FEAD-1832-BC46-8B76-3EACB53E7574}" type="pres">
      <dgm:prSet presAssocID="{DD3DF8A7-98A4-B64E-BBCC-9038EFEDA5FB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52873A3-BF5A-C84C-89CB-F0C2F308B00F}" type="pres">
      <dgm:prSet presAssocID="{17FCC70A-6A1B-E44B-990D-21BF353A699E}" presName="spacing" presStyleCnt="0"/>
      <dgm:spPr/>
    </dgm:pt>
    <dgm:pt modelId="{FF9A243C-3CA7-D045-A43C-0BA13E4C3B94}" type="pres">
      <dgm:prSet presAssocID="{D46283AE-5B17-EB4C-90B1-41FB0FC1F01D}" presName="composite" presStyleCnt="0"/>
      <dgm:spPr/>
    </dgm:pt>
    <dgm:pt modelId="{2F16DD69-6EEC-B347-AA5B-542AFF36A8E1}" type="pres">
      <dgm:prSet presAssocID="{D46283AE-5B17-EB4C-90B1-41FB0FC1F01D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634B2C53-D9AD-6043-98C2-16288E0BB0FC}" type="pres">
      <dgm:prSet presAssocID="{D46283AE-5B17-EB4C-90B1-41FB0FC1F01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3B53414-C63F-3F46-90B4-760A0060EA79}" type="pres">
      <dgm:prSet presAssocID="{11542C03-9171-3C4E-A7AD-F7C20227BD74}" presName="spacing" presStyleCnt="0"/>
      <dgm:spPr/>
    </dgm:pt>
    <dgm:pt modelId="{1CD8DF83-DB15-3442-8ACE-99441F2D5655}" type="pres">
      <dgm:prSet presAssocID="{EA80FC58-F563-7C44-ACD3-3438291DF49C}" presName="composite" presStyleCnt="0"/>
      <dgm:spPr/>
    </dgm:pt>
    <dgm:pt modelId="{9208F0A3-7B61-134D-B9A9-42E0CBE65DD9}" type="pres">
      <dgm:prSet presAssocID="{EA80FC58-F563-7C44-ACD3-3438291DF49C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20AABC-ECB4-0740-8427-07EBAD41BBA4}" type="pres">
      <dgm:prSet presAssocID="{EA80FC58-F563-7C44-ACD3-3438291DF49C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CD98C1A-9A1D-1F4B-BBD3-4520EBEA6C56}" srcId="{79296D88-B728-CE45-8F97-31F139E0BDB7}" destId="{EA80FC58-F563-7C44-ACD3-3438291DF49C}" srcOrd="2" destOrd="0" parTransId="{A19DFCF4-63E6-F84D-BFF7-41AD74979659}" sibTransId="{5F5DFE79-B2B6-8445-8200-4840C4A713A4}"/>
    <dgm:cxn modelId="{837F0A8B-ADCB-47A7-9735-102A050A6CD0}" type="presOf" srcId="{79296D88-B728-CE45-8F97-31F139E0BDB7}" destId="{3DF09023-CBD7-3341-B5CF-10525F94B96D}" srcOrd="0" destOrd="0" presId="urn:microsoft.com/office/officeart/2005/8/layout/vList3#1"/>
    <dgm:cxn modelId="{9106EA16-5D14-4469-A0D3-5E7BC0B26A53}" type="presOf" srcId="{D46283AE-5B17-EB4C-90B1-41FB0FC1F01D}" destId="{634B2C53-D9AD-6043-98C2-16288E0BB0FC}" srcOrd="0" destOrd="0" presId="urn:microsoft.com/office/officeart/2005/8/layout/vList3#1"/>
    <dgm:cxn modelId="{066E8D55-2B2B-48A0-A859-825DEA59383B}" type="presOf" srcId="{DD3DF8A7-98A4-B64E-BBCC-9038EFEDA5FB}" destId="{1682FEAD-1832-BC46-8B76-3EACB53E7574}" srcOrd="0" destOrd="0" presId="urn:microsoft.com/office/officeart/2005/8/layout/vList3#1"/>
    <dgm:cxn modelId="{8644B091-E428-4CED-8CA4-F2D7DE3A10B8}" type="presOf" srcId="{EA80FC58-F563-7C44-ACD3-3438291DF49C}" destId="{3E20AABC-ECB4-0740-8427-07EBAD41BBA4}" srcOrd="0" destOrd="0" presId="urn:microsoft.com/office/officeart/2005/8/layout/vList3#1"/>
    <dgm:cxn modelId="{0A97A6DE-3765-0B48-A556-2EEADE4B3B1D}" srcId="{79296D88-B728-CE45-8F97-31F139E0BDB7}" destId="{D46283AE-5B17-EB4C-90B1-41FB0FC1F01D}" srcOrd="1" destOrd="0" parTransId="{B917F86A-4588-FA42-A10A-85F4E34F916C}" sibTransId="{11542C03-9171-3C4E-A7AD-F7C20227BD74}"/>
    <dgm:cxn modelId="{183695AC-B515-E14E-B4B4-AFE92477D977}" srcId="{79296D88-B728-CE45-8F97-31F139E0BDB7}" destId="{DD3DF8A7-98A4-B64E-BBCC-9038EFEDA5FB}" srcOrd="0" destOrd="0" parTransId="{A7BF0924-6BC9-8B41-B6BA-4E7CF4A57AFA}" sibTransId="{17FCC70A-6A1B-E44B-990D-21BF353A699E}"/>
    <dgm:cxn modelId="{514E30F4-D360-443A-9D70-F9D5CA34A8BD}" type="presParOf" srcId="{3DF09023-CBD7-3341-B5CF-10525F94B96D}" destId="{F0F2DE0A-37E5-F140-98B9-1D01FC723E12}" srcOrd="0" destOrd="0" presId="urn:microsoft.com/office/officeart/2005/8/layout/vList3#1"/>
    <dgm:cxn modelId="{9C153477-BE2B-4F0A-80AA-5946258E2D94}" type="presParOf" srcId="{F0F2DE0A-37E5-F140-98B9-1D01FC723E12}" destId="{9CB3A793-2373-B94C-84C2-3699592837E0}" srcOrd="0" destOrd="0" presId="urn:microsoft.com/office/officeart/2005/8/layout/vList3#1"/>
    <dgm:cxn modelId="{C40E7DE3-BD9D-41F9-89AA-AE7A35578164}" type="presParOf" srcId="{F0F2DE0A-37E5-F140-98B9-1D01FC723E12}" destId="{1682FEAD-1832-BC46-8B76-3EACB53E7574}" srcOrd="1" destOrd="0" presId="urn:microsoft.com/office/officeart/2005/8/layout/vList3#1"/>
    <dgm:cxn modelId="{1B16BCA1-8BB0-461A-92B2-E76B11440B42}" type="presParOf" srcId="{3DF09023-CBD7-3341-B5CF-10525F94B96D}" destId="{052873A3-BF5A-C84C-89CB-F0C2F308B00F}" srcOrd="1" destOrd="0" presId="urn:microsoft.com/office/officeart/2005/8/layout/vList3#1"/>
    <dgm:cxn modelId="{8DA535BE-E2FB-470E-84C4-08EC8444867B}" type="presParOf" srcId="{3DF09023-CBD7-3341-B5CF-10525F94B96D}" destId="{FF9A243C-3CA7-D045-A43C-0BA13E4C3B94}" srcOrd="2" destOrd="0" presId="urn:microsoft.com/office/officeart/2005/8/layout/vList3#1"/>
    <dgm:cxn modelId="{275A415B-B504-4787-ADE1-459008F386CC}" type="presParOf" srcId="{FF9A243C-3CA7-D045-A43C-0BA13E4C3B94}" destId="{2F16DD69-6EEC-B347-AA5B-542AFF36A8E1}" srcOrd="0" destOrd="0" presId="urn:microsoft.com/office/officeart/2005/8/layout/vList3#1"/>
    <dgm:cxn modelId="{9A92A187-7D81-415D-B6D0-D9DA277427A9}" type="presParOf" srcId="{FF9A243C-3CA7-D045-A43C-0BA13E4C3B94}" destId="{634B2C53-D9AD-6043-98C2-16288E0BB0FC}" srcOrd="1" destOrd="0" presId="urn:microsoft.com/office/officeart/2005/8/layout/vList3#1"/>
    <dgm:cxn modelId="{8AFF81E5-2BA2-42BD-A7A2-4B373AF8D757}" type="presParOf" srcId="{3DF09023-CBD7-3341-B5CF-10525F94B96D}" destId="{E3B53414-C63F-3F46-90B4-760A0060EA79}" srcOrd="3" destOrd="0" presId="urn:microsoft.com/office/officeart/2005/8/layout/vList3#1"/>
    <dgm:cxn modelId="{9745F86E-4A2D-4494-A72A-440DF87254D2}" type="presParOf" srcId="{3DF09023-CBD7-3341-B5CF-10525F94B96D}" destId="{1CD8DF83-DB15-3442-8ACE-99441F2D5655}" srcOrd="4" destOrd="0" presId="urn:microsoft.com/office/officeart/2005/8/layout/vList3#1"/>
    <dgm:cxn modelId="{0C54A4D0-6875-4D16-9EA6-2170F958037E}" type="presParOf" srcId="{1CD8DF83-DB15-3442-8ACE-99441F2D5655}" destId="{9208F0A3-7B61-134D-B9A9-42E0CBE65DD9}" srcOrd="0" destOrd="0" presId="urn:microsoft.com/office/officeart/2005/8/layout/vList3#1"/>
    <dgm:cxn modelId="{9227D9F0-CDBF-4685-A95C-B169317F2E0B}" type="presParOf" srcId="{1CD8DF83-DB15-3442-8ACE-99441F2D5655}" destId="{3E20AABC-ECB4-0740-8427-07EBAD41BBA4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A1631D-F816-5248-AF0D-68FA5087838F}" type="doc">
      <dgm:prSet loTypeId="urn:microsoft.com/office/officeart/2005/8/layout/hierarchy1#1" loCatId="" qsTypeId="urn:microsoft.com/office/officeart/2005/8/quickstyle/simple5#1" qsCatId="simple" csTypeId="urn:microsoft.com/office/officeart/2005/8/colors/accent1_2#1" csCatId="accent1" phldr="1"/>
      <dgm:spPr/>
      <dgm:t>
        <a:bodyPr/>
        <a:lstStyle/>
        <a:p>
          <a:endParaRPr lang="zh-CN" altLang="en-US"/>
        </a:p>
      </dgm:t>
    </dgm:pt>
    <dgm:pt modelId="{AF7A8AD2-EE6F-294C-9984-4E2C8FBD65D9}">
      <dgm:prSet phldrT="[文本]" custT="1"/>
      <dgm:spPr/>
      <dgm:t>
        <a:bodyPr/>
        <a:lstStyle/>
        <a:p>
          <a:pPr algn="l"/>
          <a:r>
            <a:rPr lang="zh-CN" altLang="en-US" sz="1600" dirty="0" smtClean="0"/>
            <a:t>原始森林里，古树倒下，在无人观察时，有没有声音？</a:t>
          </a:r>
          <a:endParaRPr lang="zh-CN" altLang="en-US" sz="1600" dirty="0"/>
        </a:p>
      </dgm:t>
    </dgm:pt>
    <dgm:pt modelId="{C83BA18B-3745-A348-999A-25567E551DEC}" type="parTrans" cxnId="{F70183DE-22E2-E647-A4AB-93493D868CBF}">
      <dgm:prSet/>
      <dgm:spPr/>
      <dgm:t>
        <a:bodyPr/>
        <a:lstStyle/>
        <a:p>
          <a:endParaRPr lang="zh-CN" altLang="en-US"/>
        </a:p>
      </dgm:t>
    </dgm:pt>
    <dgm:pt modelId="{82D25BFB-29C5-6742-AA2B-339ACB03DBA1}" type="sibTrans" cxnId="{F70183DE-22E2-E647-A4AB-93493D868CBF}">
      <dgm:prSet/>
      <dgm:spPr/>
      <dgm:t>
        <a:bodyPr/>
        <a:lstStyle/>
        <a:p>
          <a:endParaRPr lang="zh-CN" altLang="en-US"/>
        </a:p>
      </dgm:t>
    </dgm:pt>
    <dgm:pt modelId="{81C64473-3966-164F-B09B-596D86641E25}">
      <dgm:prSet phldrT="[文本]" custT="1"/>
      <dgm:spPr/>
      <dgm:t>
        <a:bodyPr/>
        <a:lstStyle/>
        <a:p>
          <a:pPr algn="l"/>
          <a:r>
            <a:rPr lang="zh-CN" altLang="en-US" sz="1400" dirty="0" smtClean="0"/>
            <a:t>古代唯物论、唯心论的思辨，无法回答。</a:t>
          </a:r>
          <a:endParaRPr lang="zh-CN" altLang="en-US" sz="1400" dirty="0"/>
        </a:p>
      </dgm:t>
    </dgm:pt>
    <dgm:pt modelId="{10255DCF-1CFA-B348-A373-E3315366818C}" type="parTrans" cxnId="{28BFF7F1-5876-5B49-8983-48B81600C4B3}">
      <dgm:prSet/>
      <dgm:spPr/>
      <dgm:t>
        <a:bodyPr/>
        <a:lstStyle/>
        <a:p>
          <a:endParaRPr lang="zh-CN" altLang="en-US"/>
        </a:p>
      </dgm:t>
    </dgm:pt>
    <dgm:pt modelId="{6F76E983-04EB-E14C-8CEF-5C6B383B1DD0}" type="sibTrans" cxnId="{28BFF7F1-5876-5B49-8983-48B81600C4B3}">
      <dgm:prSet/>
      <dgm:spPr/>
      <dgm:t>
        <a:bodyPr/>
        <a:lstStyle/>
        <a:p>
          <a:endParaRPr lang="zh-CN" altLang="en-US"/>
        </a:p>
      </dgm:t>
    </dgm:pt>
    <dgm:pt modelId="{E61322BC-45AD-6444-8900-E295D90AF683}">
      <dgm:prSet custT="1"/>
      <dgm:spPr/>
      <dgm:t>
        <a:bodyPr/>
        <a:lstStyle/>
        <a:p>
          <a:pPr algn="l"/>
          <a:r>
            <a:rPr lang="zh-CN" altLang="en-US" sz="1400" dirty="0" smtClean="0"/>
            <a:t>科技发展的今天，我们可以得出结论：没有声音。声音是物体运动挤压空气产生</a:t>
          </a:r>
          <a:r>
            <a:rPr lang="zh-CN" altLang="en-US" sz="1400" b="1" dirty="0" smtClean="0"/>
            <a:t>压力波</a:t>
          </a:r>
          <a:r>
            <a:rPr lang="zh-CN" altLang="en-US" sz="1400" dirty="0" smtClean="0"/>
            <a:t>，它的频率有高有低，震动耳膜细胞，产生不同频率的电子，通过神经脉冲，经大脑复杂处理后产生的意识</a:t>
          </a:r>
          <a:r>
            <a:rPr lang="zh-CN" altLang="en-US" sz="1200" dirty="0" smtClean="0"/>
            <a:t>。</a:t>
          </a:r>
          <a:endParaRPr lang="zh-CN" altLang="en-US" sz="1200" dirty="0"/>
        </a:p>
      </dgm:t>
    </dgm:pt>
    <dgm:pt modelId="{941FFBA3-AE6C-DE45-BA42-7581CAAD0014}" type="parTrans" cxnId="{AEA1D95E-EC35-424E-9784-9BDE3943BAA4}">
      <dgm:prSet/>
      <dgm:spPr/>
      <dgm:t>
        <a:bodyPr/>
        <a:lstStyle/>
        <a:p>
          <a:endParaRPr lang="zh-CN" altLang="en-US"/>
        </a:p>
      </dgm:t>
    </dgm:pt>
    <dgm:pt modelId="{C7FA3044-224C-DB49-8702-04FF4524BECA}" type="sibTrans" cxnId="{AEA1D95E-EC35-424E-9784-9BDE3943BAA4}">
      <dgm:prSet/>
      <dgm:spPr/>
      <dgm:t>
        <a:bodyPr/>
        <a:lstStyle/>
        <a:p>
          <a:endParaRPr lang="zh-CN" altLang="en-US"/>
        </a:p>
      </dgm:t>
    </dgm:pt>
    <dgm:pt modelId="{19F49B99-808A-AA4F-A0A0-DF17C9B9D779}">
      <dgm:prSet custT="1"/>
      <dgm:spPr/>
      <dgm:t>
        <a:bodyPr/>
        <a:lstStyle/>
        <a:p>
          <a:pPr algn="l"/>
          <a:r>
            <a:rPr lang="zh-CN" altLang="en-US" sz="1400" dirty="0" smtClean="0"/>
            <a:t>佛教认为声音是一种</a:t>
          </a:r>
          <a:r>
            <a:rPr lang="zh-CN" altLang="en-US" sz="1400" b="1" dirty="0" smtClean="0"/>
            <a:t>感受</a:t>
          </a:r>
          <a:r>
            <a:rPr lang="zh-CN" altLang="en-US" sz="1400" dirty="0" smtClean="0"/>
            <a:t>，当震动耳膜时，产生的感受，叫做“耳识”；耳识和意识是一体的，功能不同，实际上都是意识。并没有一个</a:t>
          </a:r>
          <a:r>
            <a:rPr lang="zh-CN" altLang="en-US" sz="1400" b="1" dirty="0" smtClean="0"/>
            <a:t>外在</a:t>
          </a:r>
          <a:r>
            <a:rPr lang="zh-CN" altLang="en-US" sz="1400" dirty="0" smtClean="0"/>
            <a:t>的叫做“声音”的东西</a:t>
          </a:r>
          <a:r>
            <a:rPr lang="zh-CN" altLang="en-US" sz="1200" dirty="0" smtClean="0"/>
            <a:t>。</a:t>
          </a:r>
          <a:endParaRPr lang="zh-CN" altLang="en-US" sz="1200" dirty="0"/>
        </a:p>
      </dgm:t>
    </dgm:pt>
    <dgm:pt modelId="{5BB725EC-9EA4-7F48-9988-20BCB90B6DD0}" type="parTrans" cxnId="{1DCBDC82-747D-9844-9D83-1467B0D45B95}">
      <dgm:prSet/>
      <dgm:spPr/>
      <dgm:t>
        <a:bodyPr/>
        <a:lstStyle/>
        <a:p>
          <a:endParaRPr lang="zh-CN" altLang="en-US"/>
        </a:p>
      </dgm:t>
    </dgm:pt>
    <dgm:pt modelId="{7B499325-E677-1F44-99F0-ABB2894AA6F5}" type="sibTrans" cxnId="{1DCBDC82-747D-9844-9D83-1467B0D45B95}">
      <dgm:prSet/>
      <dgm:spPr/>
      <dgm:t>
        <a:bodyPr/>
        <a:lstStyle/>
        <a:p>
          <a:endParaRPr lang="zh-CN" altLang="en-US"/>
        </a:p>
      </dgm:t>
    </dgm:pt>
    <dgm:pt modelId="{5A6ADAD3-309B-E148-844A-352B60265F14}" type="pres">
      <dgm:prSet presAssocID="{ABA1631D-F816-5248-AF0D-68FA5087838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2EC0F5C7-667E-F749-8D55-6913756CEFD5}" type="pres">
      <dgm:prSet presAssocID="{AF7A8AD2-EE6F-294C-9984-4E2C8FBD65D9}" presName="hierRoot1" presStyleCnt="0"/>
      <dgm:spPr/>
      <dgm:t>
        <a:bodyPr/>
        <a:lstStyle/>
        <a:p>
          <a:endParaRPr lang="zh-CN" altLang="en-US"/>
        </a:p>
      </dgm:t>
    </dgm:pt>
    <dgm:pt modelId="{5B8E98C2-894E-1946-86D4-3B0B29F005C9}" type="pres">
      <dgm:prSet presAssocID="{AF7A8AD2-EE6F-294C-9984-4E2C8FBD65D9}" presName="composite" presStyleCnt="0"/>
      <dgm:spPr/>
      <dgm:t>
        <a:bodyPr/>
        <a:lstStyle/>
        <a:p>
          <a:endParaRPr lang="zh-CN" altLang="en-US"/>
        </a:p>
      </dgm:t>
    </dgm:pt>
    <dgm:pt modelId="{5FE4885C-9695-3F43-8028-3BA78E1F9802}" type="pres">
      <dgm:prSet presAssocID="{AF7A8AD2-EE6F-294C-9984-4E2C8FBD65D9}" presName="background" presStyleLbl="node0" presStyleIdx="0" presStyleCnt="1"/>
      <dgm:spPr/>
      <dgm:t>
        <a:bodyPr/>
        <a:lstStyle/>
        <a:p>
          <a:endParaRPr lang="zh-CN" altLang="en-US"/>
        </a:p>
      </dgm:t>
    </dgm:pt>
    <dgm:pt modelId="{A9933C3B-F8E0-1149-8A24-1619912C11FA}" type="pres">
      <dgm:prSet presAssocID="{AF7A8AD2-EE6F-294C-9984-4E2C8FBD65D9}" presName="text" presStyleLbl="fgAcc0" presStyleIdx="0" presStyleCnt="1" custScaleX="225263" custScaleY="136402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BBF632E-8779-3A41-B011-FB185F0B6C09}" type="pres">
      <dgm:prSet presAssocID="{AF7A8AD2-EE6F-294C-9984-4E2C8FBD65D9}" presName="hierChild2" presStyleCnt="0"/>
      <dgm:spPr/>
      <dgm:t>
        <a:bodyPr/>
        <a:lstStyle/>
        <a:p>
          <a:endParaRPr lang="zh-CN" altLang="en-US"/>
        </a:p>
      </dgm:t>
    </dgm:pt>
    <dgm:pt modelId="{3B59AC57-AE5E-8B40-BC31-7DF2A238D950}" type="pres">
      <dgm:prSet presAssocID="{10255DCF-1CFA-B348-A373-E3315366818C}" presName="Name10" presStyleLbl="parChTrans1D2" presStyleIdx="0" presStyleCnt="2"/>
      <dgm:spPr/>
      <dgm:t>
        <a:bodyPr/>
        <a:lstStyle/>
        <a:p>
          <a:endParaRPr lang="zh-CN" altLang="en-US"/>
        </a:p>
      </dgm:t>
    </dgm:pt>
    <dgm:pt modelId="{AE8C8A00-8D7B-9F46-B533-D06A9EC732E0}" type="pres">
      <dgm:prSet presAssocID="{81C64473-3966-164F-B09B-596D86641E25}" presName="hierRoot2" presStyleCnt="0"/>
      <dgm:spPr/>
      <dgm:t>
        <a:bodyPr/>
        <a:lstStyle/>
        <a:p>
          <a:endParaRPr lang="zh-CN" altLang="en-US"/>
        </a:p>
      </dgm:t>
    </dgm:pt>
    <dgm:pt modelId="{84B9F0B0-203B-054D-9456-6AE6CFEEF8FF}" type="pres">
      <dgm:prSet presAssocID="{81C64473-3966-164F-B09B-596D86641E25}" presName="composite2" presStyleCnt="0"/>
      <dgm:spPr/>
      <dgm:t>
        <a:bodyPr/>
        <a:lstStyle/>
        <a:p>
          <a:endParaRPr lang="zh-CN" altLang="en-US"/>
        </a:p>
      </dgm:t>
    </dgm:pt>
    <dgm:pt modelId="{0695DF86-976A-7B4F-B857-2E66C778C3C7}" type="pres">
      <dgm:prSet presAssocID="{81C64473-3966-164F-B09B-596D86641E25}" presName="background2" presStyleLbl="node2" presStyleIdx="0" presStyleCnt="2"/>
      <dgm:spPr/>
      <dgm:t>
        <a:bodyPr/>
        <a:lstStyle/>
        <a:p>
          <a:endParaRPr lang="zh-CN" altLang="en-US"/>
        </a:p>
      </dgm:t>
    </dgm:pt>
    <dgm:pt modelId="{8AD1779F-A8A9-0448-96AD-19A650C8B641}" type="pres">
      <dgm:prSet presAssocID="{81C64473-3966-164F-B09B-596D86641E25}" presName="text2" presStyleLbl="fgAcc2" presStyleIdx="0" presStyleCnt="2" custScaleX="204281" custScaleY="114589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51C2EC6-77F1-1E42-A726-C6B563177124}" type="pres">
      <dgm:prSet presAssocID="{81C64473-3966-164F-B09B-596D86641E25}" presName="hierChild3" presStyleCnt="0"/>
      <dgm:spPr/>
      <dgm:t>
        <a:bodyPr/>
        <a:lstStyle/>
        <a:p>
          <a:endParaRPr lang="zh-CN" altLang="en-US"/>
        </a:p>
      </dgm:t>
    </dgm:pt>
    <dgm:pt modelId="{83CC695A-0F32-F24E-86BA-04D18390E02C}" type="pres">
      <dgm:prSet presAssocID="{941FFBA3-AE6C-DE45-BA42-7581CAAD0014}" presName="Name17" presStyleLbl="parChTrans1D3" presStyleIdx="0" presStyleCnt="1"/>
      <dgm:spPr/>
      <dgm:t>
        <a:bodyPr/>
        <a:lstStyle/>
        <a:p>
          <a:endParaRPr lang="zh-CN" altLang="en-US"/>
        </a:p>
      </dgm:t>
    </dgm:pt>
    <dgm:pt modelId="{39671DF8-C840-9648-AC86-FAF277D7C9E0}" type="pres">
      <dgm:prSet presAssocID="{E61322BC-45AD-6444-8900-E295D90AF683}" presName="hierRoot3" presStyleCnt="0"/>
      <dgm:spPr/>
      <dgm:t>
        <a:bodyPr/>
        <a:lstStyle/>
        <a:p>
          <a:endParaRPr lang="zh-CN" altLang="en-US"/>
        </a:p>
      </dgm:t>
    </dgm:pt>
    <dgm:pt modelId="{6BFDBB48-795F-2B47-832A-D349BFAFAAF1}" type="pres">
      <dgm:prSet presAssocID="{E61322BC-45AD-6444-8900-E295D90AF683}" presName="composite3" presStyleCnt="0"/>
      <dgm:spPr/>
      <dgm:t>
        <a:bodyPr/>
        <a:lstStyle/>
        <a:p>
          <a:endParaRPr lang="zh-CN" altLang="en-US"/>
        </a:p>
      </dgm:t>
    </dgm:pt>
    <dgm:pt modelId="{78E8F024-86AF-2A47-95AD-B97B17D7B212}" type="pres">
      <dgm:prSet presAssocID="{E61322BC-45AD-6444-8900-E295D90AF683}" presName="background3" presStyleLbl="node3" presStyleIdx="0" presStyleCnt="1"/>
      <dgm:spPr/>
      <dgm:t>
        <a:bodyPr/>
        <a:lstStyle/>
        <a:p>
          <a:endParaRPr lang="zh-CN" altLang="en-US"/>
        </a:p>
      </dgm:t>
    </dgm:pt>
    <dgm:pt modelId="{FF5D589D-1699-1D44-A39C-E3B40F42FF36}" type="pres">
      <dgm:prSet presAssocID="{E61322BC-45AD-6444-8900-E295D90AF683}" presName="text3" presStyleLbl="fgAcc3" presStyleIdx="0" presStyleCnt="1" custScaleX="304520" custScaleY="217427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34746AAF-E035-D84C-8C54-62774F9FEDE7}" type="pres">
      <dgm:prSet presAssocID="{E61322BC-45AD-6444-8900-E295D90AF683}" presName="hierChild4" presStyleCnt="0"/>
      <dgm:spPr/>
      <dgm:t>
        <a:bodyPr/>
        <a:lstStyle/>
        <a:p>
          <a:endParaRPr lang="zh-CN" altLang="en-US"/>
        </a:p>
      </dgm:t>
    </dgm:pt>
    <dgm:pt modelId="{8D702CBF-EA4E-F345-9329-418DE9ADCDEF}" type="pres">
      <dgm:prSet presAssocID="{5BB725EC-9EA4-7F48-9988-20BCB90B6DD0}" presName="Name10" presStyleLbl="parChTrans1D2" presStyleIdx="1" presStyleCnt="2"/>
      <dgm:spPr/>
      <dgm:t>
        <a:bodyPr/>
        <a:lstStyle/>
        <a:p>
          <a:endParaRPr lang="zh-CN" altLang="en-US"/>
        </a:p>
      </dgm:t>
    </dgm:pt>
    <dgm:pt modelId="{CF0AF19E-CF74-D049-AB28-3B47BFD4B49B}" type="pres">
      <dgm:prSet presAssocID="{19F49B99-808A-AA4F-A0A0-DF17C9B9D779}" presName="hierRoot2" presStyleCnt="0"/>
      <dgm:spPr/>
      <dgm:t>
        <a:bodyPr/>
        <a:lstStyle/>
        <a:p>
          <a:endParaRPr lang="zh-CN" altLang="en-US"/>
        </a:p>
      </dgm:t>
    </dgm:pt>
    <dgm:pt modelId="{B127AADB-941D-C94B-94BC-B3A1C43A87C9}" type="pres">
      <dgm:prSet presAssocID="{19F49B99-808A-AA4F-A0A0-DF17C9B9D779}" presName="composite2" presStyleCnt="0"/>
      <dgm:spPr/>
      <dgm:t>
        <a:bodyPr/>
        <a:lstStyle/>
        <a:p>
          <a:endParaRPr lang="zh-CN" altLang="en-US"/>
        </a:p>
      </dgm:t>
    </dgm:pt>
    <dgm:pt modelId="{0F1EF152-8BDF-E241-8F89-B9E8C3D05E5E}" type="pres">
      <dgm:prSet presAssocID="{19F49B99-808A-AA4F-A0A0-DF17C9B9D779}" presName="background2" presStyleLbl="node2" presStyleIdx="1" presStyleCnt="2"/>
      <dgm:spPr/>
      <dgm:t>
        <a:bodyPr/>
        <a:lstStyle/>
        <a:p>
          <a:endParaRPr lang="zh-CN" altLang="en-US"/>
        </a:p>
      </dgm:t>
    </dgm:pt>
    <dgm:pt modelId="{516F79C1-71F8-CE40-A872-1ECB16C6A074}" type="pres">
      <dgm:prSet presAssocID="{19F49B99-808A-AA4F-A0A0-DF17C9B9D779}" presName="text2" presStyleLbl="fgAcc2" presStyleIdx="1" presStyleCnt="2" custScaleX="310453" custScaleY="23367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ED36CF77-A84A-6146-B260-5B46A08749B4}" type="pres">
      <dgm:prSet presAssocID="{19F49B99-808A-AA4F-A0A0-DF17C9B9D779}" presName="hierChild3" presStyleCnt="0"/>
      <dgm:spPr/>
      <dgm:t>
        <a:bodyPr/>
        <a:lstStyle/>
        <a:p>
          <a:endParaRPr lang="zh-CN" altLang="en-US"/>
        </a:p>
      </dgm:t>
    </dgm:pt>
  </dgm:ptLst>
  <dgm:cxnLst>
    <dgm:cxn modelId="{904D84A4-1D13-4A32-B4F2-966D414C9F4C}" type="presOf" srcId="{AF7A8AD2-EE6F-294C-9984-4E2C8FBD65D9}" destId="{A9933C3B-F8E0-1149-8A24-1619912C11FA}" srcOrd="0" destOrd="0" presId="urn:microsoft.com/office/officeart/2005/8/layout/hierarchy1#1"/>
    <dgm:cxn modelId="{F70183DE-22E2-E647-A4AB-93493D868CBF}" srcId="{ABA1631D-F816-5248-AF0D-68FA5087838F}" destId="{AF7A8AD2-EE6F-294C-9984-4E2C8FBD65D9}" srcOrd="0" destOrd="0" parTransId="{C83BA18B-3745-A348-999A-25567E551DEC}" sibTransId="{82D25BFB-29C5-6742-AA2B-339ACB03DBA1}"/>
    <dgm:cxn modelId="{1DCBDC82-747D-9844-9D83-1467B0D45B95}" srcId="{AF7A8AD2-EE6F-294C-9984-4E2C8FBD65D9}" destId="{19F49B99-808A-AA4F-A0A0-DF17C9B9D779}" srcOrd="1" destOrd="0" parTransId="{5BB725EC-9EA4-7F48-9988-20BCB90B6DD0}" sibTransId="{7B499325-E677-1F44-99F0-ABB2894AA6F5}"/>
    <dgm:cxn modelId="{BAEA6071-9192-4CC6-9025-B65A5F99AB9A}" type="presOf" srcId="{E61322BC-45AD-6444-8900-E295D90AF683}" destId="{FF5D589D-1699-1D44-A39C-E3B40F42FF36}" srcOrd="0" destOrd="0" presId="urn:microsoft.com/office/officeart/2005/8/layout/hierarchy1#1"/>
    <dgm:cxn modelId="{28BFF7F1-5876-5B49-8983-48B81600C4B3}" srcId="{AF7A8AD2-EE6F-294C-9984-4E2C8FBD65D9}" destId="{81C64473-3966-164F-B09B-596D86641E25}" srcOrd="0" destOrd="0" parTransId="{10255DCF-1CFA-B348-A373-E3315366818C}" sibTransId="{6F76E983-04EB-E14C-8CEF-5C6B383B1DD0}"/>
    <dgm:cxn modelId="{C1B4057C-491B-43C4-B524-50B1BB03885B}" type="presOf" srcId="{10255DCF-1CFA-B348-A373-E3315366818C}" destId="{3B59AC57-AE5E-8B40-BC31-7DF2A238D950}" srcOrd="0" destOrd="0" presId="urn:microsoft.com/office/officeart/2005/8/layout/hierarchy1#1"/>
    <dgm:cxn modelId="{DD3BA67A-9646-4957-83EA-4744363EF94D}" type="presOf" srcId="{5BB725EC-9EA4-7F48-9988-20BCB90B6DD0}" destId="{8D702CBF-EA4E-F345-9329-418DE9ADCDEF}" srcOrd="0" destOrd="0" presId="urn:microsoft.com/office/officeart/2005/8/layout/hierarchy1#1"/>
    <dgm:cxn modelId="{BA495843-BDAA-44CD-97D6-95CF7ED0BEDF}" type="presOf" srcId="{81C64473-3966-164F-B09B-596D86641E25}" destId="{8AD1779F-A8A9-0448-96AD-19A650C8B641}" srcOrd="0" destOrd="0" presId="urn:microsoft.com/office/officeart/2005/8/layout/hierarchy1#1"/>
    <dgm:cxn modelId="{AEA1D95E-EC35-424E-9784-9BDE3943BAA4}" srcId="{81C64473-3966-164F-B09B-596D86641E25}" destId="{E61322BC-45AD-6444-8900-E295D90AF683}" srcOrd="0" destOrd="0" parTransId="{941FFBA3-AE6C-DE45-BA42-7581CAAD0014}" sibTransId="{C7FA3044-224C-DB49-8702-04FF4524BECA}"/>
    <dgm:cxn modelId="{5D484EAF-22CB-4A5E-B7D9-1E7208CD0E45}" type="presOf" srcId="{19F49B99-808A-AA4F-A0A0-DF17C9B9D779}" destId="{516F79C1-71F8-CE40-A872-1ECB16C6A074}" srcOrd="0" destOrd="0" presId="urn:microsoft.com/office/officeart/2005/8/layout/hierarchy1#1"/>
    <dgm:cxn modelId="{5847345B-85A1-4726-A5BD-45B18D9D917D}" type="presOf" srcId="{ABA1631D-F816-5248-AF0D-68FA5087838F}" destId="{5A6ADAD3-309B-E148-844A-352B60265F14}" srcOrd="0" destOrd="0" presId="urn:microsoft.com/office/officeart/2005/8/layout/hierarchy1#1"/>
    <dgm:cxn modelId="{2EFDEA51-C925-4ADE-814E-197ECDA23FA5}" type="presOf" srcId="{941FFBA3-AE6C-DE45-BA42-7581CAAD0014}" destId="{83CC695A-0F32-F24E-86BA-04D18390E02C}" srcOrd="0" destOrd="0" presId="urn:microsoft.com/office/officeart/2005/8/layout/hierarchy1#1"/>
    <dgm:cxn modelId="{5DF5FD60-3DAC-4283-A0DA-2B9A0BA9807D}" type="presParOf" srcId="{5A6ADAD3-309B-E148-844A-352B60265F14}" destId="{2EC0F5C7-667E-F749-8D55-6913756CEFD5}" srcOrd="0" destOrd="0" presId="urn:microsoft.com/office/officeart/2005/8/layout/hierarchy1#1"/>
    <dgm:cxn modelId="{4C6E1990-872C-4F31-8693-6853AFB59723}" type="presParOf" srcId="{2EC0F5C7-667E-F749-8D55-6913756CEFD5}" destId="{5B8E98C2-894E-1946-86D4-3B0B29F005C9}" srcOrd="0" destOrd="0" presId="urn:microsoft.com/office/officeart/2005/8/layout/hierarchy1#1"/>
    <dgm:cxn modelId="{5801BCC7-1D7F-4883-BF92-A0C033B352B2}" type="presParOf" srcId="{5B8E98C2-894E-1946-86D4-3B0B29F005C9}" destId="{5FE4885C-9695-3F43-8028-3BA78E1F9802}" srcOrd="0" destOrd="0" presId="urn:microsoft.com/office/officeart/2005/8/layout/hierarchy1#1"/>
    <dgm:cxn modelId="{65132DC8-0A28-40B5-8F6D-E0EF06F9643B}" type="presParOf" srcId="{5B8E98C2-894E-1946-86D4-3B0B29F005C9}" destId="{A9933C3B-F8E0-1149-8A24-1619912C11FA}" srcOrd="1" destOrd="0" presId="urn:microsoft.com/office/officeart/2005/8/layout/hierarchy1#1"/>
    <dgm:cxn modelId="{7B848FA3-FB47-414C-A711-B5E17B50309A}" type="presParOf" srcId="{2EC0F5C7-667E-F749-8D55-6913756CEFD5}" destId="{4BBF632E-8779-3A41-B011-FB185F0B6C09}" srcOrd="1" destOrd="0" presId="urn:microsoft.com/office/officeart/2005/8/layout/hierarchy1#1"/>
    <dgm:cxn modelId="{D0400637-E0F1-493F-B63F-C9A9F69853FA}" type="presParOf" srcId="{4BBF632E-8779-3A41-B011-FB185F0B6C09}" destId="{3B59AC57-AE5E-8B40-BC31-7DF2A238D950}" srcOrd="0" destOrd="0" presId="urn:microsoft.com/office/officeart/2005/8/layout/hierarchy1#1"/>
    <dgm:cxn modelId="{F14DFC76-B295-485F-8A9F-203171028F7A}" type="presParOf" srcId="{4BBF632E-8779-3A41-B011-FB185F0B6C09}" destId="{AE8C8A00-8D7B-9F46-B533-D06A9EC732E0}" srcOrd="1" destOrd="0" presId="urn:microsoft.com/office/officeart/2005/8/layout/hierarchy1#1"/>
    <dgm:cxn modelId="{C7C7E605-D9B9-4163-8A6F-8E0FB9687ACF}" type="presParOf" srcId="{AE8C8A00-8D7B-9F46-B533-D06A9EC732E0}" destId="{84B9F0B0-203B-054D-9456-6AE6CFEEF8FF}" srcOrd="0" destOrd="0" presId="urn:microsoft.com/office/officeart/2005/8/layout/hierarchy1#1"/>
    <dgm:cxn modelId="{E0B44633-941C-42A3-B9BF-8873B74262B5}" type="presParOf" srcId="{84B9F0B0-203B-054D-9456-6AE6CFEEF8FF}" destId="{0695DF86-976A-7B4F-B857-2E66C778C3C7}" srcOrd="0" destOrd="0" presId="urn:microsoft.com/office/officeart/2005/8/layout/hierarchy1#1"/>
    <dgm:cxn modelId="{40A49D7D-A367-44C1-99D1-EC731F066EB9}" type="presParOf" srcId="{84B9F0B0-203B-054D-9456-6AE6CFEEF8FF}" destId="{8AD1779F-A8A9-0448-96AD-19A650C8B641}" srcOrd="1" destOrd="0" presId="urn:microsoft.com/office/officeart/2005/8/layout/hierarchy1#1"/>
    <dgm:cxn modelId="{965FF5FD-1D2A-4D37-9DF0-D7A41BB2B9E8}" type="presParOf" srcId="{AE8C8A00-8D7B-9F46-B533-D06A9EC732E0}" destId="{751C2EC6-77F1-1E42-A726-C6B563177124}" srcOrd="1" destOrd="0" presId="urn:microsoft.com/office/officeart/2005/8/layout/hierarchy1#1"/>
    <dgm:cxn modelId="{CBFB03C6-2829-4C11-B3F5-BEBD52C6284C}" type="presParOf" srcId="{751C2EC6-77F1-1E42-A726-C6B563177124}" destId="{83CC695A-0F32-F24E-86BA-04D18390E02C}" srcOrd="0" destOrd="0" presId="urn:microsoft.com/office/officeart/2005/8/layout/hierarchy1#1"/>
    <dgm:cxn modelId="{89BF7336-AB73-4287-B5AD-AB180B6FBD3B}" type="presParOf" srcId="{751C2EC6-77F1-1E42-A726-C6B563177124}" destId="{39671DF8-C840-9648-AC86-FAF277D7C9E0}" srcOrd="1" destOrd="0" presId="urn:microsoft.com/office/officeart/2005/8/layout/hierarchy1#1"/>
    <dgm:cxn modelId="{DE3901A1-D258-4C9A-BD05-1593F4AB05A5}" type="presParOf" srcId="{39671DF8-C840-9648-AC86-FAF277D7C9E0}" destId="{6BFDBB48-795F-2B47-832A-D349BFAFAAF1}" srcOrd="0" destOrd="0" presId="urn:microsoft.com/office/officeart/2005/8/layout/hierarchy1#1"/>
    <dgm:cxn modelId="{491A178E-1071-479B-BB6C-3F7D8360C928}" type="presParOf" srcId="{6BFDBB48-795F-2B47-832A-D349BFAFAAF1}" destId="{78E8F024-86AF-2A47-95AD-B97B17D7B212}" srcOrd="0" destOrd="0" presId="urn:microsoft.com/office/officeart/2005/8/layout/hierarchy1#1"/>
    <dgm:cxn modelId="{4E07EA78-6A71-4D1F-923C-308533E15CF6}" type="presParOf" srcId="{6BFDBB48-795F-2B47-832A-D349BFAFAAF1}" destId="{FF5D589D-1699-1D44-A39C-E3B40F42FF36}" srcOrd="1" destOrd="0" presId="urn:microsoft.com/office/officeart/2005/8/layout/hierarchy1#1"/>
    <dgm:cxn modelId="{7ACBCAF0-01A5-4069-B981-626632979ED6}" type="presParOf" srcId="{39671DF8-C840-9648-AC86-FAF277D7C9E0}" destId="{34746AAF-E035-D84C-8C54-62774F9FEDE7}" srcOrd="1" destOrd="0" presId="urn:microsoft.com/office/officeart/2005/8/layout/hierarchy1#1"/>
    <dgm:cxn modelId="{AB6E4EAD-F7BF-402E-BA3C-CD3B9E63C177}" type="presParOf" srcId="{4BBF632E-8779-3A41-B011-FB185F0B6C09}" destId="{8D702CBF-EA4E-F345-9329-418DE9ADCDEF}" srcOrd="2" destOrd="0" presId="urn:microsoft.com/office/officeart/2005/8/layout/hierarchy1#1"/>
    <dgm:cxn modelId="{B7201D8D-92C9-4CB4-9189-D9739D27DA3C}" type="presParOf" srcId="{4BBF632E-8779-3A41-B011-FB185F0B6C09}" destId="{CF0AF19E-CF74-D049-AB28-3B47BFD4B49B}" srcOrd="3" destOrd="0" presId="urn:microsoft.com/office/officeart/2005/8/layout/hierarchy1#1"/>
    <dgm:cxn modelId="{C24646A9-4228-4C13-863B-6ADA1EAA01A8}" type="presParOf" srcId="{CF0AF19E-CF74-D049-AB28-3B47BFD4B49B}" destId="{B127AADB-941D-C94B-94BC-B3A1C43A87C9}" srcOrd="0" destOrd="0" presId="urn:microsoft.com/office/officeart/2005/8/layout/hierarchy1#1"/>
    <dgm:cxn modelId="{7F187C94-3C4E-4F75-88D1-912FD6503968}" type="presParOf" srcId="{B127AADB-941D-C94B-94BC-B3A1C43A87C9}" destId="{0F1EF152-8BDF-E241-8F89-B9E8C3D05E5E}" srcOrd="0" destOrd="0" presId="urn:microsoft.com/office/officeart/2005/8/layout/hierarchy1#1"/>
    <dgm:cxn modelId="{A1D2545D-9262-4F53-B4EB-5FE586DE91A2}" type="presParOf" srcId="{B127AADB-941D-C94B-94BC-B3A1C43A87C9}" destId="{516F79C1-71F8-CE40-A872-1ECB16C6A074}" srcOrd="1" destOrd="0" presId="urn:microsoft.com/office/officeart/2005/8/layout/hierarchy1#1"/>
    <dgm:cxn modelId="{2F909DC2-F96F-42F9-A38B-8DB0C7CA610C}" type="presParOf" srcId="{CF0AF19E-CF74-D049-AB28-3B47BFD4B49B}" destId="{ED36CF77-A84A-6146-B260-5B46A08749B4}" srcOrd="1" destOrd="0" presId="urn:microsoft.com/office/officeart/2005/8/layout/hierarchy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D4BC4F-1444-BC4A-A54D-3DB31965A2AF}" type="doc">
      <dgm:prSet loTypeId="urn:microsoft.com/office/officeart/2005/8/layout/radial4#1" loCatId="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zh-CN" altLang="en-US"/>
        </a:p>
      </dgm:t>
    </dgm:pt>
    <dgm:pt modelId="{11B5314D-A518-8F4E-84D7-E9FCD23BFD04}">
      <dgm:prSet phldrT="[文本]"/>
      <dgm:spPr/>
      <dgm:t>
        <a:bodyPr/>
        <a:lstStyle/>
        <a:p>
          <a:r>
            <a:rPr lang="zh-CN" altLang="en-US" dirty="0" smtClean="0"/>
            <a:t>人们执着于颜色，对某种颜色有偏好，那颜色是否存在呢？</a:t>
          </a:r>
          <a:endParaRPr lang="zh-CN" altLang="en-US" dirty="0"/>
        </a:p>
      </dgm:t>
    </dgm:pt>
    <dgm:pt modelId="{C97C35B9-5306-454C-97BB-C4E095D48C3E}" type="parTrans" cxnId="{8641481F-2C34-F34C-80FC-D7B215C1D9E9}">
      <dgm:prSet/>
      <dgm:spPr/>
      <dgm:t>
        <a:bodyPr/>
        <a:lstStyle/>
        <a:p>
          <a:endParaRPr lang="zh-CN" altLang="en-US"/>
        </a:p>
      </dgm:t>
    </dgm:pt>
    <dgm:pt modelId="{290D7852-D3E0-DF40-A73F-A1388F8436F5}" type="sibTrans" cxnId="{8641481F-2C34-F34C-80FC-D7B215C1D9E9}">
      <dgm:prSet/>
      <dgm:spPr/>
      <dgm:t>
        <a:bodyPr/>
        <a:lstStyle/>
        <a:p>
          <a:endParaRPr lang="zh-CN" altLang="en-US"/>
        </a:p>
      </dgm:t>
    </dgm:pt>
    <dgm:pt modelId="{0876770C-507A-044F-9E85-404BED6C263A}">
      <dgm:prSet phldrT="[文本]" custT="1"/>
      <dgm:spPr/>
      <dgm:t>
        <a:bodyPr/>
        <a:lstStyle/>
        <a:p>
          <a:pPr algn="l"/>
          <a:r>
            <a:rPr lang="zh-CN" altLang="en-US" sz="1600" dirty="0" smtClean="0"/>
            <a:t>科学解释：光照射到物体上，经折射进入视网膜，产生电子脉冲，通过神经进入大脑，经复杂处理后，产生颜色。光是一种波，其本身没有颜色。因折射后波长不同，经大脑处理后就产生了不同颜色。波长太长或者太短我们都看不到。</a:t>
          </a:r>
          <a:endParaRPr lang="zh-CN" altLang="en-US" sz="1600" dirty="0"/>
        </a:p>
      </dgm:t>
    </dgm:pt>
    <dgm:pt modelId="{FCCB5850-057F-9042-854D-F92716BD2A62}" type="parTrans" cxnId="{94D24EB9-0293-C346-994F-2B9897F8CD7A}">
      <dgm:prSet/>
      <dgm:spPr/>
      <dgm:t>
        <a:bodyPr/>
        <a:lstStyle/>
        <a:p>
          <a:endParaRPr lang="zh-CN" altLang="en-US"/>
        </a:p>
      </dgm:t>
    </dgm:pt>
    <dgm:pt modelId="{8D74B14D-C7E9-584E-B081-13AF9E4FC6AE}" type="sibTrans" cxnId="{94D24EB9-0293-C346-994F-2B9897F8CD7A}">
      <dgm:prSet/>
      <dgm:spPr/>
      <dgm:t>
        <a:bodyPr/>
        <a:lstStyle/>
        <a:p>
          <a:endParaRPr lang="zh-CN" altLang="en-US"/>
        </a:p>
      </dgm:t>
    </dgm:pt>
    <dgm:pt modelId="{F8B665AC-AE47-DD4F-B7DC-7D5FFF5FC489}">
      <dgm:prSet phldrT="[文本]"/>
      <dgm:spPr/>
      <dgm:t>
        <a:bodyPr/>
        <a:lstStyle/>
        <a:p>
          <a:r>
            <a:rPr lang="zh-CN" altLang="en-US" dirty="0" smtClean="0"/>
            <a:t>佛教认为：颜色是眼识的一种感受，是我们自己的感受。物质世界是没有颜色的。</a:t>
          </a:r>
          <a:endParaRPr lang="zh-CN" altLang="en-US" dirty="0"/>
        </a:p>
      </dgm:t>
    </dgm:pt>
    <dgm:pt modelId="{45006D33-2D8B-6441-BB65-2C3CB97486FF}" type="parTrans" cxnId="{AEA5E2D5-E42F-3344-9DAF-3338A87FE064}">
      <dgm:prSet/>
      <dgm:spPr/>
      <dgm:t>
        <a:bodyPr/>
        <a:lstStyle/>
        <a:p>
          <a:endParaRPr lang="zh-CN" altLang="en-US"/>
        </a:p>
      </dgm:t>
    </dgm:pt>
    <dgm:pt modelId="{9F5B0449-2CD8-8C4C-AA98-DA296DD36DBB}" type="sibTrans" cxnId="{AEA5E2D5-E42F-3344-9DAF-3338A87FE064}">
      <dgm:prSet/>
      <dgm:spPr/>
      <dgm:t>
        <a:bodyPr/>
        <a:lstStyle/>
        <a:p>
          <a:endParaRPr lang="zh-CN" altLang="en-US"/>
        </a:p>
      </dgm:t>
    </dgm:pt>
    <dgm:pt modelId="{3D647EB8-C137-AF4F-BDA9-AFA8ACAA479C}">
      <dgm:prSet phldrT="[文本]"/>
      <dgm:spPr/>
      <dgm:t>
        <a:bodyPr/>
        <a:lstStyle/>
        <a:p>
          <a:endParaRPr lang="zh-CN" altLang="en-US" dirty="0"/>
        </a:p>
      </dgm:t>
    </dgm:pt>
    <dgm:pt modelId="{FE44EC7E-AE85-DE43-9701-47E897CD0E75}" type="parTrans" cxnId="{FC4C124E-57F5-4446-986A-0C2815363B50}">
      <dgm:prSet/>
      <dgm:spPr/>
      <dgm:t>
        <a:bodyPr/>
        <a:lstStyle/>
        <a:p>
          <a:endParaRPr lang="zh-CN" altLang="en-US"/>
        </a:p>
      </dgm:t>
    </dgm:pt>
    <dgm:pt modelId="{6097E531-9110-104F-90C1-E5A6D855EB6A}" type="sibTrans" cxnId="{FC4C124E-57F5-4446-986A-0C2815363B50}">
      <dgm:prSet/>
      <dgm:spPr/>
      <dgm:t>
        <a:bodyPr/>
        <a:lstStyle/>
        <a:p>
          <a:endParaRPr lang="zh-CN" altLang="en-US"/>
        </a:p>
      </dgm:t>
    </dgm:pt>
    <dgm:pt modelId="{F97A59AA-BD28-C946-912E-25FC37332263}" type="pres">
      <dgm:prSet presAssocID="{26D4BC4F-1444-BC4A-A54D-3DB31965A2A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0E0DDC-5604-8C47-B4F2-4E03F87FA648}" type="pres">
      <dgm:prSet presAssocID="{11B5314D-A518-8F4E-84D7-E9FCD23BFD04}" presName="centerShape" presStyleLbl="node0" presStyleIdx="0" presStyleCnt="1" custScaleX="105681" custScaleY="63877" custLinFactNeighborX="6853" custLinFactNeighborY="1595"/>
      <dgm:spPr/>
      <dgm:t>
        <a:bodyPr/>
        <a:lstStyle/>
        <a:p>
          <a:endParaRPr lang="zh-CN" altLang="en-US"/>
        </a:p>
      </dgm:t>
    </dgm:pt>
    <dgm:pt modelId="{485877E4-6D97-434B-BF73-3E98E4D02F5A}" type="pres">
      <dgm:prSet presAssocID="{FCCB5850-057F-9042-854D-F92716BD2A62}" presName="parTrans" presStyleLbl="bgSibTrans2D1" presStyleIdx="0" presStyleCnt="2"/>
      <dgm:spPr/>
      <dgm:t>
        <a:bodyPr/>
        <a:lstStyle/>
        <a:p>
          <a:endParaRPr lang="en-US"/>
        </a:p>
      </dgm:t>
    </dgm:pt>
    <dgm:pt modelId="{0024B440-F6EB-6549-9007-BCC1FDFD2A80}" type="pres">
      <dgm:prSet presAssocID="{0876770C-507A-044F-9E85-404BED6C263A}" presName="node" presStyleLbl="node1" presStyleIdx="0" presStyleCnt="2" custAng="0" custScaleX="191285" custScaleY="132491" custRadScaleRad="88738" custRadScaleInc="891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1AED8D-7841-5648-A8D5-BE3875B126BF}" type="pres">
      <dgm:prSet presAssocID="{45006D33-2D8B-6441-BB65-2C3CB97486FF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AC0A52D1-EA55-8643-A210-01D2745F0520}" type="pres">
      <dgm:prSet presAssocID="{F8B665AC-AE47-DD4F-B7DC-7D5FFF5FC489}" presName="node" presStyleLbl="node1" presStyleIdx="1" presStyleCnt="2" custScaleX="106150" custScaleY="93186" custRadScaleRad="84138" custRadScaleInc="-928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4D24EB9-0293-C346-994F-2B9897F8CD7A}" srcId="{11B5314D-A518-8F4E-84D7-E9FCD23BFD04}" destId="{0876770C-507A-044F-9E85-404BED6C263A}" srcOrd="0" destOrd="0" parTransId="{FCCB5850-057F-9042-854D-F92716BD2A62}" sibTransId="{8D74B14D-C7E9-584E-B081-13AF9E4FC6AE}"/>
    <dgm:cxn modelId="{8641481F-2C34-F34C-80FC-D7B215C1D9E9}" srcId="{26D4BC4F-1444-BC4A-A54D-3DB31965A2AF}" destId="{11B5314D-A518-8F4E-84D7-E9FCD23BFD04}" srcOrd="0" destOrd="0" parTransId="{C97C35B9-5306-454C-97BB-C4E095D48C3E}" sibTransId="{290D7852-D3E0-DF40-A73F-A1388F8436F5}"/>
    <dgm:cxn modelId="{8549F25E-CE76-E14F-8EBE-0B5B4F6023F9}" type="presOf" srcId="{FCCB5850-057F-9042-854D-F92716BD2A62}" destId="{485877E4-6D97-434B-BF73-3E98E4D02F5A}" srcOrd="0" destOrd="0" presId="urn:microsoft.com/office/officeart/2005/8/layout/radial4#1"/>
    <dgm:cxn modelId="{87896A43-1E34-C14E-ADDB-433F2DB133F6}" type="presOf" srcId="{45006D33-2D8B-6441-BB65-2C3CB97486FF}" destId="{BE1AED8D-7841-5648-A8D5-BE3875B126BF}" srcOrd="0" destOrd="0" presId="urn:microsoft.com/office/officeart/2005/8/layout/radial4#1"/>
    <dgm:cxn modelId="{131A2317-D4ED-5747-A493-57B6D02E9CE5}" type="presOf" srcId="{0876770C-507A-044F-9E85-404BED6C263A}" destId="{0024B440-F6EB-6549-9007-BCC1FDFD2A80}" srcOrd="0" destOrd="0" presId="urn:microsoft.com/office/officeart/2005/8/layout/radial4#1"/>
    <dgm:cxn modelId="{5010AC1F-2DE2-0947-843D-AFDDC1AD856B}" type="presOf" srcId="{26D4BC4F-1444-BC4A-A54D-3DB31965A2AF}" destId="{F97A59AA-BD28-C946-912E-25FC37332263}" srcOrd="0" destOrd="0" presId="urn:microsoft.com/office/officeart/2005/8/layout/radial4#1"/>
    <dgm:cxn modelId="{1BECF58B-0E64-7D4E-BF58-F8792AAD1A78}" type="presOf" srcId="{F8B665AC-AE47-DD4F-B7DC-7D5FFF5FC489}" destId="{AC0A52D1-EA55-8643-A210-01D2745F0520}" srcOrd="0" destOrd="0" presId="urn:microsoft.com/office/officeart/2005/8/layout/radial4#1"/>
    <dgm:cxn modelId="{AEA5E2D5-E42F-3344-9DAF-3338A87FE064}" srcId="{11B5314D-A518-8F4E-84D7-E9FCD23BFD04}" destId="{F8B665AC-AE47-DD4F-B7DC-7D5FFF5FC489}" srcOrd="1" destOrd="0" parTransId="{45006D33-2D8B-6441-BB65-2C3CB97486FF}" sibTransId="{9F5B0449-2CD8-8C4C-AA98-DA296DD36DBB}"/>
    <dgm:cxn modelId="{1FC24556-8EBC-E242-B176-4BAE6C5FE55F}" type="presOf" srcId="{11B5314D-A518-8F4E-84D7-E9FCD23BFD04}" destId="{2A0E0DDC-5604-8C47-B4F2-4E03F87FA648}" srcOrd="0" destOrd="0" presId="urn:microsoft.com/office/officeart/2005/8/layout/radial4#1"/>
    <dgm:cxn modelId="{FC4C124E-57F5-4446-986A-0C2815363B50}" srcId="{26D4BC4F-1444-BC4A-A54D-3DB31965A2AF}" destId="{3D647EB8-C137-AF4F-BDA9-AFA8ACAA479C}" srcOrd="1" destOrd="0" parTransId="{FE44EC7E-AE85-DE43-9701-47E897CD0E75}" sibTransId="{6097E531-9110-104F-90C1-E5A6D855EB6A}"/>
    <dgm:cxn modelId="{3C02E9EC-55CB-B446-8FA4-C97602C2A59D}" type="presParOf" srcId="{F97A59AA-BD28-C946-912E-25FC37332263}" destId="{2A0E0DDC-5604-8C47-B4F2-4E03F87FA648}" srcOrd="0" destOrd="0" presId="urn:microsoft.com/office/officeart/2005/8/layout/radial4#1"/>
    <dgm:cxn modelId="{01F7E7E5-6390-D54C-90D6-C05918211437}" type="presParOf" srcId="{F97A59AA-BD28-C946-912E-25FC37332263}" destId="{485877E4-6D97-434B-BF73-3E98E4D02F5A}" srcOrd="1" destOrd="0" presId="urn:microsoft.com/office/officeart/2005/8/layout/radial4#1"/>
    <dgm:cxn modelId="{A0CE1314-1789-DA4D-9F0F-C023B0E99C80}" type="presParOf" srcId="{F97A59AA-BD28-C946-912E-25FC37332263}" destId="{0024B440-F6EB-6549-9007-BCC1FDFD2A80}" srcOrd="2" destOrd="0" presId="urn:microsoft.com/office/officeart/2005/8/layout/radial4#1"/>
    <dgm:cxn modelId="{9D8FA600-4F27-B544-B8B5-948E18FBC92B}" type="presParOf" srcId="{F97A59AA-BD28-C946-912E-25FC37332263}" destId="{BE1AED8D-7841-5648-A8D5-BE3875B126BF}" srcOrd="3" destOrd="0" presId="urn:microsoft.com/office/officeart/2005/8/layout/radial4#1"/>
    <dgm:cxn modelId="{2E60694B-82E0-3C48-BD44-A95CDC76DD7D}" type="presParOf" srcId="{F97A59AA-BD28-C946-912E-25FC37332263}" destId="{AC0A52D1-EA55-8643-A210-01D2745F0520}" srcOrd="4" destOrd="0" presId="urn:microsoft.com/office/officeart/2005/8/layout/radial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7C7C2-490F-8B47-B808-C9381D778BF7}">
      <dsp:nvSpPr>
        <dsp:cNvPr id="0" name=""/>
        <dsp:cNvSpPr/>
      </dsp:nvSpPr>
      <dsp:spPr>
        <a:xfrm>
          <a:off x="4856262" y="3130504"/>
          <a:ext cx="91440" cy="351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689"/>
              </a:lnTo>
              <a:lnTo>
                <a:pt x="77379" y="175689"/>
              </a:lnTo>
              <a:lnTo>
                <a:pt x="77379" y="351378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813A81-0AB7-8848-A691-E071FE37A863}">
      <dsp:nvSpPr>
        <dsp:cNvPr id="0" name=""/>
        <dsp:cNvSpPr/>
      </dsp:nvSpPr>
      <dsp:spPr>
        <a:xfrm>
          <a:off x="4815208" y="1941568"/>
          <a:ext cx="91440" cy="351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689"/>
              </a:lnTo>
              <a:lnTo>
                <a:pt x="86773" y="175689"/>
              </a:lnTo>
              <a:lnTo>
                <a:pt x="86773" y="351378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C9136-9A46-F843-997A-6E6A2C33CCC3}">
      <dsp:nvSpPr>
        <dsp:cNvPr id="0" name=""/>
        <dsp:cNvSpPr/>
      </dsp:nvSpPr>
      <dsp:spPr>
        <a:xfrm>
          <a:off x="3326248" y="752954"/>
          <a:ext cx="1534679" cy="435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969"/>
              </a:lnTo>
              <a:lnTo>
                <a:pt x="1534679" y="259969"/>
              </a:lnTo>
              <a:lnTo>
                <a:pt x="1534679" y="43565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DB64-6BC6-E645-A69A-F94E6F914C97}">
      <dsp:nvSpPr>
        <dsp:cNvPr id="0" name=""/>
        <dsp:cNvSpPr/>
      </dsp:nvSpPr>
      <dsp:spPr>
        <a:xfrm>
          <a:off x="1804703" y="3122899"/>
          <a:ext cx="91440" cy="351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689"/>
              </a:lnTo>
              <a:lnTo>
                <a:pt x="87297" y="175689"/>
              </a:lnTo>
              <a:lnTo>
                <a:pt x="87297" y="351378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6835E-67F0-0946-BF9A-05F85E7CE335}">
      <dsp:nvSpPr>
        <dsp:cNvPr id="0" name=""/>
        <dsp:cNvSpPr/>
      </dsp:nvSpPr>
      <dsp:spPr>
        <a:xfrm>
          <a:off x="1773567" y="1941568"/>
          <a:ext cx="91440" cy="351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689"/>
              </a:lnTo>
              <a:lnTo>
                <a:pt x="76855" y="175689"/>
              </a:lnTo>
              <a:lnTo>
                <a:pt x="76855" y="351378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FE630-B6A4-674B-A542-782F844EB76B}">
      <dsp:nvSpPr>
        <dsp:cNvPr id="0" name=""/>
        <dsp:cNvSpPr/>
      </dsp:nvSpPr>
      <dsp:spPr>
        <a:xfrm>
          <a:off x="1819287" y="752954"/>
          <a:ext cx="1506961" cy="435658"/>
        </a:xfrm>
        <a:custGeom>
          <a:avLst/>
          <a:gdLst/>
          <a:ahLst/>
          <a:cxnLst/>
          <a:rect l="0" t="0" r="0" b="0"/>
          <a:pathLst>
            <a:path>
              <a:moveTo>
                <a:pt x="1506961" y="0"/>
              </a:moveTo>
              <a:lnTo>
                <a:pt x="1506961" y="259969"/>
              </a:lnTo>
              <a:lnTo>
                <a:pt x="0" y="259969"/>
              </a:lnTo>
              <a:lnTo>
                <a:pt x="0" y="43565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A314BB-FDC9-2F41-9C74-7EC780BAFCFE}">
      <dsp:nvSpPr>
        <dsp:cNvPr id="0" name=""/>
        <dsp:cNvSpPr/>
      </dsp:nvSpPr>
      <dsp:spPr>
        <a:xfrm>
          <a:off x="2599115" y="0"/>
          <a:ext cx="1454266" cy="7529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福慧双运</a:t>
          </a:r>
          <a:endParaRPr lang="zh-CN" altLang="en-US" sz="1800" kern="1200" dirty="0"/>
        </a:p>
      </dsp:txBody>
      <dsp:txXfrm>
        <a:off x="2599115" y="0"/>
        <a:ext cx="1454266" cy="752954"/>
      </dsp:txXfrm>
    </dsp:sp>
    <dsp:sp modelId="{C3BBF893-B286-854A-ABBF-346453E0786B}">
      <dsp:nvSpPr>
        <dsp:cNvPr id="0" name=""/>
        <dsp:cNvSpPr/>
      </dsp:nvSpPr>
      <dsp:spPr>
        <a:xfrm>
          <a:off x="2903827" y="586249"/>
          <a:ext cx="1308839" cy="2509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2903827" y="586249"/>
        <a:ext cx="1308839" cy="250984"/>
      </dsp:txXfrm>
    </dsp:sp>
    <dsp:sp modelId="{3E9664AF-79B5-7B46-85CA-E6B27F9E36D9}">
      <dsp:nvSpPr>
        <dsp:cNvPr id="0" name=""/>
        <dsp:cNvSpPr/>
      </dsp:nvSpPr>
      <dsp:spPr>
        <a:xfrm>
          <a:off x="1092153" y="1188613"/>
          <a:ext cx="1454266" cy="7529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福资粮</a:t>
          </a:r>
          <a:endParaRPr lang="zh-CN" altLang="en-US" sz="1800" kern="1200" dirty="0"/>
        </a:p>
      </dsp:txBody>
      <dsp:txXfrm>
        <a:off x="1092153" y="1188613"/>
        <a:ext cx="1454266" cy="752954"/>
      </dsp:txXfrm>
    </dsp:sp>
    <dsp:sp modelId="{E3225CFF-9D05-954A-AA8E-EE8F47F1BAF4}">
      <dsp:nvSpPr>
        <dsp:cNvPr id="0" name=""/>
        <dsp:cNvSpPr/>
      </dsp:nvSpPr>
      <dsp:spPr>
        <a:xfrm>
          <a:off x="1383007" y="1871592"/>
          <a:ext cx="1308839" cy="562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383007" y="1871592"/>
        <a:ext cx="1308839" cy="56290"/>
      </dsp:txXfrm>
    </dsp:sp>
    <dsp:sp modelId="{2BABB5CB-03CD-4347-9CE4-16FD95D347B9}">
      <dsp:nvSpPr>
        <dsp:cNvPr id="0" name=""/>
        <dsp:cNvSpPr/>
      </dsp:nvSpPr>
      <dsp:spPr>
        <a:xfrm>
          <a:off x="866946" y="2292947"/>
          <a:ext cx="1966953" cy="8299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世俗菩提心</a:t>
          </a:r>
          <a:endParaRPr lang="en-US" altLang="zh-CN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+</a:t>
          </a:r>
          <a:r>
            <a:rPr lang="zh-CN" altLang="en-US" sz="1800" kern="1200" dirty="0" smtClean="0"/>
            <a:t>出离心</a:t>
          </a:r>
          <a:endParaRPr lang="zh-CN" altLang="en-US" sz="1800" kern="1200" dirty="0"/>
        </a:p>
      </dsp:txBody>
      <dsp:txXfrm>
        <a:off x="866946" y="2292947"/>
        <a:ext cx="1966953" cy="829951"/>
      </dsp:txXfrm>
    </dsp:sp>
    <dsp:sp modelId="{42C88DDC-5F62-2C47-A648-A30D9529F004}">
      <dsp:nvSpPr>
        <dsp:cNvPr id="0" name=""/>
        <dsp:cNvSpPr/>
      </dsp:nvSpPr>
      <dsp:spPr>
        <a:xfrm>
          <a:off x="1455720" y="3019041"/>
          <a:ext cx="1308839" cy="470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55720" y="3019041"/>
        <a:ext cx="1308839" cy="47057"/>
      </dsp:txXfrm>
    </dsp:sp>
    <dsp:sp modelId="{1784BA1B-FA06-C24E-85D2-ECD56296D524}">
      <dsp:nvSpPr>
        <dsp:cNvPr id="0" name=""/>
        <dsp:cNvSpPr/>
      </dsp:nvSpPr>
      <dsp:spPr>
        <a:xfrm>
          <a:off x="522706" y="3474278"/>
          <a:ext cx="2738587" cy="9628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成就色身（报身和化身）</a:t>
          </a:r>
          <a:endParaRPr lang="zh-CN" altLang="en-US" sz="1800" kern="1200" dirty="0"/>
        </a:p>
      </dsp:txBody>
      <dsp:txXfrm>
        <a:off x="522706" y="3474278"/>
        <a:ext cx="2738587" cy="962833"/>
      </dsp:txXfrm>
    </dsp:sp>
    <dsp:sp modelId="{62372CFF-0955-A547-961F-103C2B728772}">
      <dsp:nvSpPr>
        <dsp:cNvPr id="0" name=""/>
        <dsp:cNvSpPr/>
      </dsp:nvSpPr>
      <dsp:spPr>
        <a:xfrm>
          <a:off x="1455720" y="4164849"/>
          <a:ext cx="1308839" cy="2509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1455720" y="4164849"/>
        <a:ext cx="1308839" cy="250984"/>
      </dsp:txXfrm>
    </dsp:sp>
    <dsp:sp modelId="{CC980BED-8CA8-8E43-893B-3F5FDC361CC0}">
      <dsp:nvSpPr>
        <dsp:cNvPr id="0" name=""/>
        <dsp:cNvSpPr/>
      </dsp:nvSpPr>
      <dsp:spPr>
        <a:xfrm>
          <a:off x="4133795" y="1188613"/>
          <a:ext cx="1454266" cy="7529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慧资粮</a:t>
          </a:r>
          <a:endParaRPr lang="zh-CN" altLang="en-US" sz="1800" kern="1200" dirty="0"/>
        </a:p>
      </dsp:txBody>
      <dsp:txXfrm>
        <a:off x="4133795" y="1188613"/>
        <a:ext cx="1454266" cy="752954"/>
      </dsp:txXfrm>
    </dsp:sp>
    <dsp:sp modelId="{BC6B07E7-6140-594E-94D0-7F4898A01E75}">
      <dsp:nvSpPr>
        <dsp:cNvPr id="0" name=""/>
        <dsp:cNvSpPr/>
      </dsp:nvSpPr>
      <dsp:spPr>
        <a:xfrm>
          <a:off x="4424648" y="1859001"/>
          <a:ext cx="1308839" cy="814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424648" y="1859001"/>
        <a:ext cx="1308839" cy="81472"/>
      </dsp:txXfrm>
    </dsp:sp>
    <dsp:sp modelId="{EEA8B90C-D1B1-EA45-83C7-D2EAC0F56A8E}">
      <dsp:nvSpPr>
        <dsp:cNvPr id="0" name=""/>
        <dsp:cNvSpPr/>
      </dsp:nvSpPr>
      <dsp:spPr>
        <a:xfrm>
          <a:off x="3907489" y="2292947"/>
          <a:ext cx="1988985" cy="8375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证悟空性的智慧</a:t>
          </a:r>
          <a:endParaRPr lang="zh-CN" altLang="en-US" sz="1800" kern="1200" dirty="0"/>
        </a:p>
      </dsp:txBody>
      <dsp:txXfrm>
        <a:off x="3907489" y="2292947"/>
        <a:ext cx="1988985" cy="837556"/>
      </dsp:txXfrm>
    </dsp:sp>
    <dsp:sp modelId="{8349811B-EEE0-274C-B499-66B9867986BD}">
      <dsp:nvSpPr>
        <dsp:cNvPr id="0" name=""/>
        <dsp:cNvSpPr/>
      </dsp:nvSpPr>
      <dsp:spPr>
        <a:xfrm flipV="1">
          <a:off x="4497361" y="2997356"/>
          <a:ext cx="1308839" cy="980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lvl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600" kern="1200"/>
        </a:p>
      </dsp:txBody>
      <dsp:txXfrm rot="10800000">
        <a:off x="4497361" y="2997356"/>
        <a:ext cx="1308839" cy="98032"/>
      </dsp:txXfrm>
    </dsp:sp>
    <dsp:sp modelId="{B2DFF27D-C110-8E4A-9695-7DEF1E0BC6D9}">
      <dsp:nvSpPr>
        <dsp:cNvPr id="0" name=""/>
        <dsp:cNvSpPr/>
      </dsp:nvSpPr>
      <dsp:spPr>
        <a:xfrm>
          <a:off x="3612673" y="3481883"/>
          <a:ext cx="2641937" cy="9451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0625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成就法</a:t>
          </a:r>
          <a:r>
            <a:rPr lang="zh-CN" altLang="en-US" sz="1600" kern="1200" dirty="0" smtClean="0"/>
            <a:t>身</a:t>
          </a:r>
          <a:endParaRPr lang="zh-CN" altLang="en-US" sz="1600" kern="1200" dirty="0"/>
        </a:p>
      </dsp:txBody>
      <dsp:txXfrm>
        <a:off x="3612673" y="3481883"/>
        <a:ext cx="2641937" cy="945146"/>
      </dsp:txXfrm>
    </dsp:sp>
    <dsp:sp modelId="{B0FC2A92-4BF7-C745-A3D9-B0C8C21DA065}">
      <dsp:nvSpPr>
        <dsp:cNvPr id="0" name=""/>
        <dsp:cNvSpPr/>
      </dsp:nvSpPr>
      <dsp:spPr>
        <a:xfrm>
          <a:off x="4497361" y="4163610"/>
          <a:ext cx="1308839" cy="2509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600" kern="1200"/>
        </a:p>
      </dsp:txBody>
      <dsp:txXfrm>
        <a:off x="4497361" y="4163610"/>
        <a:ext cx="1308839" cy="250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0587E-A4B2-9A4A-BA5E-C73B734E58C5}">
      <dsp:nvSpPr>
        <dsp:cNvPr id="0" name=""/>
        <dsp:cNvSpPr/>
      </dsp:nvSpPr>
      <dsp:spPr>
        <a:xfrm>
          <a:off x="53088" y="87809"/>
          <a:ext cx="3074864" cy="279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 dirty="0"/>
        </a:p>
      </dsp:txBody>
      <dsp:txXfrm>
        <a:off x="53088" y="87809"/>
        <a:ext cx="3074864" cy="279533"/>
      </dsp:txXfrm>
    </dsp:sp>
    <dsp:sp modelId="{0FA8727C-B473-B840-9D31-81306A4E6C64}">
      <dsp:nvSpPr>
        <dsp:cNvPr id="0" name=""/>
        <dsp:cNvSpPr/>
      </dsp:nvSpPr>
      <dsp:spPr>
        <a:xfrm>
          <a:off x="53088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9AC239-3ED1-464B-88EE-262C7C557E58}">
      <dsp:nvSpPr>
        <dsp:cNvPr id="0" name=""/>
        <dsp:cNvSpPr/>
      </dsp:nvSpPr>
      <dsp:spPr>
        <a:xfrm>
          <a:off x="485277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EB1083-59FD-A540-A656-24767E6CFA7B}">
      <dsp:nvSpPr>
        <dsp:cNvPr id="0" name=""/>
        <dsp:cNvSpPr/>
      </dsp:nvSpPr>
      <dsp:spPr>
        <a:xfrm>
          <a:off x="917808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9EDD86-E2EB-424F-8B81-7646EF8F74A0}">
      <dsp:nvSpPr>
        <dsp:cNvPr id="0" name=""/>
        <dsp:cNvSpPr/>
      </dsp:nvSpPr>
      <dsp:spPr>
        <a:xfrm>
          <a:off x="1349998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649F81-58DC-5148-A802-643534C0122C}">
      <dsp:nvSpPr>
        <dsp:cNvPr id="0" name=""/>
        <dsp:cNvSpPr/>
      </dsp:nvSpPr>
      <dsp:spPr>
        <a:xfrm>
          <a:off x="1782528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6FEC0C-B9AB-AF48-A479-31F35192C09F}">
      <dsp:nvSpPr>
        <dsp:cNvPr id="0" name=""/>
        <dsp:cNvSpPr/>
      </dsp:nvSpPr>
      <dsp:spPr>
        <a:xfrm>
          <a:off x="2214718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059478-B761-1B40-8EC9-1DACC1C2EAFF}">
      <dsp:nvSpPr>
        <dsp:cNvPr id="0" name=""/>
        <dsp:cNvSpPr/>
      </dsp:nvSpPr>
      <dsp:spPr>
        <a:xfrm>
          <a:off x="2647249" y="367342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25A6BE-8F76-3B4C-A238-2A5C2FD5C098}">
      <dsp:nvSpPr>
        <dsp:cNvPr id="0" name=""/>
        <dsp:cNvSpPr/>
      </dsp:nvSpPr>
      <dsp:spPr>
        <a:xfrm>
          <a:off x="53088" y="424284"/>
          <a:ext cx="3114837" cy="4555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常识中真实不虚的世界</a:t>
          </a:r>
          <a:endParaRPr lang="zh-CN" altLang="en-US" sz="2000" kern="1200" dirty="0"/>
        </a:p>
      </dsp:txBody>
      <dsp:txXfrm>
        <a:off x="53088" y="424284"/>
        <a:ext cx="3114837" cy="455535"/>
      </dsp:txXfrm>
    </dsp:sp>
    <dsp:sp modelId="{809FFF5D-C8AC-0542-B864-8E41319C5E8A}">
      <dsp:nvSpPr>
        <dsp:cNvPr id="0" name=""/>
        <dsp:cNvSpPr/>
      </dsp:nvSpPr>
      <dsp:spPr>
        <a:xfrm>
          <a:off x="53088" y="993422"/>
          <a:ext cx="3074864" cy="279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53088" y="993422"/>
        <a:ext cx="3074864" cy="279533"/>
      </dsp:txXfrm>
    </dsp:sp>
    <dsp:sp modelId="{41CA2DC1-C32B-0E47-8776-05D0EFC551D1}">
      <dsp:nvSpPr>
        <dsp:cNvPr id="0" name=""/>
        <dsp:cNvSpPr/>
      </dsp:nvSpPr>
      <dsp:spPr>
        <a:xfrm>
          <a:off x="53088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0CCB64-FF2E-4E4C-A35B-3452102C0F99}">
      <dsp:nvSpPr>
        <dsp:cNvPr id="0" name=""/>
        <dsp:cNvSpPr/>
      </dsp:nvSpPr>
      <dsp:spPr>
        <a:xfrm>
          <a:off x="485277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BB22EA-B376-714B-AF50-9CC1A7EB6133}">
      <dsp:nvSpPr>
        <dsp:cNvPr id="0" name=""/>
        <dsp:cNvSpPr/>
      </dsp:nvSpPr>
      <dsp:spPr>
        <a:xfrm>
          <a:off x="917808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C2BA6B-D611-2244-AA8C-88E06FFCA9D6}">
      <dsp:nvSpPr>
        <dsp:cNvPr id="0" name=""/>
        <dsp:cNvSpPr/>
      </dsp:nvSpPr>
      <dsp:spPr>
        <a:xfrm>
          <a:off x="1349998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0F1A14-82A2-E64C-8E1A-FCE6ACF1194C}">
      <dsp:nvSpPr>
        <dsp:cNvPr id="0" name=""/>
        <dsp:cNvSpPr/>
      </dsp:nvSpPr>
      <dsp:spPr>
        <a:xfrm>
          <a:off x="1782528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56C550-D084-6740-A12D-891139CCB9C6}">
      <dsp:nvSpPr>
        <dsp:cNvPr id="0" name=""/>
        <dsp:cNvSpPr/>
      </dsp:nvSpPr>
      <dsp:spPr>
        <a:xfrm>
          <a:off x="2214718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4CC1B-BC1F-7F4E-B8FB-5035386E515E}">
      <dsp:nvSpPr>
        <dsp:cNvPr id="0" name=""/>
        <dsp:cNvSpPr/>
      </dsp:nvSpPr>
      <dsp:spPr>
        <a:xfrm>
          <a:off x="2647249" y="1272955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ADE29D-0033-AC46-97F0-6929DCC9DDBC}">
      <dsp:nvSpPr>
        <dsp:cNvPr id="0" name=""/>
        <dsp:cNvSpPr/>
      </dsp:nvSpPr>
      <dsp:spPr>
        <a:xfrm>
          <a:off x="53088" y="1329897"/>
          <a:ext cx="3114837" cy="4555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认知方式：凡夫的感官</a:t>
          </a:r>
          <a:endParaRPr lang="zh-CN" altLang="en-US" sz="2000" kern="1200" dirty="0"/>
        </a:p>
      </dsp:txBody>
      <dsp:txXfrm>
        <a:off x="53088" y="1329897"/>
        <a:ext cx="3114837" cy="455535"/>
      </dsp:txXfrm>
    </dsp:sp>
    <dsp:sp modelId="{D7B0D2C7-0FA3-EE4D-95B8-8B886255D391}">
      <dsp:nvSpPr>
        <dsp:cNvPr id="0" name=""/>
        <dsp:cNvSpPr/>
      </dsp:nvSpPr>
      <dsp:spPr>
        <a:xfrm>
          <a:off x="53088" y="1899035"/>
          <a:ext cx="3074864" cy="279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53088" y="1899035"/>
        <a:ext cx="3074864" cy="279533"/>
      </dsp:txXfrm>
    </dsp:sp>
    <dsp:sp modelId="{7753DF5D-38BD-EF47-85D8-4DA20084BA45}">
      <dsp:nvSpPr>
        <dsp:cNvPr id="0" name=""/>
        <dsp:cNvSpPr/>
      </dsp:nvSpPr>
      <dsp:spPr>
        <a:xfrm>
          <a:off x="53088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6A1E19-DFB9-3448-B921-C52AEB66A09D}">
      <dsp:nvSpPr>
        <dsp:cNvPr id="0" name=""/>
        <dsp:cNvSpPr/>
      </dsp:nvSpPr>
      <dsp:spPr>
        <a:xfrm>
          <a:off x="485277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EC9AB2-53FA-8D44-B630-CE7F5EDA7A5C}">
      <dsp:nvSpPr>
        <dsp:cNvPr id="0" name=""/>
        <dsp:cNvSpPr/>
      </dsp:nvSpPr>
      <dsp:spPr>
        <a:xfrm>
          <a:off x="917808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CA961C-5B40-D840-B2A8-F690078075A7}">
      <dsp:nvSpPr>
        <dsp:cNvPr id="0" name=""/>
        <dsp:cNvSpPr/>
      </dsp:nvSpPr>
      <dsp:spPr>
        <a:xfrm>
          <a:off x="1349998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E167A2-6935-A94C-AAD3-75FD1B1BFD52}">
      <dsp:nvSpPr>
        <dsp:cNvPr id="0" name=""/>
        <dsp:cNvSpPr/>
      </dsp:nvSpPr>
      <dsp:spPr>
        <a:xfrm>
          <a:off x="1782528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D284C4-8EBE-BD48-95C3-F1621C802F08}">
      <dsp:nvSpPr>
        <dsp:cNvPr id="0" name=""/>
        <dsp:cNvSpPr/>
      </dsp:nvSpPr>
      <dsp:spPr>
        <a:xfrm>
          <a:off x="2214718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ABBF9C-C7C8-E441-B648-37836BE905F2}">
      <dsp:nvSpPr>
        <dsp:cNvPr id="0" name=""/>
        <dsp:cNvSpPr/>
      </dsp:nvSpPr>
      <dsp:spPr>
        <a:xfrm>
          <a:off x="2647249" y="2178568"/>
          <a:ext cx="719518" cy="56941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DCB0E6-159F-5448-B2CF-F1F5AF713AA6}">
      <dsp:nvSpPr>
        <dsp:cNvPr id="0" name=""/>
        <dsp:cNvSpPr/>
      </dsp:nvSpPr>
      <dsp:spPr>
        <a:xfrm>
          <a:off x="61903" y="2262792"/>
          <a:ext cx="3114837" cy="4555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/>
            <a:t>认知主体：从未学佛的人</a:t>
          </a:r>
          <a:endParaRPr lang="zh-CN" altLang="en-US" sz="2000" kern="1200" dirty="0"/>
        </a:p>
      </dsp:txBody>
      <dsp:txXfrm>
        <a:off x="61903" y="2262792"/>
        <a:ext cx="3114837" cy="4555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17F2E-2B41-C444-B9CF-017D74FB16E9}">
      <dsp:nvSpPr>
        <dsp:cNvPr id="0" name=""/>
        <dsp:cNvSpPr/>
      </dsp:nvSpPr>
      <dsp:spPr>
        <a:xfrm>
          <a:off x="150143" y="142"/>
          <a:ext cx="3301258" cy="300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150143" y="142"/>
        <a:ext cx="3301258" cy="300114"/>
      </dsp:txXfrm>
    </dsp:sp>
    <dsp:sp modelId="{13BBD095-0BDD-A24C-969E-17D430496830}">
      <dsp:nvSpPr>
        <dsp:cNvPr id="0" name=""/>
        <dsp:cNvSpPr/>
      </dsp:nvSpPr>
      <dsp:spPr>
        <a:xfrm>
          <a:off x="150143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D7C103-4E32-A84F-90C0-A521F18115FA}">
      <dsp:nvSpPr>
        <dsp:cNvPr id="0" name=""/>
        <dsp:cNvSpPr/>
      </dsp:nvSpPr>
      <dsp:spPr>
        <a:xfrm>
          <a:off x="614154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B16B1A-CFF8-524D-BB7A-79516ACF0F54}">
      <dsp:nvSpPr>
        <dsp:cNvPr id="0" name=""/>
        <dsp:cNvSpPr/>
      </dsp:nvSpPr>
      <dsp:spPr>
        <a:xfrm>
          <a:off x="1078531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D59AC0-8BEA-B546-B559-D9B69A360914}">
      <dsp:nvSpPr>
        <dsp:cNvPr id="0" name=""/>
        <dsp:cNvSpPr/>
      </dsp:nvSpPr>
      <dsp:spPr>
        <a:xfrm>
          <a:off x="1542541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38E44B-9409-BD42-8771-0B5EE5C5D1C4}">
      <dsp:nvSpPr>
        <dsp:cNvPr id="0" name=""/>
        <dsp:cNvSpPr/>
      </dsp:nvSpPr>
      <dsp:spPr>
        <a:xfrm>
          <a:off x="2006918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CA8AAA-A7A6-894C-9793-DE4614FD6511}">
      <dsp:nvSpPr>
        <dsp:cNvPr id="0" name=""/>
        <dsp:cNvSpPr/>
      </dsp:nvSpPr>
      <dsp:spPr>
        <a:xfrm>
          <a:off x="2470928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1F2B53-4822-CD40-A996-BE3D7C7358C1}">
      <dsp:nvSpPr>
        <dsp:cNvPr id="0" name=""/>
        <dsp:cNvSpPr/>
      </dsp:nvSpPr>
      <dsp:spPr>
        <a:xfrm>
          <a:off x="2935305" y="300257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EFB796-7305-B14D-88DF-599579C75E21}">
      <dsp:nvSpPr>
        <dsp:cNvPr id="0" name=""/>
        <dsp:cNvSpPr/>
      </dsp:nvSpPr>
      <dsp:spPr>
        <a:xfrm>
          <a:off x="150143" y="361391"/>
          <a:ext cx="3344174" cy="48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如幻梦泡影的虚拟世界</a:t>
          </a:r>
          <a:endParaRPr lang="zh-CN" altLang="en-US" sz="1800" kern="1200" dirty="0"/>
        </a:p>
      </dsp:txBody>
      <dsp:txXfrm>
        <a:off x="150143" y="361391"/>
        <a:ext cx="3344174" cy="489075"/>
      </dsp:txXfrm>
    </dsp:sp>
    <dsp:sp modelId="{D8AB2B28-B6C5-AF4D-92BB-B314880182E0}">
      <dsp:nvSpPr>
        <dsp:cNvPr id="0" name=""/>
        <dsp:cNvSpPr/>
      </dsp:nvSpPr>
      <dsp:spPr>
        <a:xfrm>
          <a:off x="150143" y="962169"/>
          <a:ext cx="3301258" cy="300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150143" y="962169"/>
        <a:ext cx="3301258" cy="300114"/>
      </dsp:txXfrm>
    </dsp:sp>
    <dsp:sp modelId="{8C6C25D9-386A-5546-8C42-80EE37C4E460}">
      <dsp:nvSpPr>
        <dsp:cNvPr id="0" name=""/>
        <dsp:cNvSpPr/>
      </dsp:nvSpPr>
      <dsp:spPr>
        <a:xfrm>
          <a:off x="150143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EA8870-11E1-F74A-A6D1-08AA8C9AAFC2}">
      <dsp:nvSpPr>
        <dsp:cNvPr id="0" name=""/>
        <dsp:cNvSpPr/>
      </dsp:nvSpPr>
      <dsp:spPr>
        <a:xfrm>
          <a:off x="614154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30EB9A-2601-0545-B2C5-34154E69A4BE}">
      <dsp:nvSpPr>
        <dsp:cNvPr id="0" name=""/>
        <dsp:cNvSpPr/>
      </dsp:nvSpPr>
      <dsp:spPr>
        <a:xfrm>
          <a:off x="1078531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447BAD-27FC-B444-BDC4-1F5DE261E93C}">
      <dsp:nvSpPr>
        <dsp:cNvPr id="0" name=""/>
        <dsp:cNvSpPr/>
      </dsp:nvSpPr>
      <dsp:spPr>
        <a:xfrm>
          <a:off x="1542541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1E7FF7-E216-ED45-86C3-1972C6099EDA}">
      <dsp:nvSpPr>
        <dsp:cNvPr id="0" name=""/>
        <dsp:cNvSpPr/>
      </dsp:nvSpPr>
      <dsp:spPr>
        <a:xfrm>
          <a:off x="2006918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CB72B4-96BF-AE43-BCB2-8B73ECE9597F}">
      <dsp:nvSpPr>
        <dsp:cNvPr id="0" name=""/>
        <dsp:cNvSpPr/>
      </dsp:nvSpPr>
      <dsp:spPr>
        <a:xfrm>
          <a:off x="2470928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B1A90D-E536-2F47-B038-552CD4D71B30}">
      <dsp:nvSpPr>
        <dsp:cNvPr id="0" name=""/>
        <dsp:cNvSpPr/>
      </dsp:nvSpPr>
      <dsp:spPr>
        <a:xfrm>
          <a:off x="2935305" y="1262283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990E3A-6537-BD4B-8049-4E9EB0C42824}">
      <dsp:nvSpPr>
        <dsp:cNvPr id="0" name=""/>
        <dsp:cNvSpPr/>
      </dsp:nvSpPr>
      <dsp:spPr>
        <a:xfrm>
          <a:off x="150143" y="1323418"/>
          <a:ext cx="3344174" cy="48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认知方式：佛告诉我们</a:t>
          </a:r>
          <a:endParaRPr lang="zh-CN" altLang="en-US" sz="1800" kern="1200" dirty="0"/>
        </a:p>
      </dsp:txBody>
      <dsp:txXfrm>
        <a:off x="150143" y="1323418"/>
        <a:ext cx="3344174" cy="489075"/>
      </dsp:txXfrm>
    </dsp:sp>
    <dsp:sp modelId="{6B918B73-9CAF-E048-A6D6-2A3C29720423}">
      <dsp:nvSpPr>
        <dsp:cNvPr id="0" name=""/>
        <dsp:cNvSpPr/>
      </dsp:nvSpPr>
      <dsp:spPr>
        <a:xfrm>
          <a:off x="150143" y="1924195"/>
          <a:ext cx="3301258" cy="300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000" kern="1200"/>
        </a:p>
      </dsp:txBody>
      <dsp:txXfrm>
        <a:off x="150143" y="1924195"/>
        <a:ext cx="3301258" cy="300114"/>
      </dsp:txXfrm>
    </dsp:sp>
    <dsp:sp modelId="{7C61DB45-2B43-B04F-A268-18054FF5FC45}">
      <dsp:nvSpPr>
        <dsp:cNvPr id="0" name=""/>
        <dsp:cNvSpPr/>
      </dsp:nvSpPr>
      <dsp:spPr>
        <a:xfrm>
          <a:off x="384921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B1F98F-5C7B-7549-BA4F-33A73771C280}">
      <dsp:nvSpPr>
        <dsp:cNvPr id="0" name=""/>
        <dsp:cNvSpPr/>
      </dsp:nvSpPr>
      <dsp:spPr>
        <a:xfrm>
          <a:off x="848931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8DA280-1EDD-B648-83D5-1948CA57CE87}">
      <dsp:nvSpPr>
        <dsp:cNvPr id="0" name=""/>
        <dsp:cNvSpPr/>
      </dsp:nvSpPr>
      <dsp:spPr>
        <a:xfrm>
          <a:off x="1313308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8EAFEC-3765-B84C-BF4E-FC4BEBE614E7}">
      <dsp:nvSpPr>
        <dsp:cNvPr id="0" name=""/>
        <dsp:cNvSpPr/>
      </dsp:nvSpPr>
      <dsp:spPr>
        <a:xfrm>
          <a:off x="1777319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8F2F58-72CE-9341-9DDC-77047049A324}">
      <dsp:nvSpPr>
        <dsp:cNvPr id="0" name=""/>
        <dsp:cNvSpPr/>
      </dsp:nvSpPr>
      <dsp:spPr>
        <a:xfrm>
          <a:off x="2241696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928932-366F-9442-9541-2F01B064A946}">
      <dsp:nvSpPr>
        <dsp:cNvPr id="0" name=""/>
        <dsp:cNvSpPr/>
      </dsp:nvSpPr>
      <dsp:spPr>
        <a:xfrm>
          <a:off x="2705706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CCACFE-7F1B-3645-83FE-7C6BC6F8BFC6}">
      <dsp:nvSpPr>
        <dsp:cNvPr id="0" name=""/>
        <dsp:cNvSpPr/>
      </dsp:nvSpPr>
      <dsp:spPr>
        <a:xfrm>
          <a:off x="3170083" y="2224310"/>
          <a:ext cx="772494" cy="611344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A6FB47-F59F-564A-9194-DE43B2674E88}">
      <dsp:nvSpPr>
        <dsp:cNvPr id="0" name=""/>
        <dsp:cNvSpPr/>
      </dsp:nvSpPr>
      <dsp:spPr>
        <a:xfrm>
          <a:off x="150143" y="2285444"/>
          <a:ext cx="3813730" cy="489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认知主体：佛、菩萨和证悟的人</a:t>
          </a:r>
          <a:endParaRPr lang="zh-CN" altLang="en-US" sz="1800" kern="1200" dirty="0"/>
        </a:p>
      </dsp:txBody>
      <dsp:txXfrm>
        <a:off x="150143" y="2285444"/>
        <a:ext cx="3813730" cy="4890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2FEAD-1832-BC46-8B76-3EACB53E7574}">
      <dsp:nvSpPr>
        <dsp:cNvPr id="0" name=""/>
        <dsp:cNvSpPr/>
      </dsp:nvSpPr>
      <dsp:spPr>
        <a:xfrm rot="10800000">
          <a:off x="1378814" y="1924"/>
          <a:ext cx="4506915" cy="97445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9707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打坐时，有时候会进入一个全新的世界，这种体会叫做“慧”－智慧，智慧告诉我们一切都是虚幻的</a:t>
          </a:r>
          <a:r>
            <a:rPr lang="zh-CN" altLang="en-US" sz="1400" kern="1200" dirty="0" smtClean="0"/>
            <a:t>。</a:t>
          </a:r>
          <a:endParaRPr lang="zh-CN" altLang="en-US" sz="1400" kern="1200" dirty="0"/>
        </a:p>
      </dsp:txBody>
      <dsp:txXfrm rot="10800000">
        <a:off x="1622427" y="1924"/>
        <a:ext cx="4263302" cy="974454"/>
      </dsp:txXfrm>
    </dsp:sp>
    <dsp:sp modelId="{9CB3A793-2373-B94C-84C2-3699592837E0}">
      <dsp:nvSpPr>
        <dsp:cNvPr id="0" name=""/>
        <dsp:cNvSpPr/>
      </dsp:nvSpPr>
      <dsp:spPr>
        <a:xfrm>
          <a:off x="891586" y="1924"/>
          <a:ext cx="974454" cy="97445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4B2C53-D9AD-6043-98C2-16288E0BB0FC}">
      <dsp:nvSpPr>
        <dsp:cNvPr id="0" name=""/>
        <dsp:cNvSpPr/>
      </dsp:nvSpPr>
      <dsp:spPr>
        <a:xfrm rot="10800000">
          <a:off x="1378814" y="1267261"/>
          <a:ext cx="4506915" cy="97445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9707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打坐结束后，又回到了平时的生活之中，回到真实的世界中，所有东西变回真实。</a:t>
          </a:r>
          <a:endParaRPr lang="zh-CN" altLang="en-US" sz="1800" kern="1200" dirty="0"/>
        </a:p>
      </dsp:txBody>
      <dsp:txXfrm rot="10800000">
        <a:off x="1622427" y="1267261"/>
        <a:ext cx="4263302" cy="974454"/>
      </dsp:txXfrm>
    </dsp:sp>
    <dsp:sp modelId="{2F16DD69-6EEC-B347-AA5B-542AFF36A8E1}">
      <dsp:nvSpPr>
        <dsp:cNvPr id="0" name=""/>
        <dsp:cNvSpPr/>
      </dsp:nvSpPr>
      <dsp:spPr>
        <a:xfrm>
          <a:off x="891586" y="1267261"/>
          <a:ext cx="974454" cy="97445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20AABC-ECB4-0740-8427-07EBAD41BBA4}">
      <dsp:nvSpPr>
        <dsp:cNvPr id="0" name=""/>
        <dsp:cNvSpPr/>
      </dsp:nvSpPr>
      <dsp:spPr>
        <a:xfrm rot="10800000">
          <a:off x="1378814" y="2532597"/>
          <a:ext cx="4506915" cy="97445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29707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普通人认为真实和虚拟两种形式中是矛盾的，是不可能的，不理解</a:t>
          </a:r>
          <a:r>
            <a:rPr lang="zh-CN" altLang="en-US" sz="1700" kern="1200" dirty="0" smtClean="0"/>
            <a:t>。</a:t>
          </a:r>
          <a:endParaRPr lang="zh-CN" altLang="en-US" sz="1700" kern="1200" dirty="0"/>
        </a:p>
      </dsp:txBody>
      <dsp:txXfrm rot="10800000">
        <a:off x="1622427" y="2532597"/>
        <a:ext cx="4263302" cy="974454"/>
      </dsp:txXfrm>
    </dsp:sp>
    <dsp:sp modelId="{9208F0A3-7B61-134D-B9A9-42E0CBE65DD9}">
      <dsp:nvSpPr>
        <dsp:cNvPr id="0" name=""/>
        <dsp:cNvSpPr/>
      </dsp:nvSpPr>
      <dsp:spPr>
        <a:xfrm>
          <a:off x="891586" y="2532597"/>
          <a:ext cx="974454" cy="97445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02CBF-EA4E-F345-9329-418DE9ADCDEF}">
      <dsp:nvSpPr>
        <dsp:cNvPr id="0" name=""/>
        <dsp:cNvSpPr/>
      </dsp:nvSpPr>
      <dsp:spPr>
        <a:xfrm>
          <a:off x="3723709" y="939693"/>
          <a:ext cx="1498676" cy="315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754"/>
              </a:lnTo>
              <a:lnTo>
                <a:pt x="1498676" y="214754"/>
              </a:lnTo>
              <a:lnTo>
                <a:pt x="1498676" y="3151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C695A-0F32-F24E-86BA-04D18390E02C}">
      <dsp:nvSpPr>
        <dsp:cNvPr id="0" name=""/>
        <dsp:cNvSpPr/>
      </dsp:nvSpPr>
      <dsp:spPr>
        <a:xfrm>
          <a:off x="1604097" y="2043263"/>
          <a:ext cx="91440" cy="3151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513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9AC57-AE5E-8B40-BC31-7DF2A238D950}">
      <dsp:nvSpPr>
        <dsp:cNvPr id="0" name=""/>
        <dsp:cNvSpPr/>
      </dsp:nvSpPr>
      <dsp:spPr>
        <a:xfrm>
          <a:off x="1649817" y="939693"/>
          <a:ext cx="2073891" cy="315133"/>
        </a:xfrm>
        <a:custGeom>
          <a:avLst/>
          <a:gdLst/>
          <a:ahLst/>
          <a:cxnLst/>
          <a:rect l="0" t="0" r="0" b="0"/>
          <a:pathLst>
            <a:path>
              <a:moveTo>
                <a:pt x="2073891" y="0"/>
              </a:moveTo>
              <a:lnTo>
                <a:pt x="2073891" y="214754"/>
              </a:lnTo>
              <a:lnTo>
                <a:pt x="0" y="214754"/>
              </a:lnTo>
              <a:lnTo>
                <a:pt x="0" y="3151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4885C-9695-3F43-8028-3BA78E1F9802}">
      <dsp:nvSpPr>
        <dsp:cNvPr id="0" name=""/>
        <dsp:cNvSpPr/>
      </dsp:nvSpPr>
      <dsp:spPr>
        <a:xfrm>
          <a:off x="2503287" y="1171"/>
          <a:ext cx="2440843" cy="9385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933C3B-F8E0-1149-8A24-1619912C11FA}">
      <dsp:nvSpPr>
        <dsp:cNvPr id="0" name=""/>
        <dsp:cNvSpPr/>
      </dsp:nvSpPr>
      <dsp:spPr>
        <a:xfrm>
          <a:off x="2623682" y="115546"/>
          <a:ext cx="2440843" cy="9385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原始森林里，古树倒下，在无人观察时，有没有声音？</a:t>
          </a:r>
          <a:endParaRPr lang="zh-CN" altLang="en-US" sz="1600" kern="1200" dirty="0"/>
        </a:p>
      </dsp:txBody>
      <dsp:txXfrm>
        <a:off x="2651170" y="143034"/>
        <a:ext cx="2385867" cy="883546"/>
      </dsp:txXfrm>
    </dsp:sp>
    <dsp:sp modelId="{0695DF86-976A-7B4F-B857-2E66C778C3C7}">
      <dsp:nvSpPr>
        <dsp:cNvPr id="0" name=""/>
        <dsp:cNvSpPr/>
      </dsp:nvSpPr>
      <dsp:spPr>
        <a:xfrm>
          <a:off x="543071" y="1254826"/>
          <a:ext cx="2213492" cy="7884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AD1779F-A8A9-0448-96AD-19A650C8B641}">
      <dsp:nvSpPr>
        <dsp:cNvPr id="0" name=""/>
        <dsp:cNvSpPr/>
      </dsp:nvSpPr>
      <dsp:spPr>
        <a:xfrm>
          <a:off x="663466" y="1369201"/>
          <a:ext cx="2213492" cy="7884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/>
            <a:t>古代唯物论、唯心论的思辨，无法回答。</a:t>
          </a:r>
          <a:endParaRPr lang="zh-CN" altLang="en-US" sz="1400" kern="1200" dirty="0"/>
        </a:p>
      </dsp:txBody>
      <dsp:txXfrm>
        <a:off x="686559" y="1392294"/>
        <a:ext cx="2167306" cy="742250"/>
      </dsp:txXfrm>
    </dsp:sp>
    <dsp:sp modelId="{78E8F024-86AF-2A47-95AD-B97B17D7B212}">
      <dsp:nvSpPr>
        <dsp:cNvPr id="0" name=""/>
        <dsp:cNvSpPr/>
      </dsp:nvSpPr>
      <dsp:spPr>
        <a:xfrm>
          <a:off x="0" y="2358396"/>
          <a:ext cx="3299634" cy="14960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5D589D-1699-1D44-A39C-E3B40F42FF36}">
      <dsp:nvSpPr>
        <dsp:cNvPr id="0" name=""/>
        <dsp:cNvSpPr/>
      </dsp:nvSpPr>
      <dsp:spPr>
        <a:xfrm>
          <a:off x="120395" y="2472771"/>
          <a:ext cx="3299634" cy="14960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/>
            <a:t>科技发展的今天，我们可以得出结论：没有声音。声音是物体运动挤压空气产生</a:t>
          </a:r>
          <a:r>
            <a:rPr lang="zh-CN" altLang="en-US" sz="1400" b="1" kern="1200" dirty="0" smtClean="0"/>
            <a:t>压力波</a:t>
          </a:r>
          <a:r>
            <a:rPr lang="zh-CN" altLang="en-US" sz="1400" kern="1200" dirty="0" smtClean="0"/>
            <a:t>，它的频率有高有低，震动耳膜细胞，产生不同频率的电子，通过神经脉冲，经大脑复杂处理后产生的意识</a:t>
          </a:r>
          <a:r>
            <a:rPr lang="zh-CN" altLang="en-US" sz="1200" kern="1200" dirty="0" smtClean="0"/>
            <a:t>。</a:t>
          </a:r>
          <a:endParaRPr lang="zh-CN" altLang="en-US" sz="1200" kern="1200" dirty="0"/>
        </a:p>
      </dsp:txBody>
      <dsp:txXfrm>
        <a:off x="164212" y="2516588"/>
        <a:ext cx="3212000" cy="1408385"/>
      </dsp:txXfrm>
    </dsp:sp>
    <dsp:sp modelId="{0F1EF152-8BDF-E241-8F89-B9E8C3D05E5E}">
      <dsp:nvSpPr>
        <dsp:cNvPr id="0" name=""/>
        <dsp:cNvSpPr/>
      </dsp:nvSpPr>
      <dsp:spPr>
        <a:xfrm>
          <a:off x="3540424" y="1254826"/>
          <a:ext cx="3363921" cy="16078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1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6F79C1-71F8-CE40-A872-1ECB16C6A074}">
      <dsp:nvSpPr>
        <dsp:cNvPr id="0" name=""/>
        <dsp:cNvSpPr/>
      </dsp:nvSpPr>
      <dsp:spPr>
        <a:xfrm>
          <a:off x="3660819" y="1369201"/>
          <a:ext cx="3363921" cy="1607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400" kern="1200" dirty="0" smtClean="0"/>
            <a:t>佛教认为声音是一种</a:t>
          </a:r>
          <a:r>
            <a:rPr lang="zh-CN" altLang="en-US" sz="1400" b="1" kern="1200" dirty="0" smtClean="0"/>
            <a:t>感受</a:t>
          </a:r>
          <a:r>
            <a:rPr lang="zh-CN" altLang="en-US" sz="1400" kern="1200" dirty="0" smtClean="0"/>
            <a:t>，当震动耳膜时，产生的感受，叫做“耳识”；耳识和意识是一体的，功能不同，实际上都是意识。并没有一个</a:t>
          </a:r>
          <a:r>
            <a:rPr lang="zh-CN" altLang="en-US" sz="1400" b="1" kern="1200" dirty="0" smtClean="0"/>
            <a:t>外在</a:t>
          </a:r>
          <a:r>
            <a:rPr lang="zh-CN" altLang="en-US" sz="1400" kern="1200" dirty="0" smtClean="0"/>
            <a:t>的叫做“声音”的东西</a:t>
          </a:r>
          <a:r>
            <a:rPr lang="zh-CN" altLang="en-US" sz="1200" kern="1200" dirty="0" smtClean="0"/>
            <a:t>。</a:t>
          </a:r>
          <a:endParaRPr lang="zh-CN" altLang="en-US" sz="1200" kern="1200" dirty="0"/>
        </a:p>
      </dsp:txBody>
      <dsp:txXfrm>
        <a:off x="3707910" y="1416292"/>
        <a:ext cx="3269739" cy="15136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E0DDC-5604-8C47-B4F2-4E03F87FA648}">
      <dsp:nvSpPr>
        <dsp:cNvPr id="0" name=""/>
        <dsp:cNvSpPr/>
      </dsp:nvSpPr>
      <dsp:spPr>
        <a:xfrm>
          <a:off x="3251606" y="2444199"/>
          <a:ext cx="2380728" cy="14389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人们执着于颜色，对某种颜色有偏好，那颜色是否存在呢？</a:t>
          </a:r>
          <a:endParaRPr lang="zh-CN" altLang="en-US" sz="1600" kern="1200" dirty="0"/>
        </a:p>
      </dsp:txBody>
      <dsp:txXfrm>
        <a:off x="3600256" y="2654934"/>
        <a:ext cx="1683428" cy="1017518"/>
      </dsp:txXfrm>
    </dsp:sp>
    <dsp:sp modelId="{485877E4-6D97-434B-BF73-3E98E4D02F5A}">
      <dsp:nvSpPr>
        <dsp:cNvPr id="0" name=""/>
        <dsp:cNvSpPr/>
      </dsp:nvSpPr>
      <dsp:spPr>
        <a:xfrm rot="13142765">
          <a:off x="1818045" y="1545298"/>
          <a:ext cx="2048857" cy="64203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24B440-F6EB-6549-9007-BCC1FDFD2A80}">
      <dsp:nvSpPr>
        <dsp:cNvPr id="0" name=""/>
        <dsp:cNvSpPr/>
      </dsp:nvSpPr>
      <dsp:spPr>
        <a:xfrm>
          <a:off x="5" y="86799"/>
          <a:ext cx="4093713" cy="22683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科学解释：光照射到物体上，经折射进入视网膜，产生电子脉冲，通过神经进入大脑，经复杂处理后，产生颜色。光是一种波，其本身没有颜色。因折射后波长不同，经大脑处理后就产生了不同颜色。波长太长或者太短我们都看不到。</a:t>
          </a:r>
          <a:endParaRPr lang="zh-CN" altLang="en-US" sz="1600" kern="1200" dirty="0"/>
        </a:p>
      </dsp:txBody>
      <dsp:txXfrm>
        <a:off x="66443" y="153237"/>
        <a:ext cx="3960837" cy="2135488"/>
      </dsp:txXfrm>
    </dsp:sp>
    <dsp:sp modelId="{BE1AED8D-7841-5648-A8D5-BE3875B126BF}">
      <dsp:nvSpPr>
        <dsp:cNvPr id="0" name=""/>
        <dsp:cNvSpPr/>
      </dsp:nvSpPr>
      <dsp:spPr>
        <a:xfrm rot="18474675">
          <a:off x="4721960" y="1555056"/>
          <a:ext cx="1445602" cy="642033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0A52D1-EA55-8643-A210-01D2745F0520}">
      <dsp:nvSpPr>
        <dsp:cNvPr id="0" name=""/>
        <dsp:cNvSpPr/>
      </dsp:nvSpPr>
      <dsp:spPr>
        <a:xfrm>
          <a:off x="4753015" y="508095"/>
          <a:ext cx="2271729" cy="15954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佛教认为：颜色是眼识的一种感受，是我们自己的感受。物质世界是没有颜色的。</a:t>
          </a:r>
          <a:endParaRPr lang="zh-CN" altLang="en-US" sz="1800" kern="1200" dirty="0"/>
        </a:p>
      </dsp:txBody>
      <dsp:txXfrm>
        <a:off x="4799743" y="554823"/>
        <a:ext cx="2178273" cy="1501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#2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73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77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90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94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11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15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2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#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#1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Sty" val="arr"/>
              <dgm:param type="endSty" val="noArr"/>
              <dgm:param type="begPts" val="auto"/>
              <dgm:param type="endPts" val="ct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7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#8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#9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#10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#1">
  <dgm:title val=""/>
  <dgm:desc val=""/>
  <dgm:catLst>
    <dgm:cat type="simple" pri="105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545A7-6868-4E06-BE1E-D272914A5B65}" type="datetimeFigureOut">
              <a:rPr lang="en-CA" smtClean="0"/>
              <a:t>26/04/2017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F6812-A030-4108-B43B-F4A36F70E7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658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t>April 26, 2017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t>April 26,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t>April 26,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t>April 26,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t>April 26,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t>April 26, 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t>April 26,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t>April 26,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805618"/>
            <a:ext cx="7024744" cy="120160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zh-CN" altLang="en-US" sz="2000" dirty="0" smtClean="0"/>
              <a:t>佛教的空性并非“一无所有”。佛不否定我们今天所看到的一切，佛承认世界、众生的存在。“是否存在”并无争议，问题的关键在于“以何种形式存在”。有两种可能：</a:t>
            </a:r>
            <a:endParaRPr kumimoji="1" lang="zh-CN" altLang="en-US" sz="2000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>
          <a:xfrm>
            <a:off x="1043490" y="2334929"/>
            <a:ext cx="2984854" cy="63976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真实的形式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内容占位符 8"/>
          <p:cNvGraphicFramePr>
            <a:graphicFrameLocks noGrp="1"/>
          </p:cNvGraphicFramePr>
          <p:nvPr>
            <p:ph sz="half" idx="2"/>
          </p:nvPr>
        </p:nvGraphicFramePr>
        <p:xfrm>
          <a:off x="905166" y="2974694"/>
          <a:ext cx="3419856" cy="2835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文本占位符 6"/>
          <p:cNvSpPr>
            <a:spLocks noGrp="1"/>
          </p:cNvSpPr>
          <p:nvPr>
            <p:ph type="body" sz="quarter" idx="3"/>
          </p:nvPr>
        </p:nvSpPr>
        <p:spPr>
          <a:xfrm>
            <a:off x="4519939" y="2334928"/>
            <a:ext cx="2963222" cy="6397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虚拟的形式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11" name="内容占位符 10"/>
          <p:cNvGraphicFramePr>
            <a:graphicFrameLocks noGrp="1"/>
          </p:cNvGraphicFramePr>
          <p:nvPr>
            <p:ph sz="quarter" idx="4"/>
          </p:nvPr>
        </p:nvGraphicFramePr>
        <p:xfrm>
          <a:off x="4325023" y="2974694"/>
          <a:ext cx="4114018" cy="2835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0714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1043490" y="764656"/>
            <a:ext cx="7024744" cy="103774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kumimoji="1" lang="zh-CN" altLang="en-US" sz="2000" dirty="0" smtClean="0"/>
              <a:t>穿梭在两种存在形式之间：</a:t>
            </a:r>
            <a:r>
              <a:rPr kumimoji="1" lang="en-US" altLang="zh-CN" sz="2000" dirty="0" smtClean="0"/>
              <a:t/>
            </a:r>
            <a:br>
              <a:rPr kumimoji="1" lang="en-US" altLang="zh-CN" sz="2000" dirty="0" smtClean="0"/>
            </a:br>
            <a:r>
              <a:rPr kumimoji="1" lang="zh-CN" altLang="en-US" sz="2000" dirty="0" smtClean="0"/>
              <a:t>初学佛的人、稍对空性有了解的人，在真实世界和虚拟世界这两种存在形式之间穿来穿去，并且产生了怀疑。</a:t>
            </a:r>
            <a:endParaRPr kumimoji="1" lang="zh-CN" altLang="en-US" sz="2000" dirty="0"/>
          </a:p>
        </p:txBody>
      </p:sp>
      <p:graphicFrame>
        <p:nvGraphicFramePr>
          <p:cNvPr id="9" name="内容占位符 8"/>
          <p:cNvGraphicFramePr>
            <a:graphicFrameLocks noGrp="1"/>
          </p:cNvGraphicFramePr>
          <p:nvPr>
            <p:ph idx="1"/>
          </p:nvPr>
        </p:nvGraphicFramePr>
        <p:xfrm>
          <a:off x="1043492" y="23236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704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39753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/>
              <a:t>怀疑－证悟空性的起点</a:t>
            </a:r>
            <a:endParaRPr kumimoji="1" lang="zh-CN" altLang="en-US" sz="3600" dirty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1043492" y="2075492"/>
            <a:ext cx="6777317" cy="3757137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在未学空性之前，我们彻底站在自己感官的立场上，彻底否定佛的智慧；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通过佛的指导，我们开始去思索，在修行时，在出座入座间产生怀疑；怀疑比否定进了一步，是接受的开始；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能怀疑空性很好，能听闻空性也很好，虽然未证悟，但离轮回的边缘已经很近了（商人</a:t>
            </a:r>
            <a:r>
              <a:rPr kumimoji="1" lang="zh-CN" altLang="en-US" dirty="0"/>
              <a:t>出海、原始森林迷路的比喻</a:t>
            </a:r>
            <a:r>
              <a:rPr kumimoji="1" lang="zh-CN" altLang="en-US" dirty="0" smtClean="0"/>
              <a:t>）</a:t>
            </a:r>
            <a:r>
              <a:rPr kumimoji="1" lang="zh-CN" altLang="zh-CN" dirty="0" smtClean="0"/>
              <a:t>，</a:t>
            </a:r>
            <a:r>
              <a:rPr kumimoji="1" lang="zh-CN" altLang="en-US" dirty="0" smtClean="0"/>
              <a:t>离解脱也就不远了。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1069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06464"/>
          </a:xfrm>
        </p:spPr>
        <p:txBody>
          <a:bodyPr>
            <a:normAutofit/>
          </a:bodyPr>
          <a:lstStyle/>
          <a:p>
            <a:r>
              <a:rPr kumimoji="1" lang="zh-CN" altLang="en-US" sz="3200" dirty="0" smtClean="0"/>
              <a:t>证悟空性的条件、过程和方法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020874"/>
            <a:ext cx="6777317" cy="3973475"/>
          </a:xfrm>
        </p:spPr>
        <p:txBody>
          <a:bodyPr>
            <a:normAutofit fontScale="92500" lnSpcReduction="10000"/>
          </a:bodyPr>
          <a:lstStyle/>
          <a:p>
            <a:r>
              <a:rPr kumimoji="1" lang="zh-CN" altLang="en-US" dirty="0" smtClean="0"/>
              <a:t>证悟空性的前提条件是出离心和菩提心。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如果唯</a:t>
            </a:r>
            <a:r>
              <a:rPr kumimoji="1" lang="zh-CN" altLang="en-US" dirty="0"/>
              <a:t>一未过证悟</a:t>
            </a:r>
            <a:r>
              <a:rPr kumimoji="1" lang="zh-CN" altLang="en-US" dirty="0" smtClean="0"/>
              <a:t>这关，</a:t>
            </a:r>
            <a:r>
              <a:rPr kumimoji="1" lang="zh-CN" altLang="en-US" dirty="0"/>
              <a:t>最终</a:t>
            </a:r>
            <a:r>
              <a:rPr kumimoji="1" lang="zh-CN" altLang="en-US" dirty="0" smtClean="0"/>
              <a:t>还</a:t>
            </a:r>
            <a:r>
              <a:rPr kumimoji="1" lang="zh-CN" altLang="en-US" dirty="0"/>
              <a:t>是</a:t>
            </a:r>
            <a:r>
              <a:rPr kumimoji="1" lang="zh-CN" altLang="en-US" dirty="0" smtClean="0"/>
              <a:t>不得解脱。随着学</a:t>
            </a:r>
            <a:r>
              <a:rPr kumimoji="1" lang="zh-CN" altLang="en-US" dirty="0"/>
              <a:t>习，智慧的力量逐渐增长，执着逐渐减少，开始高度怀疑感官的结论。最后，站在佛的立场彻底推</a:t>
            </a:r>
            <a:r>
              <a:rPr kumimoji="1" lang="zh-CN" altLang="en-US" dirty="0" smtClean="0"/>
              <a:t>翻感官的结论，即是证悟。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证</a:t>
            </a:r>
            <a:r>
              <a:rPr kumimoji="1" lang="zh-CN" altLang="en-US" dirty="0"/>
              <a:t>悟空性的智慧</a:t>
            </a:r>
            <a:r>
              <a:rPr kumimoji="1" lang="zh-CN" altLang="en-US" dirty="0" smtClean="0"/>
              <a:t>，来自于福慧二资粮。从藏传佛教的角度讲，福慧二资粮</a:t>
            </a:r>
            <a:r>
              <a:rPr kumimoji="1" lang="zh-CN" altLang="en-US" dirty="0"/>
              <a:t>的思维方式、</a:t>
            </a:r>
            <a:r>
              <a:rPr kumimoji="1" lang="zh-CN" altLang="en-US" dirty="0" smtClean="0"/>
              <a:t>修行方式做得非常规范有序，外加行、内加行、特殊的加行，非常</a:t>
            </a:r>
            <a:r>
              <a:rPr kumimoji="1" lang="zh-CN" altLang="en-US" dirty="0"/>
              <a:t>清楚到</a:t>
            </a:r>
            <a:r>
              <a:rPr kumimoji="1" lang="zh-CN" altLang="en-US" dirty="0" smtClean="0"/>
              <a:t>位。</a:t>
            </a:r>
            <a:endParaRPr kumimoji="1" lang="en-US" altLang="zh-CN" dirty="0" smtClean="0"/>
          </a:p>
          <a:p>
            <a:endParaRPr kumimoji="1" lang="zh-CN" altLang="en-US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6848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5"/>
            <a:ext cx="7024744" cy="559836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梦幻世界－传统思维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767416"/>
            <a:ext cx="6777317" cy="4065213"/>
          </a:xfrm>
        </p:spPr>
        <p:txBody>
          <a:bodyPr>
            <a:normAutofit/>
          </a:bodyPr>
          <a:lstStyle/>
          <a:p>
            <a:r>
              <a:rPr kumimoji="1" lang="zh-CN" altLang="en-US" dirty="0" smtClean="0"/>
              <a:t>梦境是否真实？我们传统的思维逻</a:t>
            </a:r>
            <a:r>
              <a:rPr kumimoji="1" lang="zh-CN" altLang="en-US" dirty="0"/>
              <a:t>辑认为梦中的一切是虚幻不实</a:t>
            </a:r>
            <a:r>
              <a:rPr kumimoji="1" lang="zh-CN" altLang="en-US" dirty="0" smtClean="0"/>
              <a:t>的。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现实世界是否真实？如果有一天我们像从梦中醒来一样从现实生活中清醒过来，“恍然大悟”</a:t>
            </a:r>
            <a:r>
              <a:rPr kumimoji="1" lang="zh-CN" altLang="en-US" dirty="0"/>
              <a:t>，</a:t>
            </a:r>
            <a:r>
              <a:rPr kumimoji="1" lang="zh-CN" altLang="en-US" dirty="0" smtClean="0"/>
              <a:t>那我们将对现实的一切开始高度怀疑。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将我们思维梦境的逻辑延伸到思维现实世界上来所得到的结论。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6280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492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梦幻世界－科学思维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905000"/>
            <a:ext cx="6777317" cy="3927629"/>
          </a:xfrm>
        </p:spPr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我们判断这个世界真实与否的唯一标准是我们的感官；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世界上根本没有一个</a:t>
            </a:r>
            <a:r>
              <a:rPr kumimoji="1" lang="zh-CN" altLang="en-US" b="1" dirty="0" smtClean="0"/>
              <a:t>绝对</a:t>
            </a:r>
            <a:r>
              <a:rPr kumimoji="1" lang="zh-CN" altLang="en-US" dirty="0" smtClean="0"/>
              <a:t>的标准，决定这个</a:t>
            </a:r>
            <a:r>
              <a:rPr kumimoji="1" lang="zh-CN" altLang="en-US" b="1" dirty="0" smtClean="0"/>
              <a:t>相对</a:t>
            </a:r>
            <a:r>
              <a:rPr kumimoji="1" lang="zh-CN" altLang="en-US" dirty="0" smtClean="0"/>
              <a:t>标准的是我们感官的灵敏度；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/>
              <a:t>我们感官的灵敏度越高，周围的世界就越虚幻</a:t>
            </a:r>
            <a:r>
              <a:rPr kumimoji="1" lang="zh-CN" altLang="en-US" dirty="0" smtClean="0"/>
              <a:t>；</a:t>
            </a:r>
            <a:r>
              <a:rPr kumimoji="1" lang="en-US" altLang="zh-CN" dirty="0" smtClean="0"/>
              <a:t>  </a:t>
            </a:r>
            <a:r>
              <a:rPr kumimoji="1" lang="zh-CN" altLang="en-US" dirty="0" smtClean="0"/>
              <a:t>我们</a:t>
            </a:r>
            <a:r>
              <a:rPr kumimoji="1" lang="zh-CN" altLang="en-US" dirty="0"/>
              <a:t>感官的灵敏度越低，周围的世界就越真实</a:t>
            </a:r>
            <a:r>
              <a:rPr kumimoji="1" lang="zh-CN" altLang="zh-CN" dirty="0" smtClean="0"/>
              <a:t>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有两种人懂得这个道理：</a:t>
            </a:r>
            <a:endParaRPr kumimoji="1" lang="en-US" altLang="zh-CN" dirty="0" smtClean="0"/>
          </a:p>
          <a:p>
            <a:pPr marL="822960" lvl="1" indent="-457200">
              <a:buFont typeface="Wingdings" panose="05000000000000000000" pitchFamily="2" charset="2"/>
              <a:buAutoNum type="circleNumWdBlackPlain"/>
            </a:pPr>
            <a:r>
              <a:rPr kumimoji="1" lang="zh-CN" altLang="zh-CN" dirty="0" smtClean="0"/>
              <a:t>2</a:t>
            </a:r>
            <a:r>
              <a:rPr kumimoji="1" lang="en-US" altLang="zh-CN" dirty="0" smtClean="0"/>
              <a:t>500</a:t>
            </a:r>
            <a:r>
              <a:rPr kumimoji="1" lang="zh-CN" altLang="en-US" dirty="0" smtClean="0"/>
              <a:t>年前，学习佛陀学问的人；</a:t>
            </a:r>
            <a:endParaRPr kumimoji="1" lang="en-US" altLang="zh-CN" dirty="0" smtClean="0"/>
          </a:p>
          <a:p>
            <a:pPr marL="822960" lvl="1" indent="-457200">
              <a:buFont typeface="Wingdings" panose="05000000000000000000" pitchFamily="2" charset="2"/>
              <a:buAutoNum type="circleNumWdBlackPlain"/>
            </a:pPr>
            <a:r>
              <a:rPr kumimoji="1" lang="zh-CN" altLang="en-US" dirty="0" smtClean="0"/>
              <a:t>物理学家。</a:t>
            </a: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 smtClean="0"/>
          </a:p>
          <a:p>
            <a:pPr marL="6858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3371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169"/>
          </a:xfrm>
        </p:spPr>
        <p:txBody>
          <a:bodyPr>
            <a:normAutofit/>
          </a:bodyPr>
          <a:lstStyle/>
          <a:p>
            <a:r>
              <a:rPr kumimoji="1" lang="zh-CN" altLang="en-US" sz="3200" dirty="0" smtClean="0"/>
              <a:t>梦幻世界－科学思维－例一</a:t>
            </a:r>
            <a:endParaRPr kumimoji="1" lang="zh-CN" altLang="en-US" sz="3200" dirty="0"/>
          </a:p>
        </p:txBody>
      </p:sp>
      <p:graphicFrame>
        <p:nvGraphicFramePr>
          <p:cNvPr id="6" name="内容占位符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193162"/>
              </p:ext>
            </p:extLst>
          </p:nvPr>
        </p:nvGraphicFramePr>
        <p:xfrm>
          <a:off x="1043492" y="1862668"/>
          <a:ext cx="7024742" cy="396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35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4503"/>
          </a:xfrm>
        </p:spPr>
        <p:txBody>
          <a:bodyPr>
            <a:normAutofit/>
          </a:bodyPr>
          <a:lstStyle/>
          <a:p>
            <a:r>
              <a:rPr kumimoji="1" lang="zh-CN" altLang="en-US" sz="3200" dirty="0" smtClean="0"/>
              <a:t>梦幻世界－科学思维－例二</a:t>
            </a:r>
            <a:endParaRPr kumimoji="1" lang="zh-CN" altLang="en-US" sz="32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391292"/>
              </p:ext>
            </p:extLst>
          </p:nvPr>
        </p:nvGraphicFramePr>
        <p:xfrm>
          <a:off x="1043492" y="1862668"/>
          <a:ext cx="7137425" cy="3969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23336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空性理论小结：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0167" y="1725083"/>
            <a:ext cx="7260165" cy="459316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zh-CN" altLang="en-US" dirty="0" smtClean="0"/>
              <a:t>我们看到的不是真实的，我们没看到的也不是不真实的。</a:t>
            </a:r>
            <a:endParaRPr kumimoji="1" lang="en-US" altLang="zh-CN" dirty="0" smtClean="0"/>
          </a:p>
          <a:p>
            <a:pPr>
              <a:lnSpc>
                <a:spcPct val="120000"/>
              </a:lnSpc>
            </a:pPr>
            <a:endParaRPr kumimoji="1" lang="en-US" altLang="zh-CN" dirty="0" smtClean="0"/>
          </a:p>
          <a:p>
            <a:pPr>
              <a:lnSpc>
                <a:spcPct val="120000"/>
              </a:lnSpc>
            </a:pPr>
            <a:r>
              <a:rPr kumimoji="1" lang="zh-CN" altLang="en-US" dirty="0"/>
              <a:t>如果我们想突破，稍稍思考，将会逐渐推翻感官的权</a:t>
            </a:r>
            <a:r>
              <a:rPr kumimoji="1" lang="zh-CN" altLang="en-US" dirty="0" smtClean="0"/>
              <a:t>威，意味着开</a:t>
            </a:r>
            <a:r>
              <a:rPr kumimoji="1" lang="zh-CN" altLang="en-US" dirty="0"/>
              <a:t>始走向解</a:t>
            </a:r>
            <a:r>
              <a:rPr kumimoji="1" lang="zh-CN" altLang="en-US" dirty="0" smtClean="0"/>
              <a:t>脱了。</a:t>
            </a:r>
            <a:endParaRPr kumimoji="1" lang="en-US" altLang="zh-CN" dirty="0" smtClean="0"/>
          </a:p>
          <a:p>
            <a:pPr>
              <a:lnSpc>
                <a:spcPct val="120000"/>
              </a:lnSpc>
            </a:pPr>
            <a:endParaRPr kumimoji="1" lang="en-US" altLang="zh-CN" dirty="0"/>
          </a:p>
          <a:p>
            <a:pPr>
              <a:lnSpc>
                <a:spcPct val="120000"/>
              </a:lnSpc>
            </a:pPr>
            <a:r>
              <a:rPr kumimoji="1" lang="zh-CN" altLang="en-US" dirty="0"/>
              <a:t>当我们的心静下来，第六意识进入没有答案的境界中，即清净、光明的空性境界，没有善恶、没有苦乐，所有的贪嗔痴都消失了。</a:t>
            </a:r>
            <a:endParaRPr kumimoji="1" lang="en-US" altLang="zh-CN" dirty="0"/>
          </a:p>
          <a:p>
            <a:pPr>
              <a:lnSpc>
                <a:spcPct val="120000"/>
              </a:lnSpc>
            </a:pPr>
            <a:endParaRPr kumimoji="1" lang="en-US" altLang="zh-CN" dirty="0" smtClean="0"/>
          </a:p>
          <a:p>
            <a:pPr>
              <a:lnSpc>
                <a:spcPct val="120000"/>
              </a:lnSpc>
            </a:pPr>
            <a:r>
              <a:rPr kumimoji="1" lang="zh-CN" altLang="en-US" dirty="0" smtClean="0"/>
              <a:t>佛教认为，在我们去寻找时，没有找到任何东西是最好的。这个答案解决了我们所有贪嗔痴的问题，所以是最终极的答案。</a:t>
            </a:r>
            <a:endParaRPr kumimoji="1" lang="en-US" altLang="zh-CN" dirty="0" smtClean="0"/>
          </a:p>
          <a:p>
            <a:pPr>
              <a:lnSpc>
                <a:spcPct val="120000"/>
              </a:lnSpc>
            </a:pPr>
            <a:endParaRPr kumimoji="1" lang="en-US" altLang="zh-CN" dirty="0" smtClean="0"/>
          </a:p>
          <a:p>
            <a:pPr>
              <a:lnSpc>
                <a:spcPct val="120000"/>
              </a:lnSpc>
            </a:pPr>
            <a:r>
              <a:rPr kumimoji="1" lang="zh-CN" altLang="en-US" smtClean="0"/>
              <a:t>空</a:t>
            </a:r>
            <a:r>
              <a:rPr kumimoji="1" lang="zh-CN" altLang="en-US" dirty="0" smtClean="0"/>
              <a:t>性智慧与菩提心结合，成为完美的大乘道：空性的智慧断除了无明，不会让我们堕入轮回；而大慈大悲的菩提心，让我们不堕小乘佛教的涅槃。</a:t>
            </a:r>
            <a:endParaRPr kumimoji="1" lang="en-US" altLang="zh-CN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600" dirty="0" smtClean="0"/>
              <a:t>空性理论的运用－无缘殊胜</a:t>
            </a:r>
            <a:endParaRPr kumimoji="1" lang="zh-CN" altLang="en-US" sz="3600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将空性理论运用到实际修行中，有三种方法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52138" y="458011"/>
            <a:ext cx="3231654" cy="45756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三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</a:t>
            </a:r>
            <a:r>
              <a:rPr kumimoji="1" lang="zh-CN" altLang="en-US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殊</a:t>
            </a:r>
            <a:r>
              <a:rPr kumimoji="1" lang="en-US" altLang="zh-CN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</a:t>
            </a:r>
            <a:r>
              <a:rPr kumimoji="1" lang="zh-CN" altLang="en-US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胜</a:t>
            </a:r>
            <a:r>
              <a:rPr kumimoji="1" lang="en-US" altLang="zh-CN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</a:t>
            </a:r>
          </a:p>
          <a:p>
            <a:pPr algn="ctr"/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之</a:t>
            </a:r>
            <a:endParaRPr kumimoji="1" lang="en-US" altLang="zh-CN" sz="4000" dirty="0" smtClean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  <a:p>
            <a:pPr algn="ctr"/>
            <a:r>
              <a:rPr kumimoji="1" lang="zh-CN" altLang="en-US" sz="5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无缘殊胜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33919"/>
          </a:xfrm>
        </p:spPr>
        <p:txBody>
          <a:bodyPr>
            <a:normAutofit/>
          </a:bodyPr>
          <a:lstStyle/>
          <a:p>
            <a:r>
              <a:rPr kumimoji="1" lang="zh-CN" altLang="en-US" sz="3200" dirty="0" smtClean="0"/>
              <a:t>第一种：最高层次的方法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837678"/>
            <a:ext cx="6777317" cy="3994952"/>
          </a:xfrm>
        </p:spPr>
        <p:txBody>
          <a:bodyPr/>
          <a:lstStyle/>
          <a:p>
            <a:r>
              <a:rPr kumimoji="1" lang="zh-CN" altLang="en-US" dirty="0"/>
              <a:t>在</a:t>
            </a:r>
            <a:r>
              <a:rPr kumimoji="1" lang="zh-CN" altLang="en-US" dirty="0" smtClean="0"/>
              <a:t>证悟空性的境界中行善修</a:t>
            </a:r>
            <a:r>
              <a:rPr kumimoji="1" lang="zh-CN" altLang="en-US" dirty="0"/>
              <a:t>行</a:t>
            </a:r>
            <a:r>
              <a:rPr kumimoji="1" lang="zh-CN" altLang="en-US" dirty="0" smtClean="0"/>
              <a:t>，心无执着，像蓝天一样；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胜义和世俗的菩提心结合，“智悲双运”；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pPr marL="365760" lvl="1" indent="0">
              <a:buNone/>
            </a:pPr>
            <a:endParaRPr kumimoji="1" lang="en-US" altLang="zh-CN" dirty="0" smtClean="0"/>
          </a:p>
          <a:p>
            <a:pPr lvl="1"/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12753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第二种：中等层次的方法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852084"/>
            <a:ext cx="6777317" cy="3980546"/>
          </a:xfrm>
        </p:spPr>
        <p:txBody>
          <a:bodyPr/>
          <a:lstStyle/>
          <a:p>
            <a:r>
              <a:rPr kumimoji="1" lang="zh-CN" altLang="en-US" dirty="0" smtClean="0"/>
              <a:t>没有证悟空性，但要知道“三轮体空”；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何为“三轮体空”？例如你拿钱去救灾，灾民、救灾物和你自己称为“三轮”；“体空”就是如幻如梦、完全是幻觉的意思；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所做善行，从理论上讲是一种幻觉，不能去执着，不能把它当作是真实的；</a:t>
            </a:r>
            <a:endParaRPr kumimoji="1" lang="en-US" altLang="zh-CN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3391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第三种：低等层次的方法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809750"/>
            <a:ext cx="6777317" cy="4022879"/>
          </a:xfrm>
        </p:spPr>
        <p:txBody>
          <a:bodyPr/>
          <a:lstStyle/>
          <a:p>
            <a:r>
              <a:rPr kumimoji="1" lang="zh-CN" altLang="en-US" dirty="0" smtClean="0"/>
              <a:t>一没有证悟空性，二又不懂理论，还有一种选择：专心，即一心一意地行善。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例如：三个人画画的故事，三人喻身、口、意，身和口为徒，意为师；如果师父走开了，那徒弟只能把事情做得一团糟</a:t>
            </a:r>
            <a:r>
              <a:rPr kumimoji="1" lang="zh-CN" altLang="en-US" dirty="0"/>
              <a:t>。</a:t>
            </a:r>
            <a:endParaRPr kumimoji="1" lang="en-US" altLang="zh-CN" dirty="0" smtClean="0"/>
          </a:p>
          <a:p>
            <a:endParaRPr kumimoji="1" lang="en-US" altLang="zh-CN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2169"/>
          </a:xfrm>
        </p:spPr>
        <p:txBody>
          <a:bodyPr>
            <a:normAutofit fontScale="90000"/>
          </a:bodyPr>
          <a:lstStyle/>
          <a:p>
            <a:r>
              <a:rPr kumimoji="1" lang="zh-CN" altLang="en-US" sz="3600" dirty="0" smtClean="0"/>
              <a:t>无缘殊胜小结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74749" y="1778000"/>
            <a:ext cx="6783917" cy="4054629"/>
          </a:xfrm>
        </p:spPr>
        <p:txBody>
          <a:bodyPr>
            <a:normAutofit fontScale="92500"/>
          </a:bodyPr>
          <a:lstStyle/>
          <a:p>
            <a:r>
              <a:rPr kumimoji="1" lang="zh-CN" altLang="en-US" dirty="0" smtClean="0"/>
              <a:t>“缘”是对某物的执着，“无缘”是无执着、空性的意思。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无缘殊胜的三个层次：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最高层次：真正的证悟空性，在空性的状态中行善；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中等层次：了解和做到“三轮体空”；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低等层次：专心去行善，心无杂念。</a:t>
            </a:r>
            <a:endParaRPr kumimoji="1" lang="en-US" altLang="zh-CN" dirty="0" smtClean="0"/>
          </a:p>
          <a:p>
            <a:pPr lvl="1"/>
            <a:endParaRPr kumimoji="1" lang="en-US" altLang="zh-CN" dirty="0" smtClean="0"/>
          </a:p>
          <a:p>
            <a:r>
              <a:rPr kumimoji="1" lang="zh-CN" altLang="en-US" dirty="0" smtClean="0"/>
              <a:t>尽量做到最高等；实在做不到就做中等的也可以；</a:t>
            </a:r>
            <a:r>
              <a:rPr kumimoji="1" lang="zh-CN" altLang="en-US" dirty="0"/>
              <a:t>做</a:t>
            </a:r>
            <a:r>
              <a:rPr kumimoji="1" lang="zh-CN" altLang="en-US" dirty="0" smtClean="0"/>
              <a:t>低等是最低限度，否则行善就没有任何意义了。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思考讨论题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>
                <a:sym typeface="+mn-ea"/>
              </a:rPr>
              <a:t>发菩提心的两个条件是什么？是做大功德主重要还是发菩提心重要？</a:t>
            </a:r>
            <a:endParaRPr lang="en-US" altLang="zh-CN" dirty="0" smtClean="0"/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>
                <a:sym typeface="+mn-ea"/>
              </a:rPr>
              <a:t>如何通过</a:t>
            </a:r>
            <a:r>
              <a:rPr lang="zh-CN" altLang="en-US" smtClean="0">
                <a:sym typeface="+mn-ea"/>
              </a:rPr>
              <a:t>行善来修</a:t>
            </a:r>
            <a:r>
              <a:rPr lang="zh-CN" altLang="en-US" dirty="0" smtClean="0">
                <a:sym typeface="+mn-ea"/>
              </a:rPr>
              <a:t>持菩提心？</a:t>
            </a:r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在修持善法时无缘殊胜的意义是什么？</a:t>
            </a:r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如何达到福慧双运？</a:t>
            </a:r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上师讲到的世界和众生的两种存在形式是什么？我们怎样可以一步步进入证悟空性的境界？</a:t>
            </a:r>
            <a:endParaRPr lang="en-US" altLang="zh-CN" dirty="0" smtClean="0"/>
          </a:p>
          <a:p>
            <a:pPr marL="6858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0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4424" y="693796"/>
            <a:ext cx="3300984" cy="658006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回向偈</a:t>
            </a:r>
            <a:endParaRPr kumimoji="1" lang="zh-CN" altLang="en-US" dirty="0"/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4630" y="1597582"/>
            <a:ext cx="3300573" cy="4055067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文殊师利勇猛智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普贤慧行亦复然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随彼一切常修学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三世诸佛所称叹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如是最胜诸大愿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为得普贤殊胜行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endParaRPr kumimoji="1" lang="zh-CN" altLang="en-US" sz="28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852256"/>
            <a:ext cx="7024744" cy="727969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/>
              <a:t>本课提纲</a:t>
            </a:r>
            <a:endParaRPr kumimoji="1" lang="zh-CN" altLang="en-US" sz="3600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580225"/>
            <a:ext cx="6777317" cy="4607511"/>
          </a:xfrm>
        </p:spPr>
        <p:txBody>
          <a:bodyPr>
            <a:normAutofit fontScale="47500" lnSpcReduction="20000"/>
          </a:bodyPr>
          <a:lstStyle/>
          <a:p>
            <a:pPr marL="68580" indent="0">
              <a:buNone/>
            </a:pPr>
            <a:r>
              <a:rPr kumimoji="1" lang="zh-CN" altLang="en-US" sz="3100" b="1" dirty="0" smtClean="0"/>
              <a:t>一</a:t>
            </a:r>
            <a:r>
              <a:rPr kumimoji="1" lang="en-US" altLang="zh-CN" sz="3100" b="1" dirty="0" smtClean="0"/>
              <a:t>. </a:t>
            </a:r>
            <a:r>
              <a:rPr kumimoji="1" lang="zh-CN" altLang="en-US" sz="3100" b="1" dirty="0" smtClean="0"/>
              <a:t>无缘殊胜概述</a:t>
            </a:r>
            <a:endParaRPr kumimoji="1" lang="en-US" altLang="zh-CN" sz="3100" b="1" dirty="0" smtClean="0"/>
          </a:p>
          <a:p>
            <a:pPr lvl="1"/>
            <a:r>
              <a:rPr kumimoji="1" lang="zh-CN" altLang="en-US" sz="3600" dirty="0" smtClean="0"/>
              <a:t>概述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 smtClean="0"/>
              <a:t>证悟空性与三殊胜的关系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/>
              <a:t>福慧双运</a:t>
            </a:r>
            <a:endParaRPr kumimoji="1" lang="en-US" altLang="zh-CN" sz="3600" dirty="0"/>
          </a:p>
          <a:p>
            <a:pPr>
              <a:buFont typeface="Courier New" panose="02070309020205020404" pitchFamily="49" charset="0"/>
              <a:buChar char="o"/>
            </a:pPr>
            <a:endParaRPr kumimoji="1" lang="en-US" altLang="zh-CN" sz="2600" b="1" dirty="0" smtClean="0"/>
          </a:p>
          <a:p>
            <a:pPr marL="68580" indent="0">
              <a:buNone/>
            </a:pPr>
            <a:r>
              <a:rPr kumimoji="1" lang="zh-CN" altLang="en-US" sz="3100" b="1" dirty="0"/>
              <a:t>二</a:t>
            </a:r>
            <a:r>
              <a:rPr kumimoji="1" lang="en-US" altLang="zh-CN" sz="3100" b="1" dirty="0"/>
              <a:t>. </a:t>
            </a:r>
            <a:r>
              <a:rPr kumimoji="1" lang="zh-CN" altLang="en-US" sz="3100" b="1" dirty="0"/>
              <a:t>简单的空性理论</a:t>
            </a:r>
            <a:endParaRPr kumimoji="1" lang="en-US" altLang="zh-CN" sz="3100" b="1" dirty="0"/>
          </a:p>
          <a:p>
            <a:pPr lvl="1"/>
            <a:r>
              <a:rPr kumimoji="1" lang="zh-CN" altLang="en-US" sz="3600" dirty="0"/>
              <a:t>宣讲前</a:t>
            </a:r>
            <a:r>
              <a:rPr kumimoji="1" lang="zh-CN" altLang="en-US" sz="3600" dirty="0" smtClean="0"/>
              <a:t>提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/>
              <a:t>世</a:t>
            </a:r>
            <a:r>
              <a:rPr kumimoji="1" lang="zh-CN" altLang="en-US" sz="3600" dirty="0" smtClean="0"/>
              <a:t>界存在的两种形式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 smtClean="0"/>
              <a:t>证悟空性的起点、条件、过程和方法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/>
              <a:t>梦幻世</a:t>
            </a:r>
            <a:r>
              <a:rPr kumimoji="1" lang="zh-CN" altLang="en-US" sz="3600" dirty="0" smtClean="0"/>
              <a:t>界</a:t>
            </a:r>
            <a:r>
              <a:rPr kumimoji="1" lang="en-US" altLang="zh-CN" sz="3600" dirty="0" smtClean="0"/>
              <a:t>—</a:t>
            </a:r>
            <a:r>
              <a:rPr kumimoji="1" lang="zh-CN" altLang="en-US" sz="3600" dirty="0" smtClean="0"/>
              <a:t>传统思维和科学思维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/>
              <a:t>举</a:t>
            </a:r>
            <a:r>
              <a:rPr kumimoji="1" lang="zh-CN" altLang="en-US" sz="3600" dirty="0" smtClean="0"/>
              <a:t>例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 smtClean="0"/>
              <a:t>空性理论小结</a:t>
            </a:r>
            <a:endParaRPr kumimoji="1" lang="en-US" altLang="zh-CN" sz="3600" dirty="0" smtClean="0"/>
          </a:p>
          <a:p>
            <a:pPr marL="68580" indent="0">
              <a:buNone/>
            </a:pPr>
            <a:endParaRPr kumimoji="1" lang="en-US" altLang="zh-CN" sz="2000" dirty="0" smtClean="0"/>
          </a:p>
          <a:p>
            <a:pPr marL="68580" indent="0">
              <a:buNone/>
            </a:pPr>
            <a:r>
              <a:rPr kumimoji="1" lang="zh-CN" altLang="en-US" sz="3100" b="1" dirty="0"/>
              <a:t>三</a:t>
            </a:r>
            <a:r>
              <a:rPr kumimoji="1" lang="en-US" altLang="zh-CN" sz="3100" b="1" dirty="0"/>
              <a:t>. </a:t>
            </a:r>
            <a:r>
              <a:rPr kumimoji="1" lang="zh-CN" altLang="en-US" sz="3100" b="1" dirty="0"/>
              <a:t>空性理论的运用－无缘殊胜</a:t>
            </a:r>
            <a:endParaRPr kumimoji="1" lang="en-US" altLang="zh-CN" sz="3100" b="1" dirty="0"/>
          </a:p>
          <a:p>
            <a:pPr lvl="1"/>
            <a:r>
              <a:rPr kumimoji="1" lang="zh-CN" altLang="en-US" sz="3600" dirty="0" smtClean="0"/>
              <a:t>三种方法</a:t>
            </a:r>
            <a:endParaRPr kumimoji="1" lang="en-US" altLang="zh-CN" sz="3600" dirty="0" smtClean="0"/>
          </a:p>
          <a:p>
            <a:pPr lvl="1"/>
            <a:r>
              <a:rPr kumimoji="1" lang="zh-CN" altLang="en-US" sz="3600" dirty="0" smtClean="0"/>
              <a:t>小结</a:t>
            </a:r>
          </a:p>
          <a:p>
            <a:pPr marL="68580" lvl="1">
              <a:buNone/>
            </a:pPr>
            <a:endParaRPr kumimoji="1" lang="zh-CN" altLang="en-US" sz="2000" dirty="0" smtClean="0"/>
          </a:p>
          <a:p>
            <a:pPr marL="68580" lvl="1">
              <a:buNone/>
            </a:pPr>
            <a:r>
              <a:rPr kumimoji="1" lang="zh-CN" altLang="en-US" sz="2400" b="1" dirty="0" smtClean="0"/>
              <a:t> </a:t>
            </a:r>
            <a:endParaRPr kumimoji="1" lang="zh-CN" altLang="en-US" sz="2000" dirty="0" smtClean="0">
              <a:sym typeface="+mn-ea"/>
            </a:endParaRPr>
          </a:p>
          <a:p>
            <a:pPr marL="68580" lvl="1">
              <a:buNone/>
            </a:pPr>
            <a:r>
              <a:rPr kumimoji="1" lang="zh-CN" altLang="en-US" sz="2000" dirty="0" smtClean="0">
                <a:sym typeface="+mn-ea"/>
              </a:rPr>
              <a:t> </a:t>
            </a:r>
            <a:endParaRPr kumimoji="1" lang="zh-CN" altLang="en-US" sz="2000" dirty="0" smtClean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概述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无缘殊胜就是证悟空性；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大乘佛教要求一切善行必须在如幻如梦的境界中行持，这个境界就是空性的境界；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我们修行最理想的状态是福慧双运，既证悟了空性，获得法身的果位；又具足菩提心，可获得报身和化身来度化一切众生。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546222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9155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证悟空性与三殊胜的关系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1815738"/>
            <a:ext cx="6777317" cy="4356122"/>
          </a:xfrm>
        </p:spPr>
        <p:txBody>
          <a:bodyPr>
            <a:normAutofit fontScale="92500" lnSpcReduction="20000"/>
          </a:bodyPr>
          <a:lstStyle/>
          <a:p>
            <a:r>
              <a:rPr kumimoji="1" lang="zh-CN" altLang="en-US" sz="2600" dirty="0" smtClean="0"/>
              <a:t>大乘佛教要求六度、五戒、三皈不能有执着，必须在如幻如梦的境界中行持，因此必须证悟空性；</a:t>
            </a:r>
            <a:endParaRPr kumimoji="1" lang="en-US" altLang="zh-CN" sz="2600" dirty="0" smtClean="0"/>
          </a:p>
          <a:p>
            <a:endParaRPr kumimoji="1" lang="en-US" altLang="zh-CN" sz="2600" dirty="0" smtClean="0"/>
          </a:p>
          <a:p>
            <a:r>
              <a:rPr kumimoji="1" lang="zh-CN" altLang="en-US" sz="2600" dirty="0" smtClean="0"/>
              <a:t>如果有出离心和菩提心，但未证悟空性，则行善之中仍有细微执着；最后的无明愚昧没有放下，那么如芝麻粒一样的细微执着，也会阻碍解脱；</a:t>
            </a:r>
            <a:endParaRPr kumimoji="1" lang="en-US" altLang="zh-CN" sz="2600" dirty="0" smtClean="0"/>
          </a:p>
          <a:p>
            <a:endParaRPr kumimoji="1" lang="en-US" altLang="zh-CN" sz="2600" dirty="0" smtClean="0"/>
          </a:p>
          <a:p>
            <a:r>
              <a:rPr kumimoji="1" lang="zh-CN" altLang="en-US" sz="2600" dirty="0" smtClean="0"/>
              <a:t>证悟空性，则对世俗的东西没有执着，而且对闻思修行也没有执着，一切善行在如幻如梦的境界中行持，这是最理想的状态，称作“福慧双运”。</a:t>
            </a:r>
            <a:endParaRPr kumimoji="1" lang="en-US" altLang="zh-CN" sz="2600" dirty="0" smtClean="0"/>
          </a:p>
          <a:p>
            <a:pPr marL="68580" indent="0">
              <a:buNone/>
            </a:pPr>
            <a:endParaRPr kumimoji="1" lang="en-US" altLang="zh-CN" dirty="0"/>
          </a:p>
          <a:p>
            <a:pPr marL="6858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36029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7428"/>
          </a:xfrm>
        </p:spPr>
        <p:txBody>
          <a:bodyPr/>
          <a:lstStyle/>
          <a:p>
            <a:r>
              <a:rPr kumimoji="1" lang="zh-CN" altLang="en-US" dirty="0" smtClean="0"/>
              <a:t>“</a:t>
            </a:r>
            <a:r>
              <a:rPr kumimoji="1" lang="zh-CN" altLang="en-US" sz="3600" dirty="0" smtClean="0"/>
              <a:t>福慧双运”简释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993566"/>
            <a:ext cx="6777317" cy="3877892"/>
          </a:xfrm>
        </p:spPr>
        <p:txBody>
          <a:bodyPr>
            <a:normAutofit/>
          </a:bodyPr>
          <a:lstStyle/>
          <a:p>
            <a:r>
              <a:rPr kumimoji="1" lang="zh-CN" altLang="en-US" sz="2200" dirty="0" smtClean="0"/>
              <a:t>菩提心有两个层次：世俗菩提心和胜义菩提心。我们通过修五加行生起的是世俗菩提心；胜义菩提心就是证悟空性，也即禅宗所说的“明心见性”，是证悟空性的智慧。</a:t>
            </a:r>
            <a:endParaRPr kumimoji="1" lang="en-US" altLang="zh-CN" sz="2200" dirty="0" smtClean="0"/>
          </a:p>
          <a:p>
            <a:endParaRPr kumimoji="1" lang="en-US" altLang="zh-CN" sz="2200" dirty="0">
              <a:solidFill>
                <a:srgbClr val="FF0000"/>
              </a:solidFill>
            </a:endParaRPr>
          </a:p>
          <a:p>
            <a:r>
              <a:rPr kumimoji="1" lang="zh-CN" altLang="en-US" sz="2200" dirty="0" smtClean="0"/>
              <a:t>福慧双运是指在生起世俗菩提心的基础上证悟空性的境界。其中的福资粮是世俗菩提心和出离心，慧资粮就是证悟空性的智慧；福资粮成就色身（报身和化身），慧资粮成就法身。</a:t>
            </a:r>
          </a:p>
        </p:txBody>
      </p:sp>
    </p:spTree>
    <p:extLst>
      <p:ext uri="{BB962C8B-B14F-4D97-AF65-F5344CB8AC3E}">
        <p14:creationId xmlns:p14="http://schemas.microsoft.com/office/powerpoint/2010/main" val="209705418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846582"/>
            <a:ext cx="7024744" cy="682728"/>
          </a:xfrm>
        </p:spPr>
        <p:txBody>
          <a:bodyPr>
            <a:normAutofit/>
          </a:bodyPr>
          <a:lstStyle/>
          <a:p>
            <a:r>
              <a:rPr kumimoji="1" lang="zh-CN" altLang="en-US" sz="3200" dirty="0" smtClean="0"/>
              <a:t>“福慧双运”示意图</a:t>
            </a:r>
            <a:endParaRPr kumimoji="1" lang="zh-CN" altLang="en-US" sz="32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043492" y="1734129"/>
          <a:ext cx="6777317" cy="4437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21949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简单的空性理论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8" name="图片 7" descr="u=971220516,41452967&amp;fm=21&amp;gp=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6" y="4267200"/>
            <a:ext cx="6637466" cy="16452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宣讲前提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如果没有足够的闻思，会产生困扰和疑问，阻碍我</a:t>
            </a:r>
            <a:r>
              <a:rPr kumimoji="1" lang="zh-CN" altLang="en-US" dirty="0"/>
              <a:t>们进步</a:t>
            </a:r>
            <a:r>
              <a:rPr kumimoji="1" lang="zh-CN" altLang="en-US" dirty="0" smtClean="0"/>
              <a:t>，因此佛</a:t>
            </a:r>
            <a:r>
              <a:rPr kumimoji="1" lang="zh-CN" altLang="en-US" dirty="0"/>
              <a:t>不允许一开始就讲空</a:t>
            </a:r>
            <a:r>
              <a:rPr kumimoji="1" lang="zh-CN" altLang="en-US" dirty="0" smtClean="0"/>
              <a:t>性。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学习因果不虚、轮回是苦等基础知识，提高对佛的信任、对佛法的渴望，然后可以宣讲一些简单的空性。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空性有许多层次，这里先讲最简单的，以后逐步讲最高级的空性。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892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188</TotalTime>
  <Words>2920</Words>
  <Application>Microsoft Office PowerPoint</Application>
  <PresentationFormat>On-screen Show (4:3)</PresentationFormat>
  <Paragraphs>171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奥斯汀</vt:lpstr>
      <vt:lpstr>发心偈</vt:lpstr>
      <vt:lpstr>PowerPoint Presentation</vt:lpstr>
      <vt:lpstr>本课提纲</vt:lpstr>
      <vt:lpstr>概述</vt:lpstr>
      <vt:lpstr>证悟空性与三殊胜的关系</vt:lpstr>
      <vt:lpstr>“福慧双运”简释</vt:lpstr>
      <vt:lpstr>“福慧双运”示意图</vt:lpstr>
      <vt:lpstr>简单的空性理论</vt:lpstr>
      <vt:lpstr>宣讲前提</vt:lpstr>
      <vt:lpstr>佛教的空性并非“一无所有”。佛不否定我们今天所看到的一切，佛承认世界、众生的存在。“是否存在”并无争议，问题的关键在于“以何种形式存在”。有两种可能：</vt:lpstr>
      <vt:lpstr>穿梭在两种存在形式之间： 初学佛的人、稍对空性有了解的人，在真实世界和虚拟世界这两种存在形式之间穿来穿去，并且产生了怀疑。</vt:lpstr>
      <vt:lpstr>怀疑－证悟空性的起点</vt:lpstr>
      <vt:lpstr>证悟空性的条件、过程和方法</vt:lpstr>
      <vt:lpstr>梦幻世界－传统思维</vt:lpstr>
      <vt:lpstr>梦幻世界－科学思维</vt:lpstr>
      <vt:lpstr>梦幻世界－科学思维－例一</vt:lpstr>
      <vt:lpstr>梦幻世界－科学思维－例二</vt:lpstr>
      <vt:lpstr>空性理论小结：</vt:lpstr>
      <vt:lpstr>空性理论的运用－无缘殊胜</vt:lpstr>
      <vt:lpstr>第一种：最高层次的方法</vt:lpstr>
      <vt:lpstr>第二种：中等层次的方法</vt:lpstr>
      <vt:lpstr>第三种：低等层次的方法</vt:lpstr>
      <vt:lpstr>无缘殊胜小结</vt:lpstr>
      <vt:lpstr>思考讨论题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zhang</dc:creator>
  <cp:lastModifiedBy>admin</cp:lastModifiedBy>
  <cp:revision>133</cp:revision>
  <dcterms:created xsi:type="dcterms:W3CDTF">2016-07-09T23:51:00Z</dcterms:created>
  <dcterms:modified xsi:type="dcterms:W3CDTF">2017-04-26T15:54:19Z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