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  <p:sldId id="260" r:id="rId4"/>
    <p:sldId id="281" r:id="rId5"/>
    <p:sldId id="256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85" r:id="rId16"/>
    <p:sldId id="286" r:id="rId17"/>
    <p:sldId id="287" r:id="rId18"/>
    <p:sldId id="288" r:id="rId19"/>
    <p:sldId id="289" r:id="rId20"/>
    <p:sldId id="290" r:id="rId21"/>
    <p:sldId id="291" r:id="rId22"/>
    <p:sldId id="292" r:id="rId23"/>
    <p:sldId id="293" r:id="rId24"/>
    <p:sldId id="283" r:id="rId25"/>
    <p:sldId id="282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8" autoAdjust="0"/>
  </p:normalViewPr>
  <p:slideViewPr>
    <p:cSldViewPr snapToGrid="0" snapToObjects="1"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79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32EA74-968A-D541-81F1-B24E14FAF19F}" type="doc">
      <dgm:prSet loTypeId="urn:microsoft.com/office/officeart/2005/8/layout/hierarchy2#1" loCatId="" qsTypeId="urn:microsoft.com/office/officeart/2005/8/quickstyle/3D1" qsCatId="3D" csTypeId="urn:microsoft.com/office/officeart/2005/8/colors/accent1_2#1" csCatId="accent1" phldr="1"/>
      <dgm:spPr/>
      <dgm:t>
        <a:bodyPr/>
        <a:lstStyle/>
        <a:p>
          <a:endParaRPr lang="zh-CN" altLang="en-US"/>
        </a:p>
      </dgm:t>
    </dgm:pt>
    <dgm:pt modelId="{BC0116EE-12A7-5942-A8D7-9820867459C3}">
      <dgm:prSet phldrT="[文本]"/>
      <dgm:spPr/>
      <dgm:t>
        <a:bodyPr/>
        <a:lstStyle/>
        <a:p>
          <a:r>
            <a:rPr lang="zh-CN" altLang="en-US" dirty="0" smtClean="0"/>
            <a:t>随喜</a:t>
          </a:r>
          <a:endParaRPr lang="zh-CN" altLang="en-US" dirty="0"/>
        </a:p>
      </dgm:t>
    </dgm:pt>
    <dgm:pt modelId="{EAD372A7-583A-2948-8817-448C5CAB5D4C}" type="parTrans" cxnId="{F2630DD1-5D7D-A04A-8F66-5796AE19F4BF}">
      <dgm:prSet/>
      <dgm:spPr/>
      <dgm:t>
        <a:bodyPr/>
        <a:lstStyle/>
        <a:p>
          <a:endParaRPr lang="zh-CN" altLang="en-US"/>
        </a:p>
      </dgm:t>
    </dgm:pt>
    <dgm:pt modelId="{9C2B9C2B-A6A9-7949-B782-924161AFC9BF}" type="sibTrans" cxnId="{F2630DD1-5D7D-A04A-8F66-5796AE19F4BF}">
      <dgm:prSet/>
      <dgm:spPr/>
      <dgm:t>
        <a:bodyPr/>
        <a:lstStyle/>
        <a:p>
          <a:endParaRPr lang="zh-CN" altLang="en-US"/>
        </a:p>
      </dgm:t>
    </dgm:pt>
    <dgm:pt modelId="{9ECA3327-CB84-E44D-84DA-9E41218F1689}">
      <dgm:prSet phldrT="[文本]"/>
      <dgm:spPr/>
      <dgm:t>
        <a:bodyPr/>
        <a:lstStyle/>
        <a:p>
          <a:r>
            <a:rPr lang="zh-CN" altLang="en-US" dirty="0" smtClean="0"/>
            <a:t>随喜善业</a:t>
          </a:r>
          <a:endParaRPr lang="zh-CN" altLang="en-US" dirty="0"/>
        </a:p>
      </dgm:t>
    </dgm:pt>
    <dgm:pt modelId="{25132C05-82C2-C14A-AD18-045278A0E8D2}" type="parTrans" cxnId="{3D7A2D91-BABF-844C-AB5B-BB590DF3B257}">
      <dgm:prSet/>
      <dgm:spPr/>
      <dgm:t>
        <a:bodyPr/>
        <a:lstStyle/>
        <a:p>
          <a:endParaRPr lang="zh-CN" altLang="en-US"/>
        </a:p>
      </dgm:t>
    </dgm:pt>
    <dgm:pt modelId="{D4A9BC23-6762-9248-9986-1C4436E8530F}" type="sibTrans" cxnId="{3D7A2D91-BABF-844C-AB5B-BB590DF3B257}">
      <dgm:prSet/>
      <dgm:spPr/>
      <dgm:t>
        <a:bodyPr/>
        <a:lstStyle/>
        <a:p>
          <a:endParaRPr lang="zh-CN" altLang="en-US"/>
        </a:p>
      </dgm:t>
    </dgm:pt>
    <dgm:pt modelId="{532098AF-EC6B-5741-98DD-1AC55CD3E809}">
      <dgm:prSet phldrT="[文本]"/>
      <dgm:spPr/>
      <dgm:t>
        <a:bodyPr/>
        <a:lstStyle/>
        <a:p>
          <a:r>
            <a:rPr lang="zh-CN" altLang="en-US" dirty="0" smtClean="0"/>
            <a:t>可以增长善根</a:t>
          </a:r>
          <a:endParaRPr lang="zh-CN" altLang="en-US" dirty="0"/>
        </a:p>
      </dgm:t>
    </dgm:pt>
    <dgm:pt modelId="{694FD02E-48A5-894F-B1B8-B2C76C47DDA7}" type="parTrans" cxnId="{A5F83875-E2B8-E947-81BE-FCCA2C393B70}">
      <dgm:prSet/>
      <dgm:spPr/>
      <dgm:t>
        <a:bodyPr/>
        <a:lstStyle/>
        <a:p>
          <a:endParaRPr lang="zh-CN" altLang="en-US"/>
        </a:p>
      </dgm:t>
    </dgm:pt>
    <dgm:pt modelId="{2A9C3E28-DF95-1E4C-93C1-B7BBA29731AE}" type="sibTrans" cxnId="{A5F83875-E2B8-E947-81BE-FCCA2C393B70}">
      <dgm:prSet/>
      <dgm:spPr/>
      <dgm:t>
        <a:bodyPr/>
        <a:lstStyle/>
        <a:p>
          <a:endParaRPr lang="zh-CN" altLang="en-US"/>
        </a:p>
      </dgm:t>
    </dgm:pt>
    <dgm:pt modelId="{3ABB7926-8F19-5D47-AB58-885F268E2794}">
      <dgm:prSet phldrT="[文本]"/>
      <dgm:spPr/>
      <dgm:t>
        <a:bodyPr/>
        <a:lstStyle/>
        <a:p>
          <a:r>
            <a:rPr lang="zh-CN" altLang="en-US" dirty="0" smtClean="0"/>
            <a:t>随喜罪业</a:t>
          </a:r>
          <a:endParaRPr lang="zh-CN" altLang="en-US" dirty="0"/>
        </a:p>
      </dgm:t>
    </dgm:pt>
    <dgm:pt modelId="{C764AE66-806D-C84D-9024-BA9FE57468CE}" type="parTrans" cxnId="{84BE5DD1-CE19-BD42-93EA-6B051AD0F1D0}">
      <dgm:prSet/>
      <dgm:spPr/>
      <dgm:t>
        <a:bodyPr/>
        <a:lstStyle/>
        <a:p>
          <a:endParaRPr lang="zh-CN" altLang="en-US"/>
        </a:p>
      </dgm:t>
    </dgm:pt>
    <dgm:pt modelId="{D62E08D2-42EF-9F4A-B33F-31670F6BCFB3}" type="sibTrans" cxnId="{84BE5DD1-CE19-BD42-93EA-6B051AD0F1D0}">
      <dgm:prSet/>
      <dgm:spPr/>
      <dgm:t>
        <a:bodyPr/>
        <a:lstStyle/>
        <a:p>
          <a:endParaRPr lang="zh-CN" altLang="en-US"/>
        </a:p>
      </dgm:t>
    </dgm:pt>
    <dgm:pt modelId="{D23F7187-3324-0F43-9C9E-41641F64E84C}">
      <dgm:prSet phldrT="[文本]"/>
      <dgm:spPr/>
      <dgm:t>
        <a:bodyPr/>
        <a:lstStyle/>
        <a:p>
          <a:r>
            <a:rPr lang="zh-CN" altLang="en-US" dirty="0" smtClean="0"/>
            <a:t>可以使罪过更大</a:t>
          </a:r>
          <a:endParaRPr lang="zh-CN" altLang="en-US" dirty="0"/>
        </a:p>
      </dgm:t>
    </dgm:pt>
    <dgm:pt modelId="{2ADC84B1-C878-C944-B1F0-5E078B97AB04}" type="parTrans" cxnId="{0F2DEF09-90B2-B34D-BCB0-3C740EEBEC8B}">
      <dgm:prSet/>
      <dgm:spPr/>
      <dgm:t>
        <a:bodyPr/>
        <a:lstStyle/>
        <a:p>
          <a:endParaRPr lang="zh-CN" altLang="en-US"/>
        </a:p>
      </dgm:t>
    </dgm:pt>
    <dgm:pt modelId="{F9E5269A-D261-3741-8E3C-6D556A3B80A8}" type="sibTrans" cxnId="{0F2DEF09-90B2-B34D-BCB0-3C740EEBEC8B}">
      <dgm:prSet/>
      <dgm:spPr/>
      <dgm:t>
        <a:bodyPr/>
        <a:lstStyle/>
        <a:p>
          <a:endParaRPr lang="zh-CN" altLang="en-US"/>
        </a:p>
      </dgm:t>
    </dgm:pt>
    <dgm:pt modelId="{C718DC10-2416-FC43-884D-2924CD4F160D}">
      <dgm:prSet/>
      <dgm:spPr/>
      <dgm:t>
        <a:bodyPr/>
        <a:lstStyle/>
        <a:p>
          <a:r>
            <a:rPr lang="zh-CN" altLang="en-US" dirty="0" smtClean="0"/>
            <a:t>后悔</a:t>
          </a:r>
          <a:endParaRPr lang="zh-CN" altLang="en-US" dirty="0"/>
        </a:p>
      </dgm:t>
    </dgm:pt>
    <dgm:pt modelId="{7BA59E1F-3DCC-8347-B2EE-B6F1C4BB511A}" type="parTrans" cxnId="{D2508594-F014-974D-91AA-F1289038170C}">
      <dgm:prSet/>
      <dgm:spPr/>
      <dgm:t>
        <a:bodyPr/>
        <a:lstStyle/>
        <a:p>
          <a:endParaRPr lang="zh-CN" altLang="en-US"/>
        </a:p>
      </dgm:t>
    </dgm:pt>
    <dgm:pt modelId="{BFF05827-D64A-4041-8984-963B7BC1FA35}" type="sibTrans" cxnId="{D2508594-F014-974D-91AA-F1289038170C}">
      <dgm:prSet/>
      <dgm:spPr/>
      <dgm:t>
        <a:bodyPr/>
        <a:lstStyle/>
        <a:p>
          <a:endParaRPr lang="zh-CN" altLang="en-US"/>
        </a:p>
      </dgm:t>
    </dgm:pt>
    <dgm:pt modelId="{81828C77-A13B-CA4C-8313-F07A84D4B8E5}">
      <dgm:prSet/>
      <dgm:spPr/>
      <dgm:t>
        <a:bodyPr/>
        <a:lstStyle/>
        <a:p>
          <a:r>
            <a:rPr lang="zh-CN" altLang="en-US" dirty="0" smtClean="0"/>
            <a:t>后悔善业</a:t>
          </a:r>
          <a:endParaRPr lang="zh-CN" altLang="en-US" dirty="0"/>
        </a:p>
      </dgm:t>
    </dgm:pt>
    <dgm:pt modelId="{19FCB5D1-6C99-4F4C-8DA2-AC69393A49B5}" type="parTrans" cxnId="{04085EE1-D859-3F42-8EC8-B83F78A82201}">
      <dgm:prSet/>
      <dgm:spPr/>
      <dgm:t>
        <a:bodyPr/>
        <a:lstStyle/>
        <a:p>
          <a:endParaRPr lang="zh-CN" altLang="en-US"/>
        </a:p>
      </dgm:t>
    </dgm:pt>
    <dgm:pt modelId="{F84497F7-401A-FA46-9F2C-C152DA3513D1}" type="sibTrans" cxnId="{04085EE1-D859-3F42-8EC8-B83F78A82201}">
      <dgm:prSet/>
      <dgm:spPr/>
      <dgm:t>
        <a:bodyPr/>
        <a:lstStyle/>
        <a:p>
          <a:endParaRPr lang="zh-CN" altLang="en-US"/>
        </a:p>
      </dgm:t>
    </dgm:pt>
    <dgm:pt modelId="{B6AB11C5-43B1-A641-9955-874CE500C694}">
      <dgm:prSet/>
      <dgm:spPr/>
      <dgm:t>
        <a:bodyPr/>
        <a:lstStyle/>
        <a:p>
          <a:r>
            <a:rPr lang="zh-CN" altLang="en-US" dirty="0" smtClean="0"/>
            <a:t>后悔罪业</a:t>
          </a:r>
          <a:endParaRPr lang="zh-CN" altLang="en-US" dirty="0"/>
        </a:p>
      </dgm:t>
    </dgm:pt>
    <dgm:pt modelId="{B2F74C7A-590F-5E4A-B718-D9772F77F158}" type="parTrans" cxnId="{DFA436FD-F819-634C-BEC3-94F710F70D87}">
      <dgm:prSet/>
      <dgm:spPr/>
      <dgm:t>
        <a:bodyPr/>
        <a:lstStyle/>
        <a:p>
          <a:endParaRPr lang="zh-CN" altLang="en-US"/>
        </a:p>
      </dgm:t>
    </dgm:pt>
    <dgm:pt modelId="{A4CCC9B8-995D-D846-964F-34D1157CC650}" type="sibTrans" cxnId="{DFA436FD-F819-634C-BEC3-94F710F70D87}">
      <dgm:prSet/>
      <dgm:spPr/>
      <dgm:t>
        <a:bodyPr/>
        <a:lstStyle/>
        <a:p>
          <a:endParaRPr lang="zh-CN" altLang="en-US"/>
        </a:p>
      </dgm:t>
    </dgm:pt>
    <dgm:pt modelId="{22846363-C762-A24F-BC13-32853B1B789C}">
      <dgm:prSet/>
      <dgm:spPr/>
      <dgm:t>
        <a:bodyPr/>
        <a:lstStyle/>
        <a:p>
          <a:r>
            <a:rPr lang="zh-CN" altLang="en-US" dirty="0" smtClean="0"/>
            <a:t>可以降低罪业</a:t>
          </a:r>
          <a:endParaRPr lang="zh-CN" altLang="en-US" dirty="0"/>
        </a:p>
      </dgm:t>
    </dgm:pt>
    <dgm:pt modelId="{177F012B-F855-844B-8080-B3991C7D7B69}" type="parTrans" cxnId="{02406230-BD8E-0E46-B1BE-6D2946527585}">
      <dgm:prSet/>
      <dgm:spPr/>
      <dgm:t>
        <a:bodyPr/>
        <a:lstStyle/>
        <a:p>
          <a:endParaRPr lang="zh-CN" altLang="en-US"/>
        </a:p>
      </dgm:t>
    </dgm:pt>
    <dgm:pt modelId="{1B4908EA-8122-CB42-ADE3-AFDF133B6513}" type="sibTrans" cxnId="{02406230-BD8E-0E46-B1BE-6D2946527585}">
      <dgm:prSet/>
      <dgm:spPr/>
      <dgm:t>
        <a:bodyPr/>
        <a:lstStyle/>
        <a:p>
          <a:endParaRPr lang="zh-CN" altLang="en-US"/>
        </a:p>
      </dgm:t>
    </dgm:pt>
    <dgm:pt modelId="{C28B4D31-78B9-E54F-8374-6665979C95B0}">
      <dgm:prSet/>
      <dgm:spPr/>
      <dgm:t>
        <a:bodyPr/>
        <a:lstStyle/>
        <a:p>
          <a:r>
            <a:rPr lang="zh-CN" altLang="en-US" dirty="0" smtClean="0"/>
            <a:t>可以降低功德</a:t>
          </a:r>
          <a:endParaRPr lang="zh-CN" altLang="en-US" dirty="0"/>
        </a:p>
      </dgm:t>
    </dgm:pt>
    <dgm:pt modelId="{7EF99D4D-AF3E-0A49-92D6-39A89F062AF9}" type="parTrans" cxnId="{3947E743-1B32-9F49-955E-0BE2708D883E}">
      <dgm:prSet/>
      <dgm:spPr/>
      <dgm:t>
        <a:bodyPr/>
        <a:lstStyle/>
        <a:p>
          <a:endParaRPr lang="zh-CN" altLang="en-US"/>
        </a:p>
      </dgm:t>
    </dgm:pt>
    <dgm:pt modelId="{A5E6071A-632E-4042-A736-0C39BC331C71}" type="sibTrans" cxnId="{3947E743-1B32-9F49-955E-0BE2708D883E}">
      <dgm:prSet/>
      <dgm:spPr/>
      <dgm:t>
        <a:bodyPr/>
        <a:lstStyle/>
        <a:p>
          <a:endParaRPr lang="zh-CN" altLang="en-US"/>
        </a:p>
      </dgm:t>
    </dgm:pt>
    <dgm:pt modelId="{FE269299-A2D6-F647-A2BF-4EFBAEC481DC}" type="pres">
      <dgm:prSet presAssocID="{6F32EA74-968A-D541-81F1-B24E14FAF19F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87A06E6-1909-F045-A8C4-31690F83AA1A}" type="pres">
      <dgm:prSet presAssocID="{BC0116EE-12A7-5942-A8D7-9820867459C3}" presName="root1" presStyleCnt="0"/>
      <dgm:spPr/>
    </dgm:pt>
    <dgm:pt modelId="{5038A9A3-CB3E-8346-AA2E-989DD3FB40D6}" type="pres">
      <dgm:prSet presAssocID="{BC0116EE-12A7-5942-A8D7-9820867459C3}" presName="LevelOneTextNode" presStyleLbl="node0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FBB8450-FABE-AC48-BAB9-FFA4B37E8311}" type="pres">
      <dgm:prSet presAssocID="{BC0116EE-12A7-5942-A8D7-9820867459C3}" presName="level2hierChild" presStyleCnt="0"/>
      <dgm:spPr/>
    </dgm:pt>
    <dgm:pt modelId="{681E0812-1AA7-824C-9EB4-652FF278AFB8}" type="pres">
      <dgm:prSet presAssocID="{25132C05-82C2-C14A-AD18-045278A0E8D2}" presName="conn2-1" presStyleLbl="parChTrans1D2" presStyleIdx="0" presStyleCnt="4"/>
      <dgm:spPr/>
      <dgm:t>
        <a:bodyPr/>
        <a:lstStyle/>
        <a:p>
          <a:endParaRPr lang="en-US"/>
        </a:p>
      </dgm:t>
    </dgm:pt>
    <dgm:pt modelId="{89877AD2-C9E0-114A-8E80-E5BAD04F012F}" type="pres">
      <dgm:prSet presAssocID="{25132C05-82C2-C14A-AD18-045278A0E8D2}" presName="connTx" presStyleLbl="parChTrans1D2" presStyleIdx="0" presStyleCnt="4"/>
      <dgm:spPr/>
      <dgm:t>
        <a:bodyPr/>
        <a:lstStyle/>
        <a:p>
          <a:endParaRPr lang="en-US"/>
        </a:p>
      </dgm:t>
    </dgm:pt>
    <dgm:pt modelId="{9B4729CF-6DC1-DD42-AF94-64DA7D2C87A9}" type="pres">
      <dgm:prSet presAssocID="{9ECA3327-CB84-E44D-84DA-9E41218F1689}" presName="root2" presStyleCnt="0"/>
      <dgm:spPr/>
    </dgm:pt>
    <dgm:pt modelId="{AF5E6254-8AED-284D-A167-06C2D9A50CD7}" type="pres">
      <dgm:prSet presAssocID="{9ECA3327-CB84-E44D-84DA-9E41218F1689}" presName="LevelTwoTextNode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B891DCC-2A17-8346-ACC5-D4E56287AFCC}" type="pres">
      <dgm:prSet presAssocID="{9ECA3327-CB84-E44D-84DA-9E41218F1689}" presName="level3hierChild" presStyleCnt="0"/>
      <dgm:spPr/>
    </dgm:pt>
    <dgm:pt modelId="{CE45D862-893C-5449-A927-4E738645DFDF}" type="pres">
      <dgm:prSet presAssocID="{694FD02E-48A5-894F-B1B8-B2C76C47DDA7}" presName="conn2-1" presStyleLbl="parChTrans1D3" presStyleIdx="0" presStyleCnt="4"/>
      <dgm:spPr/>
      <dgm:t>
        <a:bodyPr/>
        <a:lstStyle/>
        <a:p>
          <a:endParaRPr lang="en-US"/>
        </a:p>
      </dgm:t>
    </dgm:pt>
    <dgm:pt modelId="{8D1D48E3-C9EF-5D46-A147-142B34148904}" type="pres">
      <dgm:prSet presAssocID="{694FD02E-48A5-894F-B1B8-B2C76C47DDA7}" presName="connTx" presStyleLbl="parChTrans1D3" presStyleIdx="0" presStyleCnt="4"/>
      <dgm:spPr/>
      <dgm:t>
        <a:bodyPr/>
        <a:lstStyle/>
        <a:p>
          <a:endParaRPr lang="en-US"/>
        </a:p>
      </dgm:t>
    </dgm:pt>
    <dgm:pt modelId="{8EB3362B-3634-AF4A-8814-D9D90E5BD26F}" type="pres">
      <dgm:prSet presAssocID="{532098AF-EC6B-5741-98DD-1AC55CD3E809}" presName="root2" presStyleCnt="0"/>
      <dgm:spPr/>
    </dgm:pt>
    <dgm:pt modelId="{4D0CEB89-0E0E-9140-A9AD-BBD5843BD8D8}" type="pres">
      <dgm:prSet presAssocID="{532098AF-EC6B-5741-98DD-1AC55CD3E809}" presName="LevelTwoTextNode" presStyleLbl="node3" presStyleIdx="0" presStyleCnt="4" custScaleX="14974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8BB282B-3282-C841-9196-7273D77BD4B9}" type="pres">
      <dgm:prSet presAssocID="{532098AF-EC6B-5741-98DD-1AC55CD3E809}" presName="level3hierChild" presStyleCnt="0"/>
      <dgm:spPr/>
    </dgm:pt>
    <dgm:pt modelId="{E1B8D57C-D292-024B-A699-4CBA20DC0F25}" type="pres">
      <dgm:prSet presAssocID="{C764AE66-806D-C84D-9024-BA9FE57468CE}" presName="conn2-1" presStyleLbl="parChTrans1D2" presStyleIdx="1" presStyleCnt="4"/>
      <dgm:spPr/>
      <dgm:t>
        <a:bodyPr/>
        <a:lstStyle/>
        <a:p>
          <a:endParaRPr lang="en-US"/>
        </a:p>
      </dgm:t>
    </dgm:pt>
    <dgm:pt modelId="{BC02CC71-5BB8-C140-8970-7764E55D5CDF}" type="pres">
      <dgm:prSet presAssocID="{C764AE66-806D-C84D-9024-BA9FE57468CE}" presName="connTx" presStyleLbl="parChTrans1D2" presStyleIdx="1" presStyleCnt="4"/>
      <dgm:spPr/>
      <dgm:t>
        <a:bodyPr/>
        <a:lstStyle/>
        <a:p>
          <a:endParaRPr lang="en-US"/>
        </a:p>
      </dgm:t>
    </dgm:pt>
    <dgm:pt modelId="{EE6B1C92-BF9A-B24B-92EF-AAAB5511079F}" type="pres">
      <dgm:prSet presAssocID="{3ABB7926-8F19-5D47-AB58-885F268E2794}" presName="root2" presStyleCnt="0"/>
      <dgm:spPr/>
    </dgm:pt>
    <dgm:pt modelId="{BD0637EA-250E-F940-84E7-35D3131144C0}" type="pres">
      <dgm:prSet presAssocID="{3ABB7926-8F19-5D47-AB58-885F268E2794}" presName="LevelTwoTextNode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D04B4B6-ED69-124A-B71F-0C74CFF75DB2}" type="pres">
      <dgm:prSet presAssocID="{3ABB7926-8F19-5D47-AB58-885F268E2794}" presName="level3hierChild" presStyleCnt="0"/>
      <dgm:spPr/>
    </dgm:pt>
    <dgm:pt modelId="{30E6910E-0B79-0F40-8126-F539CC0489D9}" type="pres">
      <dgm:prSet presAssocID="{2ADC84B1-C878-C944-B1F0-5E078B97AB04}" presName="conn2-1" presStyleLbl="parChTrans1D3" presStyleIdx="1" presStyleCnt="4"/>
      <dgm:spPr/>
      <dgm:t>
        <a:bodyPr/>
        <a:lstStyle/>
        <a:p>
          <a:endParaRPr lang="en-US"/>
        </a:p>
      </dgm:t>
    </dgm:pt>
    <dgm:pt modelId="{EC49DCE1-6588-D748-B59C-C809C2B58A8D}" type="pres">
      <dgm:prSet presAssocID="{2ADC84B1-C878-C944-B1F0-5E078B97AB04}" presName="connTx" presStyleLbl="parChTrans1D3" presStyleIdx="1" presStyleCnt="4"/>
      <dgm:spPr/>
      <dgm:t>
        <a:bodyPr/>
        <a:lstStyle/>
        <a:p>
          <a:endParaRPr lang="en-US"/>
        </a:p>
      </dgm:t>
    </dgm:pt>
    <dgm:pt modelId="{738B8D1B-CCE2-AF48-892A-F0B53B998894}" type="pres">
      <dgm:prSet presAssocID="{D23F7187-3324-0F43-9C9E-41641F64E84C}" presName="root2" presStyleCnt="0"/>
      <dgm:spPr/>
    </dgm:pt>
    <dgm:pt modelId="{62295F56-16D4-5848-BBD1-FFD5A31CEC2D}" type="pres">
      <dgm:prSet presAssocID="{D23F7187-3324-0F43-9C9E-41641F64E84C}" presName="LevelTwoTextNode" presStyleLbl="node3" presStyleIdx="1" presStyleCnt="4" custScaleX="16324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734631E-E2C8-3046-B022-84F4D74F5D57}" type="pres">
      <dgm:prSet presAssocID="{D23F7187-3324-0F43-9C9E-41641F64E84C}" presName="level3hierChild" presStyleCnt="0"/>
      <dgm:spPr/>
    </dgm:pt>
    <dgm:pt modelId="{AE8EF9A5-E86C-7947-8D30-0D5316EA18FC}" type="pres">
      <dgm:prSet presAssocID="{C718DC10-2416-FC43-884D-2924CD4F160D}" presName="root1" presStyleCnt="0"/>
      <dgm:spPr/>
    </dgm:pt>
    <dgm:pt modelId="{D4E5B7F8-365D-9F42-A517-E4193CA57E67}" type="pres">
      <dgm:prSet presAssocID="{C718DC10-2416-FC43-884D-2924CD4F160D}" presName="LevelOneTextNode" presStyleLbl="node0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5CB431E-2EB9-8D47-825D-053C336408F8}" type="pres">
      <dgm:prSet presAssocID="{C718DC10-2416-FC43-884D-2924CD4F160D}" presName="level2hierChild" presStyleCnt="0"/>
      <dgm:spPr/>
    </dgm:pt>
    <dgm:pt modelId="{CE229343-44CF-144D-89F3-E526D7517E00}" type="pres">
      <dgm:prSet presAssocID="{19FCB5D1-6C99-4F4C-8DA2-AC69393A49B5}" presName="conn2-1" presStyleLbl="parChTrans1D2" presStyleIdx="2" presStyleCnt="4"/>
      <dgm:spPr/>
      <dgm:t>
        <a:bodyPr/>
        <a:lstStyle/>
        <a:p>
          <a:endParaRPr lang="en-US"/>
        </a:p>
      </dgm:t>
    </dgm:pt>
    <dgm:pt modelId="{CD213E02-5BC7-1646-B6B9-5F85941061A1}" type="pres">
      <dgm:prSet presAssocID="{19FCB5D1-6C99-4F4C-8DA2-AC69393A49B5}" presName="connTx" presStyleLbl="parChTrans1D2" presStyleIdx="2" presStyleCnt="4"/>
      <dgm:spPr/>
      <dgm:t>
        <a:bodyPr/>
        <a:lstStyle/>
        <a:p>
          <a:endParaRPr lang="en-US"/>
        </a:p>
      </dgm:t>
    </dgm:pt>
    <dgm:pt modelId="{DC4F0BBD-2A1E-494C-A305-153F8977D00C}" type="pres">
      <dgm:prSet presAssocID="{81828C77-A13B-CA4C-8313-F07A84D4B8E5}" presName="root2" presStyleCnt="0"/>
      <dgm:spPr/>
    </dgm:pt>
    <dgm:pt modelId="{BA35F464-5475-7D46-8824-CBAD131570DB}" type="pres">
      <dgm:prSet presAssocID="{81828C77-A13B-CA4C-8313-F07A84D4B8E5}" presName="LevelTwoTextNode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864BA9D-C370-9944-89C7-A051CA5EC31D}" type="pres">
      <dgm:prSet presAssocID="{81828C77-A13B-CA4C-8313-F07A84D4B8E5}" presName="level3hierChild" presStyleCnt="0"/>
      <dgm:spPr/>
    </dgm:pt>
    <dgm:pt modelId="{37BFFE80-9A9C-6C47-B02E-BB40CACA5A80}" type="pres">
      <dgm:prSet presAssocID="{7EF99D4D-AF3E-0A49-92D6-39A89F062AF9}" presName="conn2-1" presStyleLbl="parChTrans1D3" presStyleIdx="2" presStyleCnt="4"/>
      <dgm:spPr/>
      <dgm:t>
        <a:bodyPr/>
        <a:lstStyle/>
        <a:p>
          <a:endParaRPr lang="en-US"/>
        </a:p>
      </dgm:t>
    </dgm:pt>
    <dgm:pt modelId="{B54D42FE-B94B-2B49-BD35-BC264B7283C6}" type="pres">
      <dgm:prSet presAssocID="{7EF99D4D-AF3E-0A49-92D6-39A89F062AF9}" presName="connTx" presStyleLbl="parChTrans1D3" presStyleIdx="2" presStyleCnt="4"/>
      <dgm:spPr/>
      <dgm:t>
        <a:bodyPr/>
        <a:lstStyle/>
        <a:p>
          <a:endParaRPr lang="en-US"/>
        </a:p>
      </dgm:t>
    </dgm:pt>
    <dgm:pt modelId="{5167E8F2-62F5-C342-8E9A-B0A59E637779}" type="pres">
      <dgm:prSet presAssocID="{C28B4D31-78B9-E54F-8374-6665979C95B0}" presName="root2" presStyleCnt="0"/>
      <dgm:spPr/>
    </dgm:pt>
    <dgm:pt modelId="{929EB937-C062-ED4F-A195-344BE05067F4}" type="pres">
      <dgm:prSet presAssocID="{C28B4D31-78B9-E54F-8374-6665979C95B0}" presName="LevelTwoTextNode" presStyleLbl="node3" presStyleIdx="2" presStyleCnt="4" custScaleX="139459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9BA7EB2D-16C5-C24C-A69F-15F4DBEB2B08}" type="pres">
      <dgm:prSet presAssocID="{C28B4D31-78B9-E54F-8374-6665979C95B0}" presName="level3hierChild" presStyleCnt="0"/>
      <dgm:spPr/>
    </dgm:pt>
    <dgm:pt modelId="{E4394498-2535-0C41-9DD8-30C8DCB6689B}" type="pres">
      <dgm:prSet presAssocID="{B2F74C7A-590F-5E4A-B718-D9772F77F158}" presName="conn2-1" presStyleLbl="parChTrans1D2" presStyleIdx="3" presStyleCnt="4"/>
      <dgm:spPr/>
      <dgm:t>
        <a:bodyPr/>
        <a:lstStyle/>
        <a:p>
          <a:endParaRPr lang="en-US"/>
        </a:p>
      </dgm:t>
    </dgm:pt>
    <dgm:pt modelId="{AF752CF5-F90E-4742-918A-1AEE691CC7EF}" type="pres">
      <dgm:prSet presAssocID="{B2F74C7A-590F-5E4A-B718-D9772F77F158}" presName="connTx" presStyleLbl="parChTrans1D2" presStyleIdx="3" presStyleCnt="4"/>
      <dgm:spPr/>
      <dgm:t>
        <a:bodyPr/>
        <a:lstStyle/>
        <a:p>
          <a:endParaRPr lang="en-US"/>
        </a:p>
      </dgm:t>
    </dgm:pt>
    <dgm:pt modelId="{2C14AF12-6E56-C04F-8744-1ADB387AC9E6}" type="pres">
      <dgm:prSet presAssocID="{B6AB11C5-43B1-A641-9955-874CE500C694}" presName="root2" presStyleCnt="0"/>
      <dgm:spPr/>
    </dgm:pt>
    <dgm:pt modelId="{5F49FC21-4751-324B-BC3D-E6F3FDB38F6F}" type="pres">
      <dgm:prSet presAssocID="{B6AB11C5-43B1-A641-9955-874CE500C694}" presName="LevelTwoTextNode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0F136CC-F5BE-A449-8976-40136352A37B}" type="pres">
      <dgm:prSet presAssocID="{B6AB11C5-43B1-A641-9955-874CE500C694}" presName="level3hierChild" presStyleCnt="0"/>
      <dgm:spPr/>
    </dgm:pt>
    <dgm:pt modelId="{F2BE1A33-1CE0-F544-BB7B-E0E2C322949A}" type="pres">
      <dgm:prSet presAssocID="{177F012B-F855-844B-8080-B3991C7D7B69}" presName="conn2-1" presStyleLbl="parChTrans1D3" presStyleIdx="3" presStyleCnt="4"/>
      <dgm:spPr/>
      <dgm:t>
        <a:bodyPr/>
        <a:lstStyle/>
        <a:p>
          <a:endParaRPr lang="en-US"/>
        </a:p>
      </dgm:t>
    </dgm:pt>
    <dgm:pt modelId="{3724F761-4C0A-5C45-8244-E7EDF15E3D6B}" type="pres">
      <dgm:prSet presAssocID="{177F012B-F855-844B-8080-B3991C7D7B69}" presName="connTx" presStyleLbl="parChTrans1D3" presStyleIdx="3" presStyleCnt="4"/>
      <dgm:spPr/>
      <dgm:t>
        <a:bodyPr/>
        <a:lstStyle/>
        <a:p>
          <a:endParaRPr lang="en-US"/>
        </a:p>
      </dgm:t>
    </dgm:pt>
    <dgm:pt modelId="{F7F505CD-7584-9140-BF89-8C49D8508186}" type="pres">
      <dgm:prSet presAssocID="{22846363-C762-A24F-BC13-32853B1B789C}" presName="root2" presStyleCnt="0"/>
      <dgm:spPr/>
    </dgm:pt>
    <dgm:pt modelId="{C3EDD30D-088F-174A-9ACC-FA602FD7FB58}" type="pres">
      <dgm:prSet presAssocID="{22846363-C762-A24F-BC13-32853B1B789C}" presName="LevelTwoTextNode" presStyleLbl="node3" presStyleIdx="3" presStyleCnt="4" custScaleX="136689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5B029466-ABD1-4244-B4A2-1F31485C6546}" type="pres">
      <dgm:prSet presAssocID="{22846363-C762-A24F-BC13-32853B1B789C}" presName="level3hierChild" presStyleCnt="0"/>
      <dgm:spPr/>
    </dgm:pt>
  </dgm:ptLst>
  <dgm:cxnLst>
    <dgm:cxn modelId="{84BE5DD1-CE19-BD42-93EA-6B051AD0F1D0}" srcId="{BC0116EE-12A7-5942-A8D7-9820867459C3}" destId="{3ABB7926-8F19-5D47-AB58-885F268E2794}" srcOrd="1" destOrd="0" parTransId="{C764AE66-806D-C84D-9024-BA9FE57468CE}" sibTransId="{D62E08D2-42EF-9F4A-B33F-31670F6BCFB3}"/>
    <dgm:cxn modelId="{33D542B5-F676-2A42-ADED-77A52A19908D}" type="presOf" srcId="{C764AE66-806D-C84D-9024-BA9FE57468CE}" destId="{E1B8D57C-D292-024B-A699-4CBA20DC0F25}" srcOrd="0" destOrd="0" presId="urn:microsoft.com/office/officeart/2005/8/layout/hierarchy2#1"/>
    <dgm:cxn modelId="{BC836677-A11F-DB45-A0AC-337EDE423A45}" type="presOf" srcId="{177F012B-F855-844B-8080-B3991C7D7B69}" destId="{3724F761-4C0A-5C45-8244-E7EDF15E3D6B}" srcOrd="1" destOrd="0" presId="urn:microsoft.com/office/officeart/2005/8/layout/hierarchy2#1"/>
    <dgm:cxn modelId="{3C37E9F2-338A-744A-966F-0FEE5CBA871D}" type="presOf" srcId="{694FD02E-48A5-894F-B1B8-B2C76C47DDA7}" destId="{CE45D862-893C-5449-A927-4E738645DFDF}" srcOrd="0" destOrd="0" presId="urn:microsoft.com/office/officeart/2005/8/layout/hierarchy2#1"/>
    <dgm:cxn modelId="{1E8AAE9C-132F-334E-BD5C-83F96CBF483E}" type="presOf" srcId="{81828C77-A13B-CA4C-8313-F07A84D4B8E5}" destId="{BA35F464-5475-7D46-8824-CBAD131570DB}" srcOrd="0" destOrd="0" presId="urn:microsoft.com/office/officeart/2005/8/layout/hierarchy2#1"/>
    <dgm:cxn modelId="{3947E743-1B32-9F49-955E-0BE2708D883E}" srcId="{81828C77-A13B-CA4C-8313-F07A84D4B8E5}" destId="{C28B4D31-78B9-E54F-8374-6665979C95B0}" srcOrd="0" destOrd="0" parTransId="{7EF99D4D-AF3E-0A49-92D6-39A89F062AF9}" sibTransId="{A5E6071A-632E-4042-A736-0C39BC331C71}"/>
    <dgm:cxn modelId="{DF301BB3-3ACD-6742-A483-B3C1E01AA940}" type="presOf" srcId="{B6AB11C5-43B1-A641-9955-874CE500C694}" destId="{5F49FC21-4751-324B-BC3D-E6F3FDB38F6F}" srcOrd="0" destOrd="0" presId="urn:microsoft.com/office/officeart/2005/8/layout/hierarchy2#1"/>
    <dgm:cxn modelId="{724716F7-C7E3-594C-BC1C-EB6C886F302F}" type="presOf" srcId="{3ABB7926-8F19-5D47-AB58-885F268E2794}" destId="{BD0637EA-250E-F940-84E7-35D3131144C0}" srcOrd="0" destOrd="0" presId="urn:microsoft.com/office/officeart/2005/8/layout/hierarchy2#1"/>
    <dgm:cxn modelId="{0A743A78-B067-1E49-A701-D30091BCFAA8}" type="presOf" srcId="{B2F74C7A-590F-5E4A-B718-D9772F77F158}" destId="{AF752CF5-F90E-4742-918A-1AEE691CC7EF}" srcOrd="1" destOrd="0" presId="urn:microsoft.com/office/officeart/2005/8/layout/hierarchy2#1"/>
    <dgm:cxn modelId="{3D7A2D91-BABF-844C-AB5B-BB590DF3B257}" srcId="{BC0116EE-12A7-5942-A8D7-9820867459C3}" destId="{9ECA3327-CB84-E44D-84DA-9E41218F1689}" srcOrd="0" destOrd="0" parTransId="{25132C05-82C2-C14A-AD18-045278A0E8D2}" sibTransId="{D4A9BC23-6762-9248-9986-1C4436E8530F}"/>
    <dgm:cxn modelId="{E65C9905-EA50-F341-96B9-C0524C5B61C4}" type="presOf" srcId="{19FCB5D1-6C99-4F4C-8DA2-AC69393A49B5}" destId="{CD213E02-5BC7-1646-B6B9-5F85941061A1}" srcOrd="1" destOrd="0" presId="urn:microsoft.com/office/officeart/2005/8/layout/hierarchy2#1"/>
    <dgm:cxn modelId="{91238680-808F-BA44-8C13-FC1C3A6980E1}" type="presOf" srcId="{25132C05-82C2-C14A-AD18-045278A0E8D2}" destId="{681E0812-1AA7-824C-9EB4-652FF278AFB8}" srcOrd="0" destOrd="0" presId="urn:microsoft.com/office/officeart/2005/8/layout/hierarchy2#1"/>
    <dgm:cxn modelId="{A5F83875-E2B8-E947-81BE-FCCA2C393B70}" srcId="{9ECA3327-CB84-E44D-84DA-9E41218F1689}" destId="{532098AF-EC6B-5741-98DD-1AC55CD3E809}" srcOrd="0" destOrd="0" parTransId="{694FD02E-48A5-894F-B1B8-B2C76C47DDA7}" sibTransId="{2A9C3E28-DF95-1E4C-93C1-B7BBA29731AE}"/>
    <dgm:cxn modelId="{86A02939-5967-AE49-B478-7B4B7F9A1223}" type="presOf" srcId="{9ECA3327-CB84-E44D-84DA-9E41218F1689}" destId="{AF5E6254-8AED-284D-A167-06C2D9A50CD7}" srcOrd="0" destOrd="0" presId="urn:microsoft.com/office/officeart/2005/8/layout/hierarchy2#1"/>
    <dgm:cxn modelId="{9A79EB78-B0EB-274D-A2B9-48839D89843C}" type="presOf" srcId="{C718DC10-2416-FC43-884D-2924CD4F160D}" destId="{D4E5B7F8-365D-9F42-A517-E4193CA57E67}" srcOrd="0" destOrd="0" presId="urn:microsoft.com/office/officeart/2005/8/layout/hierarchy2#1"/>
    <dgm:cxn modelId="{A4FF6034-5BD1-364F-9030-D681B598462F}" type="presOf" srcId="{2ADC84B1-C878-C944-B1F0-5E078B97AB04}" destId="{EC49DCE1-6588-D748-B59C-C809C2B58A8D}" srcOrd="1" destOrd="0" presId="urn:microsoft.com/office/officeart/2005/8/layout/hierarchy2#1"/>
    <dgm:cxn modelId="{04085EE1-D859-3F42-8EC8-B83F78A82201}" srcId="{C718DC10-2416-FC43-884D-2924CD4F160D}" destId="{81828C77-A13B-CA4C-8313-F07A84D4B8E5}" srcOrd="0" destOrd="0" parTransId="{19FCB5D1-6C99-4F4C-8DA2-AC69393A49B5}" sibTransId="{F84497F7-401A-FA46-9F2C-C152DA3513D1}"/>
    <dgm:cxn modelId="{4A11AE3F-14AB-C141-8160-266EBFBE9991}" type="presOf" srcId="{532098AF-EC6B-5741-98DD-1AC55CD3E809}" destId="{4D0CEB89-0E0E-9140-A9AD-BBD5843BD8D8}" srcOrd="0" destOrd="0" presId="urn:microsoft.com/office/officeart/2005/8/layout/hierarchy2#1"/>
    <dgm:cxn modelId="{A8F15783-FE69-5548-8D6E-ECE540A91EB5}" type="presOf" srcId="{22846363-C762-A24F-BC13-32853B1B789C}" destId="{C3EDD30D-088F-174A-9ACC-FA602FD7FB58}" srcOrd="0" destOrd="0" presId="urn:microsoft.com/office/officeart/2005/8/layout/hierarchy2#1"/>
    <dgm:cxn modelId="{CB728F40-1DDF-1A4C-B67C-D212A5638EEE}" type="presOf" srcId="{C764AE66-806D-C84D-9024-BA9FE57468CE}" destId="{BC02CC71-5BB8-C140-8970-7764E55D5CDF}" srcOrd="1" destOrd="0" presId="urn:microsoft.com/office/officeart/2005/8/layout/hierarchy2#1"/>
    <dgm:cxn modelId="{4E61D4E9-55B6-AE48-B080-3D2991C5DAAC}" type="presOf" srcId="{177F012B-F855-844B-8080-B3991C7D7B69}" destId="{F2BE1A33-1CE0-F544-BB7B-E0E2C322949A}" srcOrd="0" destOrd="0" presId="urn:microsoft.com/office/officeart/2005/8/layout/hierarchy2#1"/>
    <dgm:cxn modelId="{73CFB7CA-F6C4-214C-99D1-152DE0E7C134}" type="presOf" srcId="{BC0116EE-12A7-5942-A8D7-9820867459C3}" destId="{5038A9A3-CB3E-8346-AA2E-989DD3FB40D6}" srcOrd="0" destOrd="0" presId="urn:microsoft.com/office/officeart/2005/8/layout/hierarchy2#1"/>
    <dgm:cxn modelId="{F2630DD1-5D7D-A04A-8F66-5796AE19F4BF}" srcId="{6F32EA74-968A-D541-81F1-B24E14FAF19F}" destId="{BC0116EE-12A7-5942-A8D7-9820867459C3}" srcOrd="0" destOrd="0" parTransId="{EAD372A7-583A-2948-8817-448C5CAB5D4C}" sibTransId="{9C2B9C2B-A6A9-7949-B782-924161AFC9BF}"/>
    <dgm:cxn modelId="{020D3E1A-08C1-CE4A-A507-CDAA7B13AD09}" type="presOf" srcId="{694FD02E-48A5-894F-B1B8-B2C76C47DDA7}" destId="{8D1D48E3-C9EF-5D46-A147-142B34148904}" srcOrd="1" destOrd="0" presId="urn:microsoft.com/office/officeart/2005/8/layout/hierarchy2#1"/>
    <dgm:cxn modelId="{7F8C8BCB-519E-DF4F-A6F5-FD4E0DD0C728}" type="presOf" srcId="{19FCB5D1-6C99-4F4C-8DA2-AC69393A49B5}" destId="{CE229343-44CF-144D-89F3-E526D7517E00}" srcOrd="0" destOrd="0" presId="urn:microsoft.com/office/officeart/2005/8/layout/hierarchy2#1"/>
    <dgm:cxn modelId="{5366E1BE-6191-EF43-993D-A4F9DADA313A}" type="presOf" srcId="{C28B4D31-78B9-E54F-8374-6665979C95B0}" destId="{929EB937-C062-ED4F-A195-344BE05067F4}" srcOrd="0" destOrd="0" presId="urn:microsoft.com/office/officeart/2005/8/layout/hierarchy2#1"/>
    <dgm:cxn modelId="{D2508594-F014-974D-91AA-F1289038170C}" srcId="{6F32EA74-968A-D541-81F1-B24E14FAF19F}" destId="{C718DC10-2416-FC43-884D-2924CD4F160D}" srcOrd="1" destOrd="0" parTransId="{7BA59E1F-3DCC-8347-B2EE-B6F1C4BB511A}" sibTransId="{BFF05827-D64A-4041-8984-963B7BC1FA35}"/>
    <dgm:cxn modelId="{19E7C490-B760-2045-A784-15F4DC190A32}" type="presOf" srcId="{B2F74C7A-590F-5E4A-B718-D9772F77F158}" destId="{E4394498-2535-0C41-9DD8-30C8DCB6689B}" srcOrd="0" destOrd="0" presId="urn:microsoft.com/office/officeart/2005/8/layout/hierarchy2#1"/>
    <dgm:cxn modelId="{EE7D32AA-B315-5644-AB31-7C57FE245F83}" type="presOf" srcId="{6F32EA74-968A-D541-81F1-B24E14FAF19F}" destId="{FE269299-A2D6-F647-A2BF-4EFBAEC481DC}" srcOrd="0" destOrd="0" presId="urn:microsoft.com/office/officeart/2005/8/layout/hierarchy2#1"/>
    <dgm:cxn modelId="{02406230-BD8E-0E46-B1BE-6D2946527585}" srcId="{B6AB11C5-43B1-A641-9955-874CE500C694}" destId="{22846363-C762-A24F-BC13-32853B1B789C}" srcOrd="0" destOrd="0" parTransId="{177F012B-F855-844B-8080-B3991C7D7B69}" sibTransId="{1B4908EA-8122-CB42-ADE3-AFDF133B6513}"/>
    <dgm:cxn modelId="{DB6A6EE2-77DC-2F42-AABE-9BB6D307749C}" type="presOf" srcId="{D23F7187-3324-0F43-9C9E-41641F64E84C}" destId="{62295F56-16D4-5848-BBD1-FFD5A31CEC2D}" srcOrd="0" destOrd="0" presId="urn:microsoft.com/office/officeart/2005/8/layout/hierarchy2#1"/>
    <dgm:cxn modelId="{B233777D-0DD8-D741-887E-51F5E18AD0A2}" type="presOf" srcId="{2ADC84B1-C878-C944-B1F0-5E078B97AB04}" destId="{30E6910E-0B79-0F40-8126-F539CC0489D9}" srcOrd="0" destOrd="0" presId="urn:microsoft.com/office/officeart/2005/8/layout/hierarchy2#1"/>
    <dgm:cxn modelId="{0B912954-A605-D34C-9BF6-A086A9AC1418}" type="presOf" srcId="{7EF99D4D-AF3E-0A49-92D6-39A89F062AF9}" destId="{37BFFE80-9A9C-6C47-B02E-BB40CACA5A80}" srcOrd="0" destOrd="0" presId="urn:microsoft.com/office/officeart/2005/8/layout/hierarchy2#1"/>
    <dgm:cxn modelId="{0F2DEF09-90B2-B34D-BCB0-3C740EEBEC8B}" srcId="{3ABB7926-8F19-5D47-AB58-885F268E2794}" destId="{D23F7187-3324-0F43-9C9E-41641F64E84C}" srcOrd="0" destOrd="0" parTransId="{2ADC84B1-C878-C944-B1F0-5E078B97AB04}" sibTransId="{F9E5269A-D261-3741-8E3C-6D556A3B80A8}"/>
    <dgm:cxn modelId="{4EE1CE49-7DC0-6E43-A3A7-673F047C96AD}" type="presOf" srcId="{7EF99D4D-AF3E-0A49-92D6-39A89F062AF9}" destId="{B54D42FE-B94B-2B49-BD35-BC264B7283C6}" srcOrd="1" destOrd="0" presId="urn:microsoft.com/office/officeart/2005/8/layout/hierarchy2#1"/>
    <dgm:cxn modelId="{3244DDAC-3366-024A-A597-BEFD2FF8528E}" type="presOf" srcId="{25132C05-82C2-C14A-AD18-045278A0E8D2}" destId="{89877AD2-C9E0-114A-8E80-E5BAD04F012F}" srcOrd="1" destOrd="0" presId="urn:microsoft.com/office/officeart/2005/8/layout/hierarchy2#1"/>
    <dgm:cxn modelId="{DFA436FD-F819-634C-BEC3-94F710F70D87}" srcId="{C718DC10-2416-FC43-884D-2924CD4F160D}" destId="{B6AB11C5-43B1-A641-9955-874CE500C694}" srcOrd="1" destOrd="0" parTransId="{B2F74C7A-590F-5E4A-B718-D9772F77F158}" sibTransId="{A4CCC9B8-995D-D846-964F-34D1157CC650}"/>
    <dgm:cxn modelId="{CEF93FF5-53E5-0D4A-B007-3D9B1889D268}" type="presParOf" srcId="{FE269299-A2D6-F647-A2BF-4EFBAEC481DC}" destId="{E87A06E6-1909-F045-A8C4-31690F83AA1A}" srcOrd="0" destOrd="0" presId="urn:microsoft.com/office/officeart/2005/8/layout/hierarchy2#1"/>
    <dgm:cxn modelId="{CAF5EE73-3377-6449-AA4B-537F865E9D1F}" type="presParOf" srcId="{E87A06E6-1909-F045-A8C4-31690F83AA1A}" destId="{5038A9A3-CB3E-8346-AA2E-989DD3FB40D6}" srcOrd="0" destOrd="0" presId="urn:microsoft.com/office/officeart/2005/8/layout/hierarchy2#1"/>
    <dgm:cxn modelId="{3E89B1BB-3643-C142-B188-34CCF85766AD}" type="presParOf" srcId="{E87A06E6-1909-F045-A8C4-31690F83AA1A}" destId="{AFBB8450-FABE-AC48-BAB9-FFA4B37E8311}" srcOrd="1" destOrd="0" presId="urn:microsoft.com/office/officeart/2005/8/layout/hierarchy2#1"/>
    <dgm:cxn modelId="{CFDB78A4-C257-F644-945F-A7653059354E}" type="presParOf" srcId="{AFBB8450-FABE-AC48-BAB9-FFA4B37E8311}" destId="{681E0812-1AA7-824C-9EB4-652FF278AFB8}" srcOrd="0" destOrd="0" presId="urn:microsoft.com/office/officeart/2005/8/layout/hierarchy2#1"/>
    <dgm:cxn modelId="{40BF4218-E385-9243-9A0C-86FF7891085A}" type="presParOf" srcId="{681E0812-1AA7-824C-9EB4-652FF278AFB8}" destId="{89877AD2-C9E0-114A-8E80-E5BAD04F012F}" srcOrd="0" destOrd="0" presId="urn:microsoft.com/office/officeart/2005/8/layout/hierarchy2#1"/>
    <dgm:cxn modelId="{717D3D00-FC9F-B843-B0DC-8F44E7846F00}" type="presParOf" srcId="{AFBB8450-FABE-AC48-BAB9-FFA4B37E8311}" destId="{9B4729CF-6DC1-DD42-AF94-64DA7D2C87A9}" srcOrd="1" destOrd="0" presId="urn:microsoft.com/office/officeart/2005/8/layout/hierarchy2#1"/>
    <dgm:cxn modelId="{F73F5839-5300-9648-9AC3-A2568DA8630F}" type="presParOf" srcId="{9B4729CF-6DC1-DD42-AF94-64DA7D2C87A9}" destId="{AF5E6254-8AED-284D-A167-06C2D9A50CD7}" srcOrd="0" destOrd="0" presId="urn:microsoft.com/office/officeart/2005/8/layout/hierarchy2#1"/>
    <dgm:cxn modelId="{14B27F3C-0B41-6342-8356-632D35AD2136}" type="presParOf" srcId="{9B4729CF-6DC1-DD42-AF94-64DA7D2C87A9}" destId="{8B891DCC-2A17-8346-ACC5-D4E56287AFCC}" srcOrd="1" destOrd="0" presId="urn:microsoft.com/office/officeart/2005/8/layout/hierarchy2#1"/>
    <dgm:cxn modelId="{0632D47C-862A-FF4E-800D-463A384CA289}" type="presParOf" srcId="{8B891DCC-2A17-8346-ACC5-D4E56287AFCC}" destId="{CE45D862-893C-5449-A927-4E738645DFDF}" srcOrd="0" destOrd="0" presId="urn:microsoft.com/office/officeart/2005/8/layout/hierarchy2#1"/>
    <dgm:cxn modelId="{C4C06C6C-0A39-774B-B838-7FDD4EAEAB65}" type="presParOf" srcId="{CE45D862-893C-5449-A927-4E738645DFDF}" destId="{8D1D48E3-C9EF-5D46-A147-142B34148904}" srcOrd="0" destOrd="0" presId="urn:microsoft.com/office/officeart/2005/8/layout/hierarchy2#1"/>
    <dgm:cxn modelId="{16BF3B71-41E2-3241-99FA-BA3451E08C49}" type="presParOf" srcId="{8B891DCC-2A17-8346-ACC5-D4E56287AFCC}" destId="{8EB3362B-3634-AF4A-8814-D9D90E5BD26F}" srcOrd="1" destOrd="0" presId="urn:microsoft.com/office/officeart/2005/8/layout/hierarchy2#1"/>
    <dgm:cxn modelId="{9CEDE785-BF9C-BE47-85AA-4DA05B478B2C}" type="presParOf" srcId="{8EB3362B-3634-AF4A-8814-D9D90E5BD26F}" destId="{4D0CEB89-0E0E-9140-A9AD-BBD5843BD8D8}" srcOrd="0" destOrd="0" presId="urn:microsoft.com/office/officeart/2005/8/layout/hierarchy2#1"/>
    <dgm:cxn modelId="{3E60340E-5F61-2840-9F3E-D257F115D915}" type="presParOf" srcId="{8EB3362B-3634-AF4A-8814-D9D90E5BD26F}" destId="{88BB282B-3282-C841-9196-7273D77BD4B9}" srcOrd="1" destOrd="0" presId="urn:microsoft.com/office/officeart/2005/8/layout/hierarchy2#1"/>
    <dgm:cxn modelId="{BE800BBE-348E-0E4A-8A9C-7163508654D0}" type="presParOf" srcId="{AFBB8450-FABE-AC48-BAB9-FFA4B37E8311}" destId="{E1B8D57C-D292-024B-A699-4CBA20DC0F25}" srcOrd="2" destOrd="0" presId="urn:microsoft.com/office/officeart/2005/8/layout/hierarchy2#1"/>
    <dgm:cxn modelId="{A423D811-CDEA-1245-9A0E-5C9D32D34CB2}" type="presParOf" srcId="{E1B8D57C-D292-024B-A699-4CBA20DC0F25}" destId="{BC02CC71-5BB8-C140-8970-7764E55D5CDF}" srcOrd="0" destOrd="0" presId="urn:microsoft.com/office/officeart/2005/8/layout/hierarchy2#1"/>
    <dgm:cxn modelId="{06A73754-7F3F-BD4B-BD94-DF3FE04D9E77}" type="presParOf" srcId="{AFBB8450-FABE-AC48-BAB9-FFA4B37E8311}" destId="{EE6B1C92-BF9A-B24B-92EF-AAAB5511079F}" srcOrd="3" destOrd="0" presId="urn:microsoft.com/office/officeart/2005/8/layout/hierarchy2#1"/>
    <dgm:cxn modelId="{243CF26F-ABC3-2B48-BD6B-E9FBD1BF531F}" type="presParOf" srcId="{EE6B1C92-BF9A-B24B-92EF-AAAB5511079F}" destId="{BD0637EA-250E-F940-84E7-35D3131144C0}" srcOrd="0" destOrd="0" presId="urn:microsoft.com/office/officeart/2005/8/layout/hierarchy2#1"/>
    <dgm:cxn modelId="{1D2C9733-4A75-A14E-8452-8E0C1C5130BB}" type="presParOf" srcId="{EE6B1C92-BF9A-B24B-92EF-AAAB5511079F}" destId="{2D04B4B6-ED69-124A-B71F-0C74CFF75DB2}" srcOrd="1" destOrd="0" presId="urn:microsoft.com/office/officeart/2005/8/layout/hierarchy2#1"/>
    <dgm:cxn modelId="{10E20B18-197F-B54D-B323-54FD6C1ED3FE}" type="presParOf" srcId="{2D04B4B6-ED69-124A-B71F-0C74CFF75DB2}" destId="{30E6910E-0B79-0F40-8126-F539CC0489D9}" srcOrd="0" destOrd="0" presId="urn:microsoft.com/office/officeart/2005/8/layout/hierarchy2#1"/>
    <dgm:cxn modelId="{D87F559F-D222-7B45-B202-DF52341BD43D}" type="presParOf" srcId="{30E6910E-0B79-0F40-8126-F539CC0489D9}" destId="{EC49DCE1-6588-D748-B59C-C809C2B58A8D}" srcOrd="0" destOrd="0" presId="urn:microsoft.com/office/officeart/2005/8/layout/hierarchy2#1"/>
    <dgm:cxn modelId="{50BEEBE4-D6E9-7144-B161-E5DCA1BC6F1D}" type="presParOf" srcId="{2D04B4B6-ED69-124A-B71F-0C74CFF75DB2}" destId="{738B8D1B-CCE2-AF48-892A-F0B53B998894}" srcOrd="1" destOrd="0" presId="urn:microsoft.com/office/officeart/2005/8/layout/hierarchy2#1"/>
    <dgm:cxn modelId="{E38F05A4-EB62-E447-A5F6-A512DF9839FC}" type="presParOf" srcId="{738B8D1B-CCE2-AF48-892A-F0B53B998894}" destId="{62295F56-16D4-5848-BBD1-FFD5A31CEC2D}" srcOrd="0" destOrd="0" presId="urn:microsoft.com/office/officeart/2005/8/layout/hierarchy2#1"/>
    <dgm:cxn modelId="{872090A8-EB6C-B347-832C-555173C36C65}" type="presParOf" srcId="{738B8D1B-CCE2-AF48-892A-F0B53B998894}" destId="{8734631E-E2C8-3046-B022-84F4D74F5D57}" srcOrd="1" destOrd="0" presId="urn:microsoft.com/office/officeart/2005/8/layout/hierarchy2#1"/>
    <dgm:cxn modelId="{A2F4EE4A-EF14-6048-A677-A9FCA3E02506}" type="presParOf" srcId="{FE269299-A2D6-F647-A2BF-4EFBAEC481DC}" destId="{AE8EF9A5-E86C-7947-8D30-0D5316EA18FC}" srcOrd="1" destOrd="0" presId="urn:microsoft.com/office/officeart/2005/8/layout/hierarchy2#1"/>
    <dgm:cxn modelId="{61D86AFD-883A-434C-A161-333D02FF7585}" type="presParOf" srcId="{AE8EF9A5-E86C-7947-8D30-0D5316EA18FC}" destId="{D4E5B7F8-365D-9F42-A517-E4193CA57E67}" srcOrd="0" destOrd="0" presId="urn:microsoft.com/office/officeart/2005/8/layout/hierarchy2#1"/>
    <dgm:cxn modelId="{65014D4F-C5C7-BC48-969C-A02398BD7CED}" type="presParOf" srcId="{AE8EF9A5-E86C-7947-8D30-0D5316EA18FC}" destId="{A5CB431E-2EB9-8D47-825D-053C336408F8}" srcOrd="1" destOrd="0" presId="urn:microsoft.com/office/officeart/2005/8/layout/hierarchy2#1"/>
    <dgm:cxn modelId="{EE8082A0-29A6-6341-A4A8-13F246DFEF9E}" type="presParOf" srcId="{A5CB431E-2EB9-8D47-825D-053C336408F8}" destId="{CE229343-44CF-144D-89F3-E526D7517E00}" srcOrd="0" destOrd="0" presId="urn:microsoft.com/office/officeart/2005/8/layout/hierarchy2#1"/>
    <dgm:cxn modelId="{EDC26842-7BA6-0C40-9C89-B83917894604}" type="presParOf" srcId="{CE229343-44CF-144D-89F3-E526D7517E00}" destId="{CD213E02-5BC7-1646-B6B9-5F85941061A1}" srcOrd="0" destOrd="0" presId="urn:microsoft.com/office/officeart/2005/8/layout/hierarchy2#1"/>
    <dgm:cxn modelId="{62F807FF-7D49-3347-BF78-0890F6CBAE30}" type="presParOf" srcId="{A5CB431E-2EB9-8D47-825D-053C336408F8}" destId="{DC4F0BBD-2A1E-494C-A305-153F8977D00C}" srcOrd="1" destOrd="0" presId="urn:microsoft.com/office/officeart/2005/8/layout/hierarchy2#1"/>
    <dgm:cxn modelId="{471AF5AA-5E30-F245-9BEB-86F6126B3F5E}" type="presParOf" srcId="{DC4F0BBD-2A1E-494C-A305-153F8977D00C}" destId="{BA35F464-5475-7D46-8824-CBAD131570DB}" srcOrd="0" destOrd="0" presId="urn:microsoft.com/office/officeart/2005/8/layout/hierarchy2#1"/>
    <dgm:cxn modelId="{22DD04D7-1F6A-2645-91EA-D1630CD83A3D}" type="presParOf" srcId="{DC4F0BBD-2A1E-494C-A305-153F8977D00C}" destId="{D864BA9D-C370-9944-89C7-A051CA5EC31D}" srcOrd="1" destOrd="0" presId="urn:microsoft.com/office/officeart/2005/8/layout/hierarchy2#1"/>
    <dgm:cxn modelId="{A1A2EDE7-339B-7046-8A01-7458845EE229}" type="presParOf" srcId="{D864BA9D-C370-9944-89C7-A051CA5EC31D}" destId="{37BFFE80-9A9C-6C47-B02E-BB40CACA5A80}" srcOrd="0" destOrd="0" presId="urn:microsoft.com/office/officeart/2005/8/layout/hierarchy2#1"/>
    <dgm:cxn modelId="{CD6BBF0F-4115-264C-9AB9-5A2D6B62037C}" type="presParOf" srcId="{37BFFE80-9A9C-6C47-B02E-BB40CACA5A80}" destId="{B54D42FE-B94B-2B49-BD35-BC264B7283C6}" srcOrd="0" destOrd="0" presId="urn:microsoft.com/office/officeart/2005/8/layout/hierarchy2#1"/>
    <dgm:cxn modelId="{4320C960-1238-C144-AC98-041AAB729ECC}" type="presParOf" srcId="{D864BA9D-C370-9944-89C7-A051CA5EC31D}" destId="{5167E8F2-62F5-C342-8E9A-B0A59E637779}" srcOrd="1" destOrd="0" presId="urn:microsoft.com/office/officeart/2005/8/layout/hierarchy2#1"/>
    <dgm:cxn modelId="{B9DAE8C7-2F78-C241-97DD-D0FE795F800D}" type="presParOf" srcId="{5167E8F2-62F5-C342-8E9A-B0A59E637779}" destId="{929EB937-C062-ED4F-A195-344BE05067F4}" srcOrd="0" destOrd="0" presId="urn:microsoft.com/office/officeart/2005/8/layout/hierarchy2#1"/>
    <dgm:cxn modelId="{BC605C9A-6166-BC41-905A-0D182A4513CE}" type="presParOf" srcId="{5167E8F2-62F5-C342-8E9A-B0A59E637779}" destId="{9BA7EB2D-16C5-C24C-A69F-15F4DBEB2B08}" srcOrd="1" destOrd="0" presId="urn:microsoft.com/office/officeart/2005/8/layout/hierarchy2#1"/>
    <dgm:cxn modelId="{E742156B-53B2-5C4C-B285-79BFAF05E4FF}" type="presParOf" srcId="{A5CB431E-2EB9-8D47-825D-053C336408F8}" destId="{E4394498-2535-0C41-9DD8-30C8DCB6689B}" srcOrd="2" destOrd="0" presId="urn:microsoft.com/office/officeart/2005/8/layout/hierarchy2#1"/>
    <dgm:cxn modelId="{B58A6A5F-C1A3-994C-A9B2-7EA64232204C}" type="presParOf" srcId="{E4394498-2535-0C41-9DD8-30C8DCB6689B}" destId="{AF752CF5-F90E-4742-918A-1AEE691CC7EF}" srcOrd="0" destOrd="0" presId="urn:microsoft.com/office/officeart/2005/8/layout/hierarchy2#1"/>
    <dgm:cxn modelId="{B79AA737-A575-1342-9C4E-A788ADA87EEE}" type="presParOf" srcId="{A5CB431E-2EB9-8D47-825D-053C336408F8}" destId="{2C14AF12-6E56-C04F-8744-1ADB387AC9E6}" srcOrd="3" destOrd="0" presId="urn:microsoft.com/office/officeart/2005/8/layout/hierarchy2#1"/>
    <dgm:cxn modelId="{555181CB-82C7-FE4D-A304-AA9972F10884}" type="presParOf" srcId="{2C14AF12-6E56-C04F-8744-1ADB387AC9E6}" destId="{5F49FC21-4751-324B-BC3D-E6F3FDB38F6F}" srcOrd="0" destOrd="0" presId="urn:microsoft.com/office/officeart/2005/8/layout/hierarchy2#1"/>
    <dgm:cxn modelId="{F8C0B874-3D9E-224D-A5E6-A9DA0111B035}" type="presParOf" srcId="{2C14AF12-6E56-C04F-8744-1ADB387AC9E6}" destId="{90F136CC-F5BE-A449-8976-40136352A37B}" srcOrd="1" destOrd="0" presId="urn:microsoft.com/office/officeart/2005/8/layout/hierarchy2#1"/>
    <dgm:cxn modelId="{2D0C04E1-FC2A-774F-B8D9-D8E5202CDCBE}" type="presParOf" srcId="{90F136CC-F5BE-A449-8976-40136352A37B}" destId="{F2BE1A33-1CE0-F544-BB7B-E0E2C322949A}" srcOrd="0" destOrd="0" presId="urn:microsoft.com/office/officeart/2005/8/layout/hierarchy2#1"/>
    <dgm:cxn modelId="{11F3D829-BE59-7148-928F-D2C51AB9D655}" type="presParOf" srcId="{F2BE1A33-1CE0-F544-BB7B-E0E2C322949A}" destId="{3724F761-4C0A-5C45-8244-E7EDF15E3D6B}" srcOrd="0" destOrd="0" presId="urn:microsoft.com/office/officeart/2005/8/layout/hierarchy2#1"/>
    <dgm:cxn modelId="{55A4C010-2872-634B-BED3-1CCF937E612C}" type="presParOf" srcId="{90F136CC-F5BE-A449-8976-40136352A37B}" destId="{F7F505CD-7584-9140-BF89-8C49D8508186}" srcOrd="1" destOrd="0" presId="urn:microsoft.com/office/officeart/2005/8/layout/hierarchy2#1"/>
    <dgm:cxn modelId="{AE0325D1-B5DD-D945-BA95-9A0775894998}" type="presParOf" srcId="{F7F505CD-7584-9140-BF89-8C49D8508186}" destId="{C3EDD30D-088F-174A-9ACC-FA602FD7FB58}" srcOrd="0" destOrd="0" presId="urn:microsoft.com/office/officeart/2005/8/layout/hierarchy2#1"/>
    <dgm:cxn modelId="{49E14FAA-2A64-0043-B96B-98C0A8A6A22E}" type="presParOf" srcId="{F7F505CD-7584-9140-BF89-8C49D8508186}" destId="{5B029466-ABD1-4244-B4A2-1F31485C6546}" srcOrd="1" destOrd="0" presId="urn:microsoft.com/office/officeart/2005/8/layout/hierarchy2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38A9A3-CB3E-8346-AA2E-989DD3FB40D6}">
      <dsp:nvSpPr>
        <dsp:cNvPr id="0" name=""/>
        <dsp:cNvSpPr/>
      </dsp:nvSpPr>
      <dsp:spPr>
        <a:xfrm>
          <a:off x="1369" y="782258"/>
          <a:ext cx="1528401" cy="7642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/>
            <a:t>随喜</a:t>
          </a:r>
          <a:endParaRPr lang="zh-CN" altLang="en-US" sz="1800" kern="1200" dirty="0"/>
        </a:p>
      </dsp:txBody>
      <dsp:txXfrm>
        <a:off x="23752" y="804641"/>
        <a:ext cx="1483635" cy="719434"/>
      </dsp:txXfrm>
    </dsp:sp>
    <dsp:sp modelId="{681E0812-1AA7-824C-9EB4-652FF278AFB8}">
      <dsp:nvSpPr>
        <dsp:cNvPr id="0" name=""/>
        <dsp:cNvSpPr/>
      </dsp:nvSpPr>
      <dsp:spPr>
        <a:xfrm rot="19457599">
          <a:off x="1459004" y="927819"/>
          <a:ext cx="752892" cy="33662"/>
        </a:xfrm>
        <a:custGeom>
          <a:avLst/>
          <a:gdLst/>
          <a:ahLst/>
          <a:cxnLst/>
          <a:rect l="0" t="0" r="0" b="0"/>
          <a:pathLst>
            <a:path>
              <a:moveTo>
                <a:pt x="0" y="16831"/>
              </a:moveTo>
              <a:lnTo>
                <a:pt x="752892" y="1683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1816628" y="925828"/>
        <a:ext cx="37644" cy="37644"/>
      </dsp:txXfrm>
    </dsp:sp>
    <dsp:sp modelId="{AF5E6254-8AED-284D-A167-06C2D9A50CD7}">
      <dsp:nvSpPr>
        <dsp:cNvPr id="0" name=""/>
        <dsp:cNvSpPr/>
      </dsp:nvSpPr>
      <dsp:spPr>
        <a:xfrm>
          <a:off x="2141131" y="342842"/>
          <a:ext cx="1528401" cy="7642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900" kern="1200" dirty="0" smtClean="0"/>
            <a:t>随喜善业</a:t>
          </a:r>
          <a:endParaRPr lang="zh-CN" altLang="en-US" sz="1900" kern="1200" dirty="0"/>
        </a:p>
      </dsp:txBody>
      <dsp:txXfrm>
        <a:off x="2163514" y="365225"/>
        <a:ext cx="1483635" cy="719434"/>
      </dsp:txXfrm>
    </dsp:sp>
    <dsp:sp modelId="{CE45D862-893C-5449-A927-4E738645DFDF}">
      <dsp:nvSpPr>
        <dsp:cNvPr id="0" name=""/>
        <dsp:cNvSpPr/>
      </dsp:nvSpPr>
      <dsp:spPr>
        <a:xfrm>
          <a:off x="3669532" y="708112"/>
          <a:ext cx="611360" cy="33662"/>
        </a:xfrm>
        <a:custGeom>
          <a:avLst/>
          <a:gdLst/>
          <a:ahLst/>
          <a:cxnLst/>
          <a:rect l="0" t="0" r="0" b="0"/>
          <a:pathLst>
            <a:path>
              <a:moveTo>
                <a:pt x="0" y="16831"/>
              </a:moveTo>
              <a:lnTo>
                <a:pt x="611360" y="1683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3959929" y="709659"/>
        <a:ext cx="30568" cy="30568"/>
      </dsp:txXfrm>
    </dsp:sp>
    <dsp:sp modelId="{4D0CEB89-0E0E-9140-A9AD-BBD5843BD8D8}">
      <dsp:nvSpPr>
        <dsp:cNvPr id="0" name=""/>
        <dsp:cNvSpPr/>
      </dsp:nvSpPr>
      <dsp:spPr>
        <a:xfrm>
          <a:off x="4280893" y="342842"/>
          <a:ext cx="2288704" cy="7642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900" kern="1200" dirty="0" smtClean="0"/>
            <a:t>可以增长善根</a:t>
          </a:r>
          <a:endParaRPr lang="zh-CN" altLang="en-US" sz="1900" kern="1200" dirty="0"/>
        </a:p>
      </dsp:txBody>
      <dsp:txXfrm>
        <a:off x="4303276" y="365225"/>
        <a:ext cx="2243938" cy="719434"/>
      </dsp:txXfrm>
    </dsp:sp>
    <dsp:sp modelId="{E1B8D57C-D292-024B-A699-4CBA20DC0F25}">
      <dsp:nvSpPr>
        <dsp:cNvPr id="0" name=""/>
        <dsp:cNvSpPr/>
      </dsp:nvSpPr>
      <dsp:spPr>
        <a:xfrm rot="2142401">
          <a:off x="1459004" y="1367235"/>
          <a:ext cx="752892" cy="33662"/>
        </a:xfrm>
        <a:custGeom>
          <a:avLst/>
          <a:gdLst/>
          <a:ahLst/>
          <a:cxnLst/>
          <a:rect l="0" t="0" r="0" b="0"/>
          <a:pathLst>
            <a:path>
              <a:moveTo>
                <a:pt x="0" y="16831"/>
              </a:moveTo>
              <a:lnTo>
                <a:pt x="752892" y="1683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1816628" y="1365244"/>
        <a:ext cx="37644" cy="37644"/>
      </dsp:txXfrm>
    </dsp:sp>
    <dsp:sp modelId="{BD0637EA-250E-F940-84E7-35D3131144C0}">
      <dsp:nvSpPr>
        <dsp:cNvPr id="0" name=""/>
        <dsp:cNvSpPr/>
      </dsp:nvSpPr>
      <dsp:spPr>
        <a:xfrm>
          <a:off x="2141131" y="1221673"/>
          <a:ext cx="1528401" cy="7642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/>
            <a:t>随喜罪业</a:t>
          </a:r>
          <a:endParaRPr lang="zh-CN" altLang="en-US" sz="1800" kern="1200" dirty="0"/>
        </a:p>
      </dsp:txBody>
      <dsp:txXfrm>
        <a:off x="2163514" y="1244056"/>
        <a:ext cx="1483635" cy="719434"/>
      </dsp:txXfrm>
    </dsp:sp>
    <dsp:sp modelId="{30E6910E-0B79-0F40-8126-F539CC0489D9}">
      <dsp:nvSpPr>
        <dsp:cNvPr id="0" name=""/>
        <dsp:cNvSpPr/>
      </dsp:nvSpPr>
      <dsp:spPr>
        <a:xfrm>
          <a:off x="3669532" y="1586943"/>
          <a:ext cx="611360" cy="33662"/>
        </a:xfrm>
        <a:custGeom>
          <a:avLst/>
          <a:gdLst/>
          <a:ahLst/>
          <a:cxnLst/>
          <a:rect l="0" t="0" r="0" b="0"/>
          <a:pathLst>
            <a:path>
              <a:moveTo>
                <a:pt x="0" y="16831"/>
              </a:moveTo>
              <a:lnTo>
                <a:pt x="611360" y="1683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3959929" y="1588490"/>
        <a:ext cx="30568" cy="30568"/>
      </dsp:txXfrm>
    </dsp:sp>
    <dsp:sp modelId="{62295F56-16D4-5848-BBD1-FFD5A31CEC2D}">
      <dsp:nvSpPr>
        <dsp:cNvPr id="0" name=""/>
        <dsp:cNvSpPr/>
      </dsp:nvSpPr>
      <dsp:spPr>
        <a:xfrm>
          <a:off x="4280893" y="1221673"/>
          <a:ext cx="2495054" cy="7642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/>
            <a:t>可以使罪过更大</a:t>
          </a:r>
          <a:endParaRPr lang="zh-CN" altLang="en-US" sz="1800" kern="1200" dirty="0"/>
        </a:p>
      </dsp:txBody>
      <dsp:txXfrm>
        <a:off x="4303276" y="1244056"/>
        <a:ext cx="2450288" cy="719434"/>
      </dsp:txXfrm>
    </dsp:sp>
    <dsp:sp modelId="{D4E5B7F8-365D-9F42-A517-E4193CA57E67}">
      <dsp:nvSpPr>
        <dsp:cNvPr id="0" name=""/>
        <dsp:cNvSpPr/>
      </dsp:nvSpPr>
      <dsp:spPr>
        <a:xfrm>
          <a:off x="1369" y="2539919"/>
          <a:ext cx="1528401" cy="7642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/>
            <a:t>后悔</a:t>
          </a:r>
          <a:endParaRPr lang="zh-CN" altLang="en-US" sz="1800" kern="1200" dirty="0"/>
        </a:p>
      </dsp:txBody>
      <dsp:txXfrm>
        <a:off x="23752" y="2562302"/>
        <a:ext cx="1483635" cy="719434"/>
      </dsp:txXfrm>
    </dsp:sp>
    <dsp:sp modelId="{CE229343-44CF-144D-89F3-E526D7517E00}">
      <dsp:nvSpPr>
        <dsp:cNvPr id="0" name=""/>
        <dsp:cNvSpPr/>
      </dsp:nvSpPr>
      <dsp:spPr>
        <a:xfrm rot="19457599">
          <a:off x="1459004" y="2685481"/>
          <a:ext cx="752892" cy="33662"/>
        </a:xfrm>
        <a:custGeom>
          <a:avLst/>
          <a:gdLst/>
          <a:ahLst/>
          <a:cxnLst/>
          <a:rect l="0" t="0" r="0" b="0"/>
          <a:pathLst>
            <a:path>
              <a:moveTo>
                <a:pt x="0" y="16831"/>
              </a:moveTo>
              <a:lnTo>
                <a:pt x="752892" y="1683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1816628" y="2683490"/>
        <a:ext cx="37644" cy="37644"/>
      </dsp:txXfrm>
    </dsp:sp>
    <dsp:sp modelId="{BA35F464-5475-7D46-8824-CBAD131570DB}">
      <dsp:nvSpPr>
        <dsp:cNvPr id="0" name=""/>
        <dsp:cNvSpPr/>
      </dsp:nvSpPr>
      <dsp:spPr>
        <a:xfrm>
          <a:off x="2141131" y="2100504"/>
          <a:ext cx="1528401" cy="7642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/>
            <a:t>后悔善业</a:t>
          </a:r>
          <a:endParaRPr lang="zh-CN" altLang="en-US" sz="1800" kern="1200" dirty="0"/>
        </a:p>
      </dsp:txBody>
      <dsp:txXfrm>
        <a:off x="2163514" y="2122887"/>
        <a:ext cx="1483635" cy="719434"/>
      </dsp:txXfrm>
    </dsp:sp>
    <dsp:sp modelId="{37BFFE80-9A9C-6C47-B02E-BB40CACA5A80}">
      <dsp:nvSpPr>
        <dsp:cNvPr id="0" name=""/>
        <dsp:cNvSpPr/>
      </dsp:nvSpPr>
      <dsp:spPr>
        <a:xfrm>
          <a:off x="3669532" y="2465773"/>
          <a:ext cx="611360" cy="33662"/>
        </a:xfrm>
        <a:custGeom>
          <a:avLst/>
          <a:gdLst/>
          <a:ahLst/>
          <a:cxnLst/>
          <a:rect l="0" t="0" r="0" b="0"/>
          <a:pathLst>
            <a:path>
              <a:moveTo>
                <a:pt x="0" y="16831"/>
              </a:moveTo>
              <a:lnTo>
                <a:pt x="611360" y="1683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3959929" y="2467320"/>
        <a:ext cx="30568" cy="30568"/>
      </dsp:txXfrm>
    </dsp:sp>
    <dsp:sp modelId="{929EB937-C062-ED4F-A195-344BE05067F4}">
      <dsp:nvSpPr>
        <dsp:cNvPr id="0" name=""/>
        <dsp:cNvSpPr/>
      </dsp:nvSpPr>
      <dsp:spPr>
        <a:xfrm>
          <a:off x="4280893" y="2100504"/>
          <a:ext cx="2131493" cy="7642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/>
            <a:t>可以降低功德</a:t>
          </a:r>
          <a:endParaRPr lang="zh-CN" altLang="en-US" sz="1800" kern="1200" dirty="0"/>
        </a:p>
      </dsp:txBody>
      <dsp:txXfrm>
        <a:off x="4303276" y="2122887"/>
        <a:ext cx="2086727" cy="719434"/>
      </dsp:txXfrm>
    </dsp:sp>
    <dsp:sp modelId="{E4394498-2535-0C41-9DD8-30C8DCB6689B}">
      <dsp:nvSpPr>
        <dsp:cNvPr id="0" name=""/>
        <dsp:cNvSpPr/>
      </dsp:nvSpPr>
      <dsp:spPr>
        <a:xfrm rot="2142401">
          <a:off x="1459004" y="3124897"/>
          <a:ext cx="752892" cy="33662"/>
        </a:xfrm>
        <a:custGeom>
          <a:avLst/>
          <a:gdLst/>
          <a:ahLst/>
          <a:cxnLst/>
          <a:rect l="0" t="0" r="0" b="0"/>
          <a:pathLst>
            <a:path>
              <a:moveTo>
                <a:pt x="0" y="16831"/>
              </a:moveTo>
              <a:lnTo>
                <a:pt x="752892" y="1683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1816628" y="3122905"/>
        <a:ext cx="37644" cy="37644"/>
      </dsp:txXfrm>
    </dsp:sp>
    <dsp:sp modelId="{5F49FC21-4751-324B-BC3D-E6F3FDB38F6F}">
      <dsp:nvSpPr>
        <dsp:cNvPr id="0" name=""/>
        <dsp:cNvSpPr/>
      </dsp:nvSpPr>
      <dsp:spPr>
        <a:xfrm>
          <a:off x="2141131" y="2979335"/>
          <a:ext cx="1528401" cy="7642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/>
            <a:t>后悔罪业</a:t>
          </a:r>
          <a:endParaRPr lang="zh-CN" altLang="en-US" sz="1800" kern="1200" dirty="0"/>
        </a:p>
      </dsp:txBody>
      <dsp:txXfrm>
        <a:off x="2163514" y="3001718"/>
        <a:ext cx="1483635" cy="719434"/>
      </dsp:txXfrm>
    </dsp:sp>
    <dsp:sp modelId="{F2BE1A33-1CE0-F544-BB7B-E0E2C322949A}">
      <dsp:nvSpPr>
        <dsp:cNvPr id="0" name=""/>
        <dsp:cNvSpPr/>
      </dsp:nvSpPr>
      <dsp:spPr>
        <a:xfrm>
          <a:off x="3669532" y="3344604"/>
          <a:ext cx="611360" cy="33662"/>
        </a:xfrm>
        <a:custGeom>
          <a:avLst/>
          <a:gdLst/>
          <a:ahLst/>
          <a:cxnLst/>
          <a:rect l="0" t="0" r="0" b="0"/>
          <a:pathLst>
            <a:path>
              <a:moveTo>
                <a:pt x="0" y="16831"/>
              </a:moveTo>
              <a:lnTo>
                <a:pt x="611360" y="1683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3959929" y="3346151"/>
        <a:ext cx="30568" cy="30568"/>
      </dsp:txXfrm>
    </dsp:sp>
    <dsp:sp modelId="{C3EDD30D-088F-174A-9ACC-FA602FD7FB58}">
      <dsp:nvSpPr>
        <dsp:cNvPr id="0" name=""/>
        <dsp:cNvSpPr/>
      </dsp:nvSpPr>
      <dsp:spPr>
        <a:xfrm>
          <a:off x="4280893" y="2979335"/>
          <a:ext cx="2089156" cy="7642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/>
            <a:t>可以降低罪业</a:t>
          </a:r>
          <a:endParaRPr lang="zh-CN" altLang="en-US" sz="1800" kern="1200" dirty="0"/>
        </a:p>
      </dsp:txBody>
      <dsp:txXfrm>
        <a:off x="4303276" y="3001718"/>
        <a:ext cx="2044390" cy="7194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#1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endSty" val="noArr"/>
                        <dgm:param type="begPts" val="midR"/>
                        <dgm:param type="endPts" val="midL"/>
                      </dgm:alg>
                    </dgm:if>
                    <dgm:else name="Name14">
                      <dgm:alg type="conn">
                        <dgm:param type="dim" val="1D"/>
                        <dgm:param type="endSty" val="noArr"/>
                        <dgm:param type="begPts" val="midL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A98AF03-7270-45C2-A683-C5E353EF01A5}" type="datetime4">
              <a:rPr lang="en-US" smtClean="0"/>
              <a:t>April 26, 2017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B37D5FE-740C-46F5-801A-FA5477D971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5AFD-D735-4504-A039-ADEBB6448D55}" type="datetime4">
              <a:rPr lang="en-US" smtClean="0"/>
              <a:t>April 26,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8118-FB93-4E87-B380-0175F2FE2167}" type="datetime4">
              <a:rPr lang="en-US" smtClean="0"/>
              <a:t>April 26,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t>April 26,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EAE1-CAAC-4AEF-919E-158692B1E55E}" type="datetime4">
              <a:rPr lang="en-US" smtClean="0"/>
              <a:t>April 26,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5A706-D8F2-4D1A-855A-CADC92600C26}" type="datetime4">
              <a:rPr lang="en-US" smtClean="0"/>
              <a:t>April 26, 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F123-1704-49AC-9D15-C4B1462B8014}" type="datetime4">
              <a:rPr lang="en-US" smtClean="0"/>
              <a:t>April 26, 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7EC2-47FB-48A1-8644-C8A81DDAA119}" type="datetime4">
              <a:rPr lang="en-US" smtClean="0"/>
              <a:t>April 26, 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3ED-7435-49F9-84C8-03CCA2F8DEDB}" type="datetime4">
              <a:rPr lang="en-US" smtClean="0"/>
              <a:t>April 26, 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9BF1-FCD3-4395-8FF6-0047AF66228E}" type="datetime4">
              <a:rPr lang="en-US" smtClean="0"/>
              <a:t>April 26, 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1222-2C8B-4501-BE87-6797EC025925}" type="datetime4">
              <a:rPr lang="en-US" smtClean="0"/>
              <a:t>April 26, 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6C01193-8287-4834-A286-6B880643E934}" type="datetime4">
              <a:rPr lang="en-US" smtClean="0"/>
              <a:t>April 26,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B37D5FE-740C-46F5-801A-FA5477D9711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585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65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8945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535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4739833" y="655420"/>
            <a:ext cx="3304572" cy="518872"/>
          </a:xfrm>
        </p:spPr>
        <p:txBody>
          <a:bodyPr/>
          <a:lstStyle/>
          <a:p>
            <a:pPr algn="ctr"/>
            <a:r>
              <a:rPr kumimoji="1" lang="zh-CN" altLang="en-US" dirty="0" smtClean="0"/>
              <a:t>发心偈</a:t>
            </a:r>
            <a:endParaRPr kumimoji="1" lang="zh-CN" altLang="en-US" dirty="0"/>
          </a:p>
        </p:txBody>
      </p:sp>
      <p:sp>
        <p:nvSpPr>
          <p:cNvPr id="6" name="文本占位符 5"/>
          <p:cNvSpPr>
            <a:spLocks noGrp="1"/>
          </p:cNvSpPr>
          <p:nvPr>
            <p:ph type="body" sz="half" idx="2"/>
          </p:nvPr>
        </p:nvSpPr>
        <p:spPr>
          <a:xfrm>
            <a:off x="4736592" y="1447382"/>
            <a:ext cx="3298784" cy="4207515"/>
          </a:xfrm>
        </p:spPr>
        <p:txBody>
          <a:bodyPr>
            <a:noAutofit/>
          </a:bodyPr>
          <a:lstStyle/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顶礼本师释迦牟尼佛！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顶礼文殊智慧勇识</a:t>
            </a:r>
            <a:r>
              <a:rPr kumimoji="1" lang="zh-CN" altLang="zh-CN" sz="2000" dirty="0">
                <a:latin typeface="+mn-ea"/>
                <a:cs typeface="华文隶书"/>
              </a:rPr>
              <a:t>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顶礼传承大恩上师！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无上甚深微妙法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百千万劫难遭遇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我今见闻得受持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愿解如来真实义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为度化一切众生，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请大家发无上殊胜的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菩提心！</a:t>
            </a:r>
          </a:p>
          <a:p>
            <a:endParaRPr kumimoji="1" lang="zh-CN" altLang="en-US" sz="2000" dirty="0"/>
          </a:p>
        </p:txBody>
      </p:sp>
      <p:pic>
        <p:nvPicPr>
          <p:cNvPr id="5" name="Picture 4" descr="20160328201008110.JPEG790x600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0454" y="519493"/>
            <a:ext cx="3629260" cy="5733024"/>
          </a:xfrm>
          <a:prstGeom prst="rect">
            <a:avLst/>
          </a:prstGeom>
        </p:spPr>
      </p:pic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02169"/>
          </a:xfrm>
        </p:spPr>
        <p:txBody>
          <a:bodyPr>
            <a:normAutofit fontScale="90000"/>
          </a:bodyPr>
          <a:lstStyle/>
          <a:p>
            <a:r>
              <a:rPr kumimoji="1" lang="zh-CN" altLang="en-US" sz="3600" dirty="0" smtClean="0"/>
              <a:t>第二种因素</a:t>
            </a:r>
            <a:endParaRPr kumimoji="1"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725084"/>
            <a:ext cx="6777317" cy="4107546"/>
          </a:xfrm>
        </p:spPr>
        <p:txBody>
          <a:bodyPr/>
          <a:lstStyle/>
          <a:p>
            <a:r>
              <a:rPr kumimoji="1" lang="zh-CN" altLang="en-US" dirty="0" smtClean="0"/>
              <a:t>后悔：即对自己行善后悔了，所应得到的善根就被毁掉了。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原理：因果规律。任何事物增长有使其增长的因素，减少有使其减少的因素，这是自然规律。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我们对于善行要随喜，对于罪业要后悔。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endParaRPr kumimoji="1" lang="zh-CN" altLang="en-U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591586"/>
          </a:xfrm>
        </p:spPr>
        <p:txBody>
          <a:bodyPr>
            <a:normAutofit fontScale="90000"/>
          </a:bodyPr>
          <a:lstStyle/>
          <a:p>
            <a:r>
              <a:rPr kumimoji="1" lang="zh-CN" altLang="en-US" sz="3600" dirty="0" smtClean="0"/>
              <a:t>第二种因素（续）</a:t>
            </a:r>
            <a:endParaRPr kumimoji="1" lang="zh-CN" altLang="en-US" sz="3600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</p:nvPr>
        </p:nvGraphicFramePr>
        <p:xfrm>
          <a:off x="905909" y="1746250"/>
          <a:ext cx="6777317" cy="4086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12753"/>
          </a:xfrm>
        </p:spPr>
        <p:txBody>
          <a:bodyPr>
            <a:normAutofit fontScale="90000"/>
          </a:bodyPr>
          <a:lstStyle/>
          <a:p>
            <a:r>
              <a:rPr kumimoji="1" lang="zh-CN" altLang="en-US" sz="3600" dirty="0" smtClean="0"/>
              <a:t>第三种因素</a:t>
            </a:r>
            <a:endParaRPr kumimoji="1"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767418"/>
            <a:ext cx="6777317" cy="4065212"/>
          </a:xfrm>
        </p:spPr>
        <p:txBody>
          <a:bodyPr>
            <a:normAutofit/>
          </a:bodyPr>
          <a:lstStyle/>
          <a:p>
            <a:r>
              <a:rPr kumimoji="1" lang="zh-CN" altLang="en-US" dirty="0" smtClean="0"/>
              <a:t>炫耀功德：行善之后，觉得自己很了不起，为了自己而有意对外宣扬功德。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原理：炫耀会产生傲慢心。即使行善前的发心是为了脱离轮回、为了度化众生，但一炫耀，发心变成为了自己的面子；因此，善的功德会下降。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对外宣扬自己的功德是否就是“炫耀”，要看发心</a:t>
            </a:r>
            <a:r>
              <a:rPr kumimoji="1" lang="zh-CN" altLang="en-US" dirty="0"/>
              <a:t>。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12753"/>
          </a:xfrm>
        </p:spPr>
        <p:txBody>
          <a:bodyPr>
            <a:normAutofit fontScale="90000"/>
          </a:bodyPr>
          <a:lstStyle/>
          <a:p>
            <a:r>
              <a:rPr kumimoji="1" lang="zh-CN" altLang="en-US" sz="3600" dirty="0" smtClean="0"/>
              <a:t>第四种因素</a:t>
            </a:r>
            <a:endParaRPr kumimoji="1"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640418"/>
            <a:ext cx="6777317" cy="4192212"/>
          </a:xfrm>
        </p:spPr>
        <p:txBody>
          <a:bodyPr>
            <a:normAutofit/>
          </a:bodyPr>
          <a:lstStyle/>
          <a:p>
            <a:r>
              <a:rPr kumimoji="1" lang="zh-CN" altLang="en-US" dirty="0" smtClean="0"/>
              <a:t>严重的嗔恨心：它会毁掉我们在此之前没有保存好的所有善根。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原理：大乘佛教认为</a:t>
            </a:r>
            <a:r>
              <a:rPr kumimoji="1" lang="zh-CN" altLang="en-US" dirty="0"/>
              <a:t>，</a:t>
            </a:r>
            <a:r>
              <a:rPr kumimoji="1" lang="zh-CN" altLang="en-US" dirty="0" smtClean="0"/>
              <a:t>嗔恨心是所有烦恼中最严重的，是罪过。因为大乘佛教所追求的是度化一切众生，它的力量来自于慈悲心；而嗔恨心与慈悲心是严重的矛盾，不可能同时存在</a:t>
            </a:r>
            <a:r>
              <a:rPr kumimoji="1" lang="zh-CN" altLang="en-US" dirty="0"/>
              <a:t>。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一定要控制嗔恨心。通过长期修行</a:t>
            </a:r>
            <a:r>
              <a:rPr kumimoji="1" lang="zh-CN" altLang="en-US" dirty="0"/>
              <a:t>和</a:t>
            </a:r>
            <a:r>
              <a:rPr kumimoji="1" lang="zh-CN" altLang="en-US" dirty="0" smtClean="0"/>
              <a:t>训练可以以达到。</a:t>
            </a:r>
            <a:endParaRPr kumimoji="1" lang="zh-CN" altLang="en-US" b="1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12753"/>
          </a:xfrm>
        </p:spPr>
        <p:txBody>
          <a:bodyPr>
            <a:normAutofit fontScale="90000"/>
          </a:bodyPr>
          <a:lstStyle/>
          <a:p>
            <a:r>
              <a:rPr kumimoji="1" lang="zh-CN" altLang="en-US" dirty="0" smtClean="0"/>
              <a:t>四种因素</a:t>
            </a:r>
            <a:r>
              <a:rPr kumimoji="1" lang="en-US" altLang="zh-CN" dirty="0" smtClean="0"/>
              <a:t> </a:t>
            </a:r>
            <a:r>
              <a:rPr kumimoji="1" lang="zh-CN" altLang="en-US" dirty="0" smtClean="0"/>
              <a:t>－</a:t>
            </a:r>
            <a:r>
              <a:rPr kumimoji="1" lang="en-US" altLang="zh-CN" dirty="0" smtClean="0"/>
              <a:t> </a:t>
            </a:r>
            <a:r>
              <a:rPr kumimoji="1" lang="zh-CN" altLang="en-US" dirty="0" smtClean="0"/>
              <a:t>小结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640417"/>
            <a:ext cx="6777317" cy="4612601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120000"/>
              </a:lnSpc>
            </a:pPr>
            <a:r>
              <a:rPr kumimoji="1" lang="zh-CN" altLang="en-US" sz="4800" dirty="0" smtClean="0"/>
              <a:t>在未做回向时，善根非常脆弱，容易被毁坏。</a:t>
            </a:r>
            <a:endParaRPr kumimoji="1" lang="en-US" altLang="zh-CN" sz="4800" dirty="0" smtClean="0"/>
          </a:p>
          <a:p>
            <a:pPr>
              <a:lnSpc>
                <a:spcPts val="1600"/>
              </a:lnSpc>
            </a:pPr>
            <a:endParaRPr kumimoji="1" lang="en-US" altLang="zh-CN" sz="4800" dirty="0" smtClean="0"/>
          </a:p>
          <a:p>
            <a:pPr>
              <a:lnSpc>
                <a:spcPct val="120000"/>
              </a:lnSpc>
            </a:pPr>
            <a:r>
              <a:rPr kumimoji="1" lang="zh-CN" altLang="en-US" sz="4800" dirty="0" smtClean="0"/>
              <a:t>尽管大乘佛教的目标是利益众生，但作为初学者，要先选择修行；修行到一定程度时，再利益众生，这样才会做得完美；</a:t>
            </a:r>
            <a:endParaRPr kumimoji="1" lang="en-US" altLang="zh-CN" sz="4800" dirty="0" smtClean="0"/>
          </a:p>
          <a:p>
            <a:pPr>
              <a:lnSpc>
                <a:spcPts val="1600"/>
              </a:lnSpc>
            </a:pPr>
            <a:endParaRPr kumimoji="1" lang="en-US" altLang="zh-CN" sz="4800" dirty="0"/>
          </a:p>
          <a:p>
            <a:pPr>
              <a:lnSpc>
                <a:spcPct val="120000"/>
              </a:lnSpc>
            </a:pPr>
            <a:r>
              <a:rPr kumimoji="1" lang="zh-CN" altLang="en-US" sz="4800" dirty="0" smtClean="0"/>
              <a:t>否则，一旦遇到个人损失、生命威胁等，就会放弃行善、保护自己，因而使善行不圆满。</a:t>
            </a:r>
            <a:endParaRPr kumimoji="1" lang="en-US" altLang="zh-CN" sz="4800" dirty="0" smtClean="0"/>
          </a:p>
          <a:p>
            <a:pPr>
              <a:lnSpc>
                <a:spcPts val="1600"/>
              </a:lnSpc>
            </a:pPr>
            <a:endParaRPr kumimoji="1" lang="en-US" altLang="zh-CN" sz="4800" dirty="0" smtClean="0"/>
          </a:p>
          <a:p>
            <a:pPr>
              <a:lnSpc>
                <a:spcPct val="120000"/>
              </a:lnSpc>
            </a:pPr>
            <a:r>
              <a:rPr kumimoji="1" lang="zh-CN" altLang="en-US" sz="4800" dirty="0" smtClean="0"/>
              <a:t>佛教导我们：当越有困难越愿意付出时，功德也会越大。当困难和威胁不但没有成为阻碍，反而成为顺缘和助力时，才可以投入到利他的事业当中。</a:t>
            </a:r>
            <a:endParaRPr kumimoji="1" lang="en-US" altLang="zh-CN" sz="4800" dirty="0" smtClean="0"/>
          </a:p>
          <a:p>
            <a:pPr lvl="1">
              <a:lnSpc>
                <a:spcPct val="120000"/>
              </a:lnSpc>
            </a:pPr>
            <a:endParaRPr kumimoji="1" lang="en-US" altLang="zh-CN" dirty="0"/>
          </a:p>
          <a:p>
            <a:pPr lvl="1">
              <a:lnSpc>
                <a:spcPct val="120000"/>
              </a:lnSpc>
            </a:pPr>
            <a:r>
              <a:rPr kumimoji="1" lang="zh-CN" altLang="en-US" sz="4000" dirty="0" smtClean="0"/>
              <a:t>学医救治病人的例子</a:t>
            </a:r>
            <a:endParaRPr kumimoji="1" lang="en-US" altLang="zh-CN" sz="4000" dirty="0" smtClean="0"/>
          </a:p>
          <a:p>
            <a:pPr lvl="1">
              <a:lnSpc>
                <a:spcPct val="120000"/>
              </a:lnSpc>
            </a:pPr>
            <a:r>
              <a:rPr kumimoji="1" lang="zh-CN" altLang="en-US" sz="4000" dirty="0" smtClean="0"/>
              <a:t>运动员封闭训练后去参加比赛的例子</a:t>
            </a:r>
            <a:endParaRPr kumimoji="1" lang="en-US" altLang="zh-CN" sz="4000" dirty="0" smtClean="0"/>
          </a:p>
          <a:p>
            <a:endParaRPr kumimoji="1" lang="zh-CN" altLang="en-U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12753"/>
          </a:xfrm>
        </p:spPr>
        <p:txBody>
          <a:bodyPr>
            <a:normAutofit fontScale="90000"/>
          </a:bodyPr>
          <a:lstStyle/>
          <a:p>
            <a:pPr algn="ctr"/>
            <a:r>
              <a:rPr kumimoji="1" lang="zh-CN" altLang="en-US" sz="3600" dirty="0" smtClean="0"/>
              <a:t>回向的本质</a:t>
            </a:r>
            <a:endParaRPr kumimoji="1" lang="zh-CN" altLang="en-US" sz="3600" dirty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>
          <a:xfrm>
            <a:off x="1043492" y="1746250"/>
            <a:ext cx="6777317" cy="4086379"/>
          </a:xfrm>
        </p:spPr>
        <p:txBody>
          <a:bodyPr/>
          <a:lstStyle/>
          <a:p>
            <a:r>
              <a:rPr kumimoji="1" lang="zh-CN" altLang="en-US" dirty="0" smtClean="0"/>
              <a:t>回向就是一种心愿，一种愿望。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心愿与回向的区别：</a:t>
            </a:r>
            <a:endParaRPr kumimoji="1" lang="en-US" altLang="zh-CN" dirty="0" smtClean="0"/>
          </a:p>
          <a:p>
            <a:pPr lvl="1"/>
            <a:r>
              <a:rPr kumimoji="1" lang="zh-CN" altLang="en-US" dirty="0" smtClean="0"/>
              <a:t>心愿：在没有善根时可以发愿、发心，并没有付出的东西；</a:t>
            </a:r>
            <a:endParaRPr kumimoji="1" lang="en-US" altLang="zh-CN" dirty="0" smtClean="0"/>
          </a:p>
          <a:p>
            <a:pPr lvl="1"/>
            <a:r>
              <a:rPr kumimoji="1" lang="zh-CN" altLang="en-US" dirty="0" smtClean="0"/>
              <a:t>回向：有善根时，可以做回向，其本质是把善根分享给众生的心愿。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65887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0" y="856558"/>
            <a:ext cx="7024744" cy="575961"/>
          </a:xfrm>
        </p:spPr>
        <p:txBody>
          <a:bodyPr>
            <a:normAutofit fontScale="90000"/>
          </a:bodyPr>
          <a:lstStyle/>
          <a:p>
            <a:pPr algn="ctr"/>
            <a:r>
              <a:rPr kumimoji="1" lang="zh-CN" altLang="en-US" sz="3600" dirty="0" smtClean="0"/>
              <a:t>回向的种类</a:t>
            </a:r>
            <a:endParaRPr kumimoji="1"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609738"/>
            <a:ext cx="7024742" cy="4430471"/>
          </a:xfrm>
        </p:spPr>
        <p:txBody>
          <a:bodyPr>
            <a:normAutofit fontScale="92500" lnSpcReduction="10000"/>
          </a:bodyPr>
          <a:lstStyle/>
          <a:p>
            <a:pPr marL="525780" indent="-457200">
              <a:buFont typeface="+mj-ea"/>
              <a:buAutoNum type="circleNumDbPlain"/>
            </a:pPr>
            <a:r>
              <a:rPr kumimoji="1" lang="zh-CN" altLang="en-US" b="1" dirty="0" smtClean="0"/>
              <a:t>人天乘的回向</a:t>
            </a:r>
            <a:r>
              <a:rPr kumimoji="1" lang="zh-CN" altLang="en-US" dirty="0" smtClean="0"/>
              <a:t>：以此功德，愿生生世世不堕恶道，并能回到此人生，过幸福快乐的日子。</a:t>
            </a:r>
            <a:endParaRPr kumimoji="1" lang="en-US" altLang="zh-CN" dirty="0" smtClean="0"/>
          </a:p>
          <a:p>
            <a:pPr marL="525780" indent="-457200">
              <a:buFont typeface="+mj-ea"/>
              <a:buAutoNum type="circleNumDbPlain"/>
            </a:pPr>
            <a:endParaRPr kumimoji="1" lang="en-US" altLang="zh-CN" dirty="0" smtClean="0"/>
          </a:p>
          <a:p>
            <a:pPr marL="525780" indent="-457200">
              <a:buFont typeface="+mj-ea"/>
              <a:buAutoNum type="circleNumDbPlain"/>
            </a:pPr>
            <a:r>
              <a:rPr kumimoji="1" lang="zh-CN" altLang="en-US" b="1" dirty="0" smtClean="0"/>
              <a:t>小乘的回向</a:t>
            </a:r>
            <a:r>
              <a:rPr kumimoji="1" lang="zh-CN" altLang="en-US" dirty="0" smtClean="0"/>
              <a:t>：以此功德，愿自己能够了脱生死，快速成就阿罗汉的果位。</a:t>
            </a:r>
            <a:endParaRPr kumimoji="1" lang="en-US" altLang="zh-CN" dirty="0" smtClean="0"/>
          </a:p>
          <a:p>
            <a:pPr marL="525780" indent="-457200">
              <a:buFont typeface="+mj-ea"/>
              <a:buAutoNum type="circleNumDbPlain"/>
            </a:pPr>
            <a:endParaRPr kumimoji="1" lang="en-US" altLang="zh-CN" dirty="0" smtClean="0"/>
          </a:p>
          <a:p>
            <a:pPr marL="525780" indent="-457200">
              <a:buFont typeface="+mj-ea"/>
              <a:buAutoNum type="circleNumDbPlain"/>
            </a:pPr>
            <a:r>
              <a:rPr kumimoji="1" lang="zh-CN" altLang="en-US" b="1" dirty="0" smtClean="0"/>
              <a:t>大乘的回向</a:t>
            </a:r>
            <a:r>
              <a:rPr kumimoji="1" lang="zh-CN" altLang="en-US" dirty="0" smtClean="0"/>
              <a:t>：分两种</a:t>
            </a:r>
            <a:endParaRPr kumimoji="1" lang="en-US" altLang="zh-CN" dirty="0" smtClean="0"/>
          </a:p>
          <a:p>
            <a:pPr lvl="1">
              <a:buFont typeface="Wingdings" charset="2"/>
              <a:buChar char="l"/>
            </a:pPr>
            <a:r>
              <a:rPr kumimoji="1" lang="zh-CN" altLang="en-US" dirty="0" smtClean="0"/>
              <a:t>以此功德，为度化众生而自己先尽快成佛；</a:t>
            </a:r>
            <a:endParaRPr kumimoji="1" lang="en-US" altLang="zh-CN" dirty="0" smtClean="0"/>
          </a:p>
          <a:p>
            <a:pPr lvl="1">
              <a:buFont typeface="Wingdings" charset="2"/>
              <a:buChar char="l"/>
            </a:pPr>
            <a:r>
              <a:rPr kumimoji="1" lang="zh-CN" altLang="en-US" dirty="0" smtClean="0"/>
              <a:t>把过去的、现在的、未来的所有功德回向给天下众生，愿他们都能够成就佛的果位。</a:t>
            </a:r>
            <a:endParaRPr kumimoji="1" lang="en-US" altLang="zh-CN" dirty="0" smtClean="0"/>
          </a:p>
          <a:p>
            <a:pPr>
              <a:buFont typeface="Wingdings" charset="2"/>
              <a:buChar char="l"/>
            </a:pPr>
            <a:endParaRPr kumimoji="1" lang="en-US" altLang="zh-CN" dirty="0"/>
          </a:p>
          <a:p>
            <a:pPr>
              <a:buFont typeface="Wingdings" charset="2"/>
              <a:buChar char="Ø"/>
            </a:pPr>
            <a:r>
              <a:rPr kumimoji="1" lang="zh-CN" altLang="en-US" dirty="0" smtClean="0"/>
              <a:t>如果发心和回向是一致的，功德的力量将会很大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9381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回向的方法</a:t>
            </a:r>
            <a:endParaRPr kumimoji="1"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342900" indent="-342900">
              <a:buFont typeface="Wingdings" charset="2"/>
              <a:buChar char="l"/>
            </a:pPr>
            <a:r>
              <a:rPr kumimoji="1" lang="zh-CN" altLang="en-US" dirty="0" smtClean="0"/>
              <a:t>有毒回向</a:t>
            </a:r>
            <a:endParaRPr kumimoji="1" lang="en-US" altLang="zh-CN" dirty="0" smtClean="0"/>
          </a:p>
          <a:p>
            <a:pPr marL="342900" indent="-342900">
              <a:buFont typeface="Wingdings" charset="2"/>
              <a:buChar char="l"/>
            </a:pPr>
            <a:r>
              <a:rPr kumimoji="1" lang="zh-CN" altLang="en-US" dirty="0" smtClean="0"/>
              <a:t>无毒回向</a:t>
            </a:r>
            <a:endParaRPr kumimoji="1" lang="en-US" altLang="zh-CN" dirty="0" smtClean="0"/>
          </a:p>
          <a:p>
            <a:pPr marL="800100" lvl="1" indent="-342900">
              <a:buFont typeface="Wingdings" charset="2"/>
              <a:buChar char="l"/>
            </a:pPr>
            <a:r>
              <a:rPr kumimoji="1" lang="zh-CN" altLang="en-US" dirty="0" smtClean="0"/>
              <a:t>最好的无毒回向</a:t>
            </a:r>
            <a:endParaRPr kumimoji="1" lang="en-US" altLang="zh-CN" dirty="0" smtClean="0"/>
          </a:p>
          <a:p>
            <a:pPr marL="800100" lvl="1" indent="-342900">
              <a:buFont typeface="Wingdings" charset="2"/>
              <a:buChar char="l"/>
            </a:pPr>
            <a:r>
              <a:rPr kumimoji="1" lang="zh-CN" altLang="en-US" dirty="0" smtClean="0"/>
              <a:t>中等的无毒回向</a:t>
            </a:r>
            <a:endParaRPr kumimoji="1" lang="en-US" altLang="zh-CN" dirty="0" smtClean="0"/>
          </a:p>
          <a:p>
            <a:pPr marL="800100" lvl="1" indent="-342900">
              <a:buFont typeface="Wingdings" charset="2"/>
              <a:buChar char="l"/>
            </a:pPr>
            <a:r>
              <a:rPr kumimoji="1" lang="zh-CN" altLang="en-US" dirty="0" smtClean="0"/>
              <a:t>简单、有效的无毒回向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30620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12753"/>
          </a:xfrm>
        </p:spPr>
        <p:txBody>
          <a:bodyPr>
            <a:normAutofit fontScale="90000"/>
          </a:bodyPr>
          <a:lstStyle/>
          <a:p>
            <a:r>
              <a:rPr kumimoji="1" lang="zh-CN" altLang="en-US" sz="3600" dirty="0" smtClean="0"/>
              <a:t>有毒回向</a:t>
            </a:r>
            <a:endParaRPr kumimoji="1" lang="zh-CN" altLang="en-US" sz="3600" dirty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>
          <a:xfrm>
            <a:off x="1043492" y="1873250"/>
            <a:ext cx="6777317" cy="3959379"/>
          </a:xfrm>
        </p:spPr>
        <p:txBody>
          <a:bodyPr/>
          <a:lstStyle/>
          <a:p>
            <a:r>
              <a:rPr kumimoji="1" lang="zh-CN" altLang="en-US" dirty="0" smtClean="0"/>
              <a:t>“有毒”就是有执着，“毒”就是执着。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未证悟空性，对善有执着；未证悟三轮体空，对自己、对善、对回向的对象都会当成是真实不虚的，都有执着。</a:t>
            </a:r>
            <a:endParaRPr kumimoji="1" lang="en-US" altLang="zh-CN" dirty="0" smtClean="0"/>
          </a:p>
          <a:p>
            <a:endParaRPr kumimoji="1" lang="en-US" altLang="zh-CN" dirty="0"/>
          </a:p>
          <a:p>
            <a:r>
              <a:rPr kumimoji="1" lang="zh-CN" altLang="en-US" dirty="0" smtClean="0"/>
              <a:t>有执着就是轮回之因，此时的回向就称为有毒回向。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6842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0" y="783168"/>
            <a:ext cx="7024744" cy="571499"/>
          </a:xfrm>
        </p:spPr>
        <p:txBody>
          <a:bodyPr>
            <a:normAutofit fontScale="90000"/>
          </a:bodyPr>
          <a:lstStyle/>
          <a:p>
            <a:r>
              <a:rPr kumimoji="1" lang="zh-CN" altLang="en-US" sz="3600" dirty="0" smtClean="0"/>
              <a:t>无毒回向</a:t>
            </a:r>
            <a:endParaRPr kumimoji="1" lang="zh-CN" altLang="en-US" sz="3600" dirty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>
          <a:xfrm>
            <a:off x="1043492" y="1560944"/>
            <a:ext cx="7024742" cy="4656483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kumimoji="1" lang="zh-CN" altLang="en-US" sz="2600" dirty="0" smtClean="0"/>
              <a:t>无毒回向就是没有执着的回向，实际上就是空性。证悟了三轮（自己、善根和众生）都是如幻如梦的，在此境界中回向就是无毒回向。</a:t>
            </a:r>
            <a:endParaRPr kumimoji="1" lang="en-US" altLang="zh-CN" sz="2600" dirty="0" smtClean="0"/>
          </a:p>
          <a:p>
            <a:pPr>
              <a:lnSpc>
                <a:spcPct val="120000"/>
              </a:lnSpc>
            </a:pPr>
            <a:endParaRPr kumimoji="1"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170136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pic>
        <p:nvPicPr>
          <p:cNvPr id="4" name="图片 3" descr="09bOOOPIC8b_1024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593430" y="1174292"/>
            <a:ext cx="2585323" cy="4232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kumimoji="1" lang="zh-CN" altLang="en-US" sz="6600" dirty="0">
                <a:solidFill>
                  <a:srgbClr val="4F6228"/>
                </a:solidFill>
                <a:latin typeface="+mj-ea"/>
                <a:cs typeface="华文隶书"/>
              </a:rPr>
              <a:t>三</a:t>
            </a:r>
            <a:r>
              <a:rPr kumimoji="1" lang="en-US" altLang="zh-CN" sz="6600" dirty="0">
                <a:solidFill>
                  <a:srgbClr val="4F6228"/>
                </a:solidFill>
                <a:latin typeface="+mj-ea"/>
                <a:cs typeface="华文隶书"/>
              </a:rPr>
              <a:t> </a:t>
            </a:r>
            <a:r>
              <a:rPr kumimoji="1" lang="zh-CN" altLang="en-US" sz="6600" dirty="0">
                <a:solidFill>
                  <a:srgbClr val="4F6228"/>
                </a:solidFill>
                <a:latin typeface="+mj-ea"/>
                <a:cs typeface="华文隶书"/>
              </a:rPr>
              <a:t>殊</a:t>
            </a:r>
            <a:r>
              <a:rPr kumimoji="1" lang="en-US" altLang="zh-CN" sz="6600" dirty="0">
                <a:solidFill>
                  <a:srgbClr val="4F6228"/>
                </a:solidFill>
                <a:latin typeface="+mj-ea"/>
                <a:cs typeface="华文隶书"/>
              </a:rPr>
              <a:t> </a:t>
            </a:r>
            <a:r>
              <a:rPr kumimoji="1" lang="zh-CN" altLang="en-US" sz="6600" dirty="0">
                <a:solidFill>
                  <a:srgbClr val="4F6228"/>
                </a:solidFill>
                <a:latin typeface="+mj-ea"/>
                <a:cs typeface="华文隶书"/>
              </a:rPr>
              <a:t>胜</a:t>
            </a:r>
            <a:r>
              <a:rPr kumimoji="1" lang="en-US" altLang="zh-CN" sz="6600" dirty="0">
                <a:solidFill>
                  <a:srgbClr val="4F6228"/>
                </a:solidFill>
                <a:latin typeface="+mj-ea"/>
                <a:cs typeface="华文隶书"/>
              </a:rPr>
              <a:t> </a:t>
            </a:r>
          </a:p>
          <a:p>
            <a:pPr algn="ctr"/>
            <a:r>
              <a:rPr kumimoji="1" lang="zh-CN" altLang="en-US" sz="4000" dirty="0">
                <a:solidFill>
                  <a:srgbClr val="4F6228"/>
                </a:solidFill>
                <a:latin typeface="+mj-ea"/>
                <a:cs typeface="华文隶书"/>
              </a:rPr>
              <a:t>之</a:t>
            </a:r>
            <a:endParaRPr kumimoji="1" lang="en-US" altLang="zh-CN" sz="4000" dirty="0">
              <a:solidFill>
                <a:srgbClr val="4F6228"/>
              </a:solidFill>
              <a:latin typeface="+mj-ea"/>
              <a:cs typeface="华文隶书"/>
            </a:endParaRPr>
          </a:p>
          <a:p>
            <a:pPr algn="ctr"/>
            <a:r>
              <a:rPr kumimoji="1" lang="zh-CN" altLang="en-US" sz="5000" dirty="0">
                <a:solidFill>
                  <a:srgbClr val="4F6228"/>
                </a:solidFill>
                <a:latin typeface="+mj-ea"/>
                <a:cs typeface="华文隶书"/>
              </a:rPr>
              <a:t>回向</a:t>
            </a:r>
            <a:r>
              <a:rPr kumimoji="1" lang="zh-CN" altLang="en-US" sz="5000" dirty="0" smtClean="0">
                <a:solidFill>
                  <a:srgbClr val="4F6228"/>
                </a:solidFill>
                <a:latin typeface="+mj-ea"/>
                <a:cs typeface="华文隶书"/>
              </a:rPr>
              <a:t>殊</a:t>
            </a:r>
            <a:r>
              <a:rPr kumimoji="1" lang="zh-CN" altLang="en-US" sz="5000" dirty="0">
                <a:solidFill>
                  <a:srgbClr val="4F6228"/>
                </a:solidFill>
                <a:latin typeface="+mj-ea"/>
                <a:cs typeface="华文隶书"/>
              </a:rPr>
              <a:t>胜</a:t>
            </a:r>
            <a:endParaRPr kumimoji="1" lang="zh-CN" altLang="en-US" sz="5000" dirty="0">
              <a:solidFill>
                <a:srgbClr val="4F6228"/>
              </a:solidFill>
              <a:latin typeface="+mj-ea"/>
              <a:cs typeface="华文隶书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0" y="783168"/>
            <a:ext cx="7024744" cy="571499"/>
          </a:xfrm>
        </p:spPr>
        <p:txBody>
          <a:bodyPr>
            <a:normAutofit fontScale="90000"/>
          </a:bodyPr>
          <a:lstStyle/>
          <a:p>
            <a:r>
              <a:rPr kumimoji="1" lang="zh-CN" altLang="en-US" sz="3600" dirty="0" smtClean="0"/>
              <a:t>无毒回向</a:t>
            </a:r>
            <a:endParaRPr kumimoji="1" lang="zh-CN" altLang="en-US" sz="3600" dirty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>
          <a:xfrm>
            <a:off x="1043492" y="1354667"/>
            <a:ext cx="7024742" cy="4862761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kumimoji="1" lang="zh-CN" altLang="en-US" sz="2900" dirty="0" smtClean="0"/>
              <a:t>无毒回向分为三种：</a:t>
            </a:r>
            <a:endParaRPr kumimoji="1" lang="en-US" altLang="zh-CN" sz="2900" dirty="0" smtClean="0"/>
          </a:p>
          <a:p>
            <a:pPr marL="822960" lvl="1" indent="-457200">
              <a:lnSpc>
                <a:spcPct val="120000"/>
              </a:lnSpc>
              <a:buFont typeface="+mj-ea"/>
              <a:buAutoNum type="circleNumDbPlain"/>
            </a:pPr>
            <a:r>
              <a:rPr kumimoji="1" lang="zh-CN" altLang="en-US" sz="2500" dirty="0" smtClean="0"/>
              <a:t>最理想的无毒回向：证悟了空性后，心安住在空性的境界中，同时心的现象变成回向的心愿；亦即一方面心安住在空性中，另一方面可以回向发愿。</a:t>
            </a:r>
            <a:endParaRPr kumimoji="1" lang="en-US" altLang="zh-CN" sz="2500" dirty="0" smtClean="0"/>
          </a:p>
          <a:p>
            <a:pPr marL="822960" lvl="1" indent="-457200">
              <a:lnSpc>
                <a:spcPct val="120000"/>
              </a:lnSpc>
              <a:buFont typeface="+mj-ea"/>
              <a:buAutoNum type="circleNumDbPlain"/>
            </a:pPr>
            <a:endParaRPr kumimoji="1" lang="en-US" altLang="zh-CN" sz="2500" dirty="0" smtClean="0"/>
          </a:p>
          <a:p>
            <a:pPr marL="822960" lvl="1" indent="-457200">
              <a:lnSpc>
                <a:spcPct val="120000"/>
              </a:lnSpc>
              <a:buFont typeface="+mj-ea"/>
              <a:buAutoNum type="circleNumDbPlain"/>
            </a:pPr>
            <a:r>
              <a:rPr kumimoji="1" lang="zh-CN" altLang="en-US" sz="2500" dirty="0" smtClean="0"/>
              <a:t>行善之后，通过中观的思维方式去分析自己、善根以及回向的对象，真切认识到这些都是虚假的、不存在的。</a:t>
            </a:r>
            <a:endParaRPr kumimoji="1" lang="en-US" altLang="zh-CN" sz="2500" dirty="0" smtClean="0"/>
          </a:p>
          <a:p>
            <a:pPr marL="822960" lvl="1" indent="-457200">
              <a:lnSpc>
                <a:spcPct val="120000"/>
              </a:lnSpc>
              <a:buFont typeface="+mj-ea"/>
              <a:buAutoNum type="circleNumDbPlain"/>
            </a:pPr>
            <a:endParaRPr kumimoji="1" lang="en-US" altLang="zh-CN" sz="2500" dirty="0" smtClean="0"/>
          </a:p>
          <a:p>
            <a:pPr marL="822960" lvl="1" indent="-457200">
              <a:lnSpc>
                <a:spcPct val="120000"/>
              </a:lnSpc>
              <a:buFont typeface="+mj-ea"/>
              <a:buAutoNum type="circleNumDbPlain"/>
            </a:pPr>
            <a:r>
              <a:rPr kumimoji="1" lang="zh-CN" altLang="en-US" sz="2500" dirty="0" smtClean="0"/>
              <a:t>最简单有效的方法：将自己过去、现在、未来的所有功德，过去的佛菩萨怎样以无毒的方式做回向，我也如是做回向；现在、未来的佛菩萨怎样做无毒回向，我也如是做无毒回向。</a:t>
            </a:r>
            <a:endParaRPr kumimoji="1" lang="zh-CN" altLang="en-US" sz="2500" dirty="0"/>
          </a:p>
        </p:txBody>
      </p:sp>
    </p:spTree>
    <p:extLst>
      <p:ext uri="{BB962C8B-B14F-4D97-AF65-F5344CB8AC3E}">
        <p14:creationId xmlns:p14="http://schemas.microsoft.com/office/powerpoint/2010/main" val="919870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33919"/>
          </a:xfrm>
        </p:spPr>
        <p:txBody>
          <a:bodyPr>
            <a:normAutofit fontScale="90000"/>
          </a:bodyPr>
          <a:lstStyle/>
          <a:p>
            <a:pPr algn="ctr"/>
            <a:r>
              <a:rPr kumimoji="1" lang="zh-CN" altLang="en-US" sz="3600" dirty="0" smtClean="0"/>
              <a:t>回向殊胜－小结</a:t>
            </a:r>
            <a:endParaRPr kumimoji="1" lang="zh-CN" altLang="en-US" sz="3600" dirty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>
          <a:xfrm>
            <a:off x="1043492" y="1745673"/>
            <a:ext cx="6777317" cy="4414982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</a:pPr>
            <a:r>
              <a:rPr kumimoji="1" lang="zh-CN" altLang="en-US" sz="3600" dirty="0" smtClean="0"/>
              <a:t>行善时既不发心、又不专心、也不回向，所得的善根均为不定的善根，果报不一定。</a:t>
            </a:r>
            <a:endParaRPr kumimoji="1" lang="en-US" altLang="zh-CN" sz="3600" dirty="0" smtClean="0"/>
          </a:p>
          <a:p>
            <a:pPr>
              <a:lnSpc>
                <a:spcPct val="120000"/>
              </a:lnSpc>
            </a:pPr>
            <a:endParaRPr kumimoji="1" lang="en-US" altLang="zh-CN" sz="3600" dirty="0" smtClean="0"/>
          </a:p>
          <a:p>
            <a:pPr>
              <a:lnSpc>
                <a:spcPct val="120000"/>
              </a:lnSpc>
            </a:pPr>
            <a:r>
              <a:rPr kumimoji="1" lang="zh-CN" altLang="en-US" sz="3600" dirty="0" smtClean="0"/>
              <a:t>以慈悲心、菩提心为基础回向，分享给的人越多，功德就越大。</a:t>
            </a:r>
            <a:endParaRPr kumimoji="1" lang="en-US" altLang="zh-CN" sz="3600" dirty="0" smtClean="0"/>
          </a:p>
          <a:p>
            <a:pPr>
              <a:lnSpc>
                <a:spcPct val="120000"/>
              </a:lnSpc>
            </a:pPr>
            <a:endParaRPr kumimoji="1" lang="en-US" altLang="zh-CN" sz="3600" dirty="0" smtClean="0"/>
          </a:p>
          <a:p>
            <a:pPr>
              <a:lnSpc>
                <a:spcPct val="120000"/>
              </a:lnSpc>
            </a:pPr>
            <a:r>
              <a:rPr kumimoji="1" lang="zh-CN" altLang="en-US" sz="3600" dirty="0" smtClean="0"/>
              <a:t>在证悟空性中回向的善根，任何一种外缘均不能损毁，这是最保险的一种回向方式</a:t>
            </a:r>
            <a:r>
              <a:rPr kumimoji="1" lang="zh-CN" altLang="en-US" sz="3600" dirty="0"/>
              <a:t>。</a:t>
            </a:r>
            <a:endParaRPr kumimoji="1" lang="en-US" altLang="zh-CN" sz="3600" dirty="0" smtClean="0"/>
          </a:p>
          <a:p>
            <a:pPr>
              <a:lnSpc>
                <a:spcPct val="120000"/>
              </a:lnSpc>
            </a:pPr>
            <a:endParaRPr kumimoji="1" lang="en-US" altLang="zh-CN" sz="3600" dirty="0" smtClean="0"/>
          </a:p>
          <a:p>
            <a:pPr>
              <a:lnSpc>
                <a:spcPct val="120000"/>
              </a:lnSpc>
            </a:pPr>
            <a:r>
              <a:rPr kumimoji="1" lang="zh-CN" altLang="en-US" sz="3600" dirty="0" smtClean="0"/>
              <a:t>在未证悟空性之前，最简单有效的回向方法是第三种方法，它完全可以达到佛菩萨无毒回向的效果，也可以安全的保存善根，并使功德增长。</a:t>
            </a:r>
            <a:endParaRPr kumimoji="1" lang="en-US" altLang="zh-CN" sz="3600" dirty="0" smtClean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55807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1043490" y="1027665"/>
            <a:ext cx="7024744" cy="588700"/>
          </a:xfrm>
        </p:spPr>
        <p:txBody>
          <a:bodyPr>
            <a:normAutofit fontScale="90000"/>
          </a:bodyPr>
          <a:lstStyle/>
          <a:p>
            <a:pPr algn="ctr"/>
            <a:r>
              <a:rPr kumimoji="1" lang="zh-CN" altLang="en-US" dirty="0" smtClean="0"/>
              <a:t>回向仪轨</a:t>
            </a:r>
            <a:endParaRPr kumimoji="1" lang="zh-CN" altLang="en-US" dirty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>
          <a:xfrm>
            <a:off x="1043492" y="1754909"/>
            <a:ext cx="6777317" cy="4747491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kumimoji="1" lang="en-US" altLang="zh-CN" sz="1800" b="1" dirty="0" smtClean="0"/>
              <a:t>《</a:t>
            </a:r>
            <a:r>
              <a:rPr kumimoji="1" lang="zh-CN" altLang="en-US" sz="1800" b="1" dirty="0" smtClean="0"/>
              <a:t>普贤行愿品</a:t>
            </a:r>
            <a:r>
              <a:rPr kumimoji="1" lang="en-US" altLang="zh-CN" sz="1800" b="1" dirty="0" smtClean="0"/>
              <a:t>》</a:t>
            </a:r>
            <a:r>
              <a:rPr kumimoji="1" lang="zh-CN" altLang="en-US" sz="1800" dirty="0" smtClean="0"/>
              <a:t>全文</a:t>
            </a:r>
            <a:endParaRPr kumimoji="1" lang="en-US" altLang="zh-CN" sz="1800" dirty="0" smtClean="0"/>
          </a:p>
          <a:p>
            <a:endParaRPr kumimoji="1" lang="en-US" altLang="zh-CN" sz="1800" dirty="0" smtClean="0"/>
          </a:p>
          <a:p>
            <a:pPr>
              <a:lnSpc>
                <a:spcPct val="120000"/>
              </a:lnSpc>
            </a:pPr>
            <a:r>
              <a:rPr kumimoji="1" lang="zh-CN" altLang="zh-CN" sz="1800" dirty="0" smtClean="0"/>
              <a:t>《</a:t>
            </a:r>
            <a:r>
              <a:rPr kumimoji="1" lang="zh-CN" altLang="en-US" sz="1800" dirty="0" smtClean="0"/>
              <a:t>普贤行愿品</a:t>
            </a:r>
            <a:r>
              <a:rPr kumimoji="1" lang="en-US" altLang="zh-CN" sz="1800" dirty="0" smtClean="0"/>
              <a:t>》</a:t>
            </a:r>
            <a:r>
              <a:rPr kumimoji="1" lang="zh-CN" altLang="en-US" sz="1800" dirty="0" smtClean="0"/>
              <a:t>中两个偈子</a:t>
            </a:r>
            <a:endParaRPr kumimoji="1" lang="en-US" altLang="zh-CN" sz="1800" dirty="0" smtClean="0"/>
          </a:p>
          <a:p>
            <a:pPr marL="68580" indent="0">
              <a:lnSpc>
                <a:spcPct val="120000"/>
              </a:lnSpc>
              <a:buNone/>
            </a:pPr>
            <a:r>
              <a:rPr kumimoji="1" lang="en-US" altLang="zh-CN" sz="1800" dirty="0"/>
              <a:t> </a:t>
            </a:r>
            <a:r>
              <a:rPr kumimoji="1" lang="en-US" altLang="zh-CN" sz="1800" dirty="0" smtClean="0"/>
              <a:t>   </a:t>
            </a:r>
            <a:r>
              <a:rPr kumimoji="1" lang="zh-CN" altLang="en-US" sz="1800" dirty="0" smtClean="0"/>
              <a:t>“</a:t>
            </a:r>
            <a:r>
              <a:rPr kumimoji="1" lang="zh-CN" altLang="en-US" sz="1800" b="1" dirty="0" smtClean="0"/>
              <a:t>文殊师利勇猛智，普贤慧行亦复然，我今回向诸善根，随彼一切常修学</a:t>
            </a:r>
            <a:r>
              <a:rPr kumimoji="1" lang="zh-CN" altLang="en-US" sz="1800" dirty="0" smtClean="0"/>
              <a:t>”</a:t>
            </a:r>
            <a:r>
              <a:rPr kumimoji="1" lang="en-US" altLang="zh-CN" sz="1800" dirty="0" smtClean="0"/>
              <a:t>--</a:t>
            </a:r>
            <a:r>
              <a:rPr kumimoji="1" lang="zh-CN" altLang="en-US" sz="1800" dirty="0" smtClean="0"/>
              <a:t>含</a:t>
            </a:r>
            <a:r>
              <a:rPr kumimoji="1" lang="zh-CN" altLang="en-US" sz="1800" dirty="0"/>
              <a:t>义是说文殊、普贤菩萨如何回向，我也如何回向</a:t>
            </a:r>
            <a:r>
              <a:rPr kumimoji="1" lang="zh-CN" altLang="en-US" sz="1800" dirty="0" smtClean="0"/>
              <a:t>；</a:t>
            </a:r>
            <a:endParaRPr kumimoji="1" lang="en-US" altLang="zh-CN" sz="1800" dirty="0" smtClean="0"/>
          </a:p>
          <a:p>
            <a:endParaRPr kumimoji="1" lang="en-US" altLang="zh-CN" sz="1800" dirty="0" smtClean="0"/>
          </a:p>
          <a:p>
            <a:pPr marL="68580" indent="0">
              <a:lnSpc>
                <a:spcPct val="120000"/>
              </a:lnSpc>
              <a:buNone/>
            </a:pPr>
            <a:r>
              <a:rPr kumimoji="1" lang="zh-CN" altLang="en-US" sz="1800" dirty="0" smtClean="0"/>
              <a:t>    “</a:t>
            </a:r>
            <a:r>
              <a:rPr kumimoji="1" lang="zh-CN" altLang="en-US" sz="1800" b="1" dirty="0" smtClean="0"/>
              <a:t>三世诸佛所称叹，如是最胜诸大愿，我今回向诸善根，为得普贤殊胜行</a:t>
            </a:r>
            <a:r>
              <a:rPr kumimoji="1" lang="zh-CN" altLang="en-US" sz="1800" dirty="0" smtClean="0"/>
              <a:t>” </a:t>
            </a:r>
            <a:r>
              <a:rPr kumimoji="1" lang="en-US" altLang="zh-CN" sz="1800" dirty="0" smtClean="0"/>
              <a:t>--</a:t>
            </a:r>
            <a:r>
              <a:rPr kumimoji="1" lang="zh-CN" altLang="en-US" sz="1800" dirty="0" smtClean="0"/>
              <a:t>含义是说过去、现在、未来的三世诸佛，他们认为最高级、最殊胜的回向方式是什么，我就以这种方式回向我的所有功德</a:t>
            </a:r>
            <a:r>
              <a:rPr kumimoji="1" lang="zh-CN" altLang="zh-CN" sz="1800" dirty="0" smtClean="0"/>
              <a:t>。</a:t>
            </a:r>
            <a:endParaRPr kumimoji="1" lang="en-US" altLang="zh-CN" sz="1800" dirty="0" smtClean="0"/>
          </a:p>
          <a:p>
            <a:endParaRPr kumimoji="1" lang="en-US" altLang="zh-CN" sz="1800" dirty="0" smtClean="0"/>
          </a:p>
          <a:p>
            <a:pPr>
              <a:lnSpc>
                <a:spcPct val="120000"/>
              </a:lnSpc>
            </a:pPr>
            <a:r>
              <a:rPr kumimoji="1" lang="zh-CN" altLang="en-US" sz="1800" dirty="0" smtClean="0"/>
              <a:t>念诵仪轨要专心、认真。</a:t>
            </a:r>
            <a:endParaRPr kumimoji="1" lang="zh-CN" altLang="en-US" sz="1800" dirty="0"/>
          </a:p>
        </p:txBody>
      </p:sp>
    </p:spTree>
    <p:extLst>
      <p:ext uri="{BB962C8B-B14F-4D97-AF65-F5344CB8AC3E}">
        <p14:creationId xmlns:p14="http://schemas.microsoft.com/office/powerpoint/2010/main" val="1113480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内容占位符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离开三殊胜，行善没有意义；有了三殊胜，善根都很有意义。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我们以后做任何善事均要在三殊胜的框架之内，认真落实。</a:t>
            </a:r>
            <a:endParaRPr kumimoji="1" lang="zh-CN" altLang="en-US" dirty="0"/>
          </a:p>
        </p:txBody>
      </p:sp>
      <p:sp>
        <p:nvSpPr>
          <p:cNvPr id="13" name="标题 12"/>
          <p:cNvSpPr>
            <a:spLocks noGrp="1"/>
          </p:cNvSpPr>
          <p:nvPr>
            <p:ph type="title"/>
          </p:nvPr>
        </p:nvSpPr>
        <p:spPr>
          <a:xfrm>
            <a:off x="4739833" y="856528"/>
            <a:ext cx="3304572" cy="699222"/>
          </a:xfrm>
        </p:spPr>
        <p:txBody>
          <a:bodyPr/>
          <a:lstStyle/>
          <a:p>
            <a:pPr algn="ctr"/>
            <a:r>
              <a:rPr kumimoji="1" lang="zh-CN" altLang="en-US" dirty="0" smtClean="0"/>
              <a:t>慈师教言</a:t>
            </a:r>
            <a:endParaRPr kumimoji="1" lang="zh-CN" altLang="en-US" dirty="0"/>
          </a:p>
        </p:txBody>
      </p:sp>
      <p:sp>
        <p:nvSpPr>
          <p:cNvPr id="15" name="文本占位符 14"/>
          <p:cNvSpPr>
            <a:spLocks noGrp="1"/>
          </p:cNvSpPr>
          <p:nvPr>
            <p:ph type="body" sz="half" idx="2"/>
          </p:nvPr>
        </p:nvSpPr>
        <p:spPr>
          <a:xfrm>
            <a:off x="4736592" y="1905000"/>
            <a:ext cx="3298784" cy="3968750"/>
          </a:xfrm>
        </p:spPr>
        <p:txBody>
          <a:bodyPr/>
          <a:lstStyle/>
          <a:p>
            <a:endParaRPr kumimoji="1" lang="zh-CN" altLang="en-US" dirty="0"/>
          </a:p>
        </p:txBody>
      </p:sp>
      <p:pic>
        <p:nvPicPr>
          <p:cNvPr id="16" name="图片 15" descr="0.jpe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6592" y="1742652"/>
            <a:ext cx="3298784" cy="426460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800182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542518"/>
          </a:xfrm>
        </p:spPr>
        <p:txBody>
          <a:bodyPr>
            <a:normAutofit fontScale="90000"/>
          </a:bodyPr>
          <a:lstStyle/>
          <a:p>
            <a:r>
              <a:rPr lang="zh-CN" altLang="en-US" dirty="0" smtClean="0"/>
              <a:t>思考讨论题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727199"/>
            <a:ext cx="7130690" cy="4378037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10000"/>
              </a:lnSpc>
            </a:pPr>
            <a:r>
              <a:rPr lang="zh-CN" altLang="en-US" dirty="0" smtClean="0"/>
              <a:t>回向的梵文，藏文和汉文含义是什么？为什么叫回向殊胜？</a:t>
            </a: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ct val="110000"/>
              </a:lnSpc>
            </a:pPr>
            <a:r>
              <a:rPr lang="zh-CN" altLang="en-US" dirty="0" smtClean="0"/>
              <a:t>如何使善根（或罪业）增长和减少？</a:t>
            </a: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ct val="110000"/>
              </a:lnSpc>
            </a:pPr>
            <a:r>
              <a:rPr lang="zh-CN" altLang="en-US" dirty="0" smtClean="0"/>
              <a:t>为什么初学者闻思修行比利益众生重要？</a:t>
            </a: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ct val="110000"/>
              </a:lnSpc>
            </a:pPr>
            <a:r>
              <a:rPr lang="zh-CN" altLang="en-US" dirty="0"/>
              <a:t>我</a:t>
            </a:r>
            <a:r>
              <a:rPr lang="zh-CN" altLang="en-US" dirty="0" smtClean="0"/>
              <a:t>们目前应该如何处理好自己的闻思修行和发心（利益众生）的关系？</a:t>
            </a: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ct val="110000"/>
              </a:lnSpc>
            </a:pPr>
            <a:r>
              <a:rPr lang="zh-CN" altLang="en-US" dirty="0"/>
              <a:t>既</a:t>
            </a:r>
            <a:r>
              <a:rPr lang="zh-CN" altLang="en-US" dirty="0" smtClean="0"/>
              <a:t>然对功德不应该执着，为什么要强调发心殊胜，回向殊胜？我们如何看待功德的问题？</a:t>
            </a: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ct val="110000"/>
              </a:lnSpc>
            </a:pPr>
            <a:r>
              <a:rPr lang="zh-CN" altLang="en-US" dirty="0"/>
              <a:t>功</a:t>
            </a:r>
            <a:r>
              <a:rPr lang="zh-CN" altLang="en-US" dirty="0" smtClean="0"/>
              <a:t>德有阳德和阴德，有什么区别？为什么阴德更加殊胜，从修行的角度说，有哪些缘起规律？</a:t>
            </a:r>
            <a:endParaRPr lang="en-US" altLang="zh-CN" dirty="0" smtClean="0"/>
          </a:p>
          <a:p>
            <a:pPr marL="68580" indent="0">
              <a:buNone/>
            </a:pPr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4734424" y="693796"/>
            <a:ext cx="3300984" cy="658006"/>
          </a:xfrm>
        </p:spPr>
        <p:txBody>
          <a:bodyPr/>
          <a:lstStyle/>
          <a:p>
            <a:pPr algn="ctr"/>
            <a:r>
              <a:rPr kumimoji="1" lang="zh-CN" altLang="en-US" dirty="0" smtClean="0"/>
              <a:t>回向偈</a:t>
            </a:r>
            <a:endParaRPr kumimoji="1" lang="zh-CN" altLang="en-US" dirty="0"/>
          </a:p>
        </p:txBody>
      </p:sp>
      <p:pic>
        <p:nvPicPr>
          <p:cNvPr id="7" name="图片占位符 6" descr="images-4.jpeg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14" r="6614"/>
          <a:stretch>
            <a:fillRect/>
          </a:stretch>
        </p:blipFill>
        <p:spPr>
          <a:xfrm>
            <a:off x="1065121" y="587146"/>
            <a:ext cx="3290953" cy="56939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文本占位符 5"/>
          <p:cNvSpPr>
            <a:spLocks noGrp="1"/>
          </p:cNvSpPr>
          <p:nvPr>
            <p:ph type="body" sz="half" idx="2"/>
          </p:nvPr>
        </p:nvSpPr>
        <p:spPr>
          <a:xfrm>
            <a:off x="4734630" y="1597582"/>
            <a:ext cx="3300573" cy="4055067"/>
          </a:xfrm>
        </p:spPr>
        <p:txBody>
          <a:bodyPr>
            <a:normAutofit lnSpcReduction="10000"/>
          </a:bodyPr>
          <a:lstStyle/>
          <a:p>
            <a:pPr algn="ctr"/>
            <a:r>
              <a:rPr kumimoji="1" lang="zh-CN" altLang="en-US" sz="2800" dirty="0">
                <a:latin typeface="+mn-ea"/>
                <a:cs typeface="华文隶书"/>
              </a:rPr>
              <a:t>文殊师利勇猛智</a:t>
            </a:r>
            <a:endParaRPr kumimoji="1" lang="en-US" altLang="zh-CN" sz="28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800" dirty="0">
                <a:latin typeface="+mn-ea"/>
                <a:cs typeface="华文隶书"/>
              </a:rPr>
              <a:t>普贤慧行亦复然</a:t>
            </a:r>
            <a:endParaRPr kumimoji="1" lang="en-US" altLang="zh-CN" sz="28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800" dirty="0">
                <a:latin typeface="+mn-ea"/>
                <a:cs typeface="华文隶书"/>
              </a:rPr>
              <a:t>我今回向诸善根</a:t>
            </a:r>
            <a:endParaRPr kumimoji="1" lang="en-US" altLang="zh-CN" sz="28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800" dirty="0">
                <a:latin typeface="+mn-ea"/>
                <a:cs typeface="华文隶书"/>
              </a:rPr>
              <a:t>随彼一切常修学</a:t>
            </a:r>
            <a:endParaRPr kumimoji="1" lang="en-US" altLang="zh-CN" sz="28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800" dirty="0">
                <a:latin typeface="+mn-ea"/>
                <a:cs typeface="华文隶书"/>
              </a:rPr>
              <a:t>三世诸佛所称叹</a:t>
            </a:r>
            <a:endParaRPr kumimoji="1" lang="en-US" altLang="zh-CN" sz="28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800" dirty="0">
                <a:latin typeface="+mn-ea"/>
                <a:cs typeface="华文隶书"/>
              </a:rPr>
              <a:t>如是最胜诸大愿</a:t>
            </a:r>
            <a:endParaRPr kumimoji="1" lang="en-US" altLang="zh-CN" sz="28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800" dirty="0">
                <a:latin typeface="+mn-ea"/>
                <a:cs typeface="华文隶书"/>
              </a:rPr>
              <a:t>我今回向诸善根</a:t>
            </a:r>
            <a:endParaRPr kumimoji="1" lang="en-US" altLang="zh-CN" sz="28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800" dirty="0">
                <a:latin typeface="+mn-ea"/>
                <a:cs typeface="华文隶书"/>
              </a:rPr>
              <a:t>为得普贤殊胜行</a:t>
            </a:r>
            <a:endParaRPr kumimoji="1" lang="en-US" altLang="zh-CN" sz="2800" dirty="0">
              <a:latin typeface="+mn-ea"/>
              <a:cs typeface="华文隶书"/>
            </a:endParaRPr>
          </a:p>
          <a:p>
            <a:endParaRPr kumimoji="1" lang="zh-CN" alt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三、回向殊胜</a:t>
            </a:r>
            <a:endParaRPr kumimoji="1"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pic>
        <p:nvPicPr>
          <p:cNvPr id="6" name="图片 5" descr="u=157268697,2765120587&amp;fm=21&amp;gp=0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8644" y="4262905"/>
            <a:ext cx="6637467" cy="152470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44503"/>
          </a:xfrm>
        </p:spPr>
        <p:txBody>
          <a:bodyPr>
            <a:normAutofit fontScale="90000"/>
          </a:bodyPr>
          <a:lstStyle/>
          <a:p>
            <a:r>
              <a:rPr kumimoji="1" lang="zh-CN" altLang="en-US" dirty="0" smtClean="0"/>
              <a:t>提纲</a:t>
            </a:r>
            <a:endParaRPr kumimoji="1" lang="zh-CN" altLang="en-US" dirty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>
          <a:xfrm>
            <a:off x="1043492" y="1754909"/>
            <a:ext cx="6777317" cy="4077721"/>
          </a:xfrm>
        </p:spPr>
        <p:txBody>
          <a:bodyPr>
            <a:normAutofit fontScale="92500" lnSpcReduction="20000"/>
          </a:bodyPr>
          <a:lstStyle/>
          <a:p>
            <a:r>
              <a:rPr kumimoji="1" lang="zh-CN" altLang="en-US" dirty="0" smtClean="0"/>
              <a:t>前言</a:t>
            </a:r>
            <a:endParaRPr kumimoji="1" lang="en-US" altLang="zh-CN" dirty="0" smtClean="0"/>
          </a:p>
          <a:p>
            <a:r>
              <a:rPr kumimoji="1" lang="zh-CN" altLang="en-US" dirty="0" smtClean="0"/>
              <a:t>释义</a:t>
            </a:r>
            <a:endParaRPr kumimoji="1" lang="en-US" altLang="zh-CN" dirty="0" smtClean="0"/>
          </a:p>
          <a:p>
            <a:pPr lvl="1"/>
            <a:r>
              <a:rPr kumimoji="1" lang="zh-CN" altLang="zh-CN" dirty="0" smtClean="0"/>
              <a:t>“</a:t>
            </a:r>
            <a:r>
              <a:rPr kumimoji="1" lang="zh-CN" altLang="en-US" dirty="0" smtClean="0"/>
              <a:t>回向”词义</a:t>
            </a:r>
            <a:endParaRPr kumimoji="1" lang="en-US" altLang="zh-CN" dirty="0" smtClean="0"/>
          </a:p>
          <a:p>
            <a:pPr lvl="1"/>
            <a:r>
              <a:rPr kumimoji="1" lang="zh-CN" altLang="en-US" dirty="0" smtClean="0"/>
              <a:t>为什么叫“回向殊胜”？</a:t>
            </a:r>
            <a:endParaRPr kumimoji="1" lang="en-US" altLang="zh-CN" dirty="0" smtClean="0"/>
          </a:p>
          <a:p>
            <a:r>
              <a:rPr kumimoji="1" lang="zh-CN" altLang="en-US" dirty="0" smtClean="0"/>
              <a:t>破坏善根的四种因素</a:t>
            </a:r>
            <a:endParaRPr kumimoji="1" lang="en-US" altLang="zh-CN" dirty="0" smtClean="0"/>
          </a:p>
          <a:p>
            <a:r>
              <a:rPr kumimoji="1" lang="zh-CN" altLang="en-US" dirty="0" smtClean="0"/>
              <a:t>回向殊胜－小结</a:t>
            </a:r>
            <a:endParaRPr kumimoji="1" lang="en-US" altLang="zh-CN" dirty="0" smtClean="0"/>
          </a:p>
          <a:p>
            <a:r>
              <a:rPr kumimoji="1" lang="zh-CN" altLang="en-US" dirty="0"/>
              <a:t>回向的本质</a:t>
            </a:r>
            <a:endParaRPr kumimoji="1" lang="en-US" altLang="zh-CN" dirty="0"/>
          </a:p>
          <a:p>
            <a:r>
              <a:rPr kumimoji="1" lang="zh-CN" altLang="en-US" dirty="0"/>
              <a:t>回向的种类</a:t>
            </a:r>
            <a:endParaRPr kumimoji="1" lang="en-US" altLang="zh-CN" dirty="0"/>
          </a:p>
          <a:p>
            <a:r>
              <a:rPr kumimoji="1" lang="zh-CN" altLang="en-US" dirty="0"/>
              <a:t>回向的方法</a:t>
            </a:r>
            <a:endParaRPr kumimoji="1" lang="en-US" altLang="zh-CN" dirty="0"/>
          </a:p>
          <a:p>
            <a:r>
              <a:rPr kumimoji="1" lang="zh-CN" altLang="en-US" dirty="0"/>
              <a:t>回向仪轨</a:t>
            </a:r>
            <a:endParaRPr kumimoji="1" lang="en-US" altLang="zh-CN" dirty="0"/>
          </a:p>
          <a:p>
            <a:r>
              <a:rPr kumimoji="1" lang="zh-CN" altLang="en-US" dirty="0"/>
              <a:t>回向殊胜－小结</a:t>
            </a:r>
            <a:endParaRPr kumimoji="1" lang="en-US" altLang="zh-CN" dirty="0"/>
          </a:p>
          <a:p>
            <a:r>
              <a:rPr kumimoji="1" lang="zh-CN" altLang="en-US" dirty="0"/>
              <a:t>慈师教言</a:t>
            </a:r>
            <a:endParaRPr kumimoji="1" lang="en-US" altLang="zh-CN" dirty="0"/>
          </a:p>
          <a:p>
            <a:pPr lvl="1"/>
            <a:endParaRPr kumimoji="1"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前言</a:t>
            </a:r>
            <a:endParaRPr kumimoji="1" lang="zh-CN" altLang="en-US" dirty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>
          <a:xfrm>
            <a:off x="1043492" y="2323653"/>
            <a:ext cx="6777317" cy="3273584"/>
          </a:xfrm>
        </p:spPr>
        <p:txBody>
          <a:bodyPr>
            <a:normAutofit fontScale="92500"/>
          </a:bodyPr>
          <a:lstStyle/>
          <a:p>
            <a:r>
              <a:rPr kumimoji="1" lang="zh-CN" altLang="en-US" dirty="0" smtClean="0"/>
              <a:t>三个殊胜对我们行善特别重要。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行善的预备工作就是发心，行善的过程就是无缘，做完之后的结尾工作就是回向。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只要具足三殊胜，我们的所有善行就都是圆满的。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我们做任何善事均要在三殊胜的框架之内。</a:t>
            </a:r>
            <a:endParaRPr kumimoji="1"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591586"/>
          </a:xfrm>
        </p:spPr>
        <p:txBody>
          <a:bodyPr>
            <a:normAutofit fontScale="90000"/>
          </a:bodyPr>
          <a:lstStyle/>
          <a:p>
            <a:r>
              <a:rPr kumimoji="1" lang="zh-CN" altLang="en-US" sz="3600" dirty="0" smtClean="0"/>
              <a:t>“回向”的词义</a:t>
            </a:r>
            <a:endParaRPr kumimoji="1" lang="zh-CN" altLang="en-US" sz="3600" dirty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>
          <a:xfrm>
            <a:off x="1043492" y="1619250"/>
            <a:ext cx="6777317" cy="4213379"/>
          </a:xfrm>
        </p:spPr>
        <p:txBody>
          <a:bodyPr>
            <a:normAutofit fontScale="92500" lnSpcReduction="20000"/>
          </a:bodyPr>
          <a:lstStyle/>
          <a:p>
            <a:r>
              <a:rPr kumimoji="1" lang="zh-CN" altLang="en-US" dirty="0" smtClean="0"/>
              <a:t>梵文词义：</a:t>
            </a:r>
            <a:endParaRPr kumimoji="1" lang="en-US" altLang="zh-CN" dirty="0" smtClean="0"/>
          </a:p>
          <a:p>
            <a:pPr marL="822960" lvl="1" indent="-457200">
              <a:buFont typeface="+mj-ea"/>
              <a:buAutoNum type="circleNumDbPlain"/>
            </a:pPr>
            <a:r>
              <a:rPr kumimoji="1" lang="zh-CN" altLang="en-US" dirty="0"/>
              <a:t>转换，即将某个东西转换成另一个东西；</a:t>
            </a:r>
            <a:endParaRPr kumimoji="1" lang="en-US" altLang="zh-CN" dirty="0"/>
          </a:p>
          <a:p>
            <a:pPr marL="822960" lvl="1" indent="-457200">
              <a:buFont typeface="+mj-ea"/>
              <a:buAutoNum type="circleNumDbPlain"/>
            </a:pPr>
            <a:r>
              <a:rPr kumimoji="1" lang="zh-CN" altLang="en-US" dirty="0"/>
              <a:t>增长，即行善所得的善根不会被破坏，还会日日增长</a:t>
            </a:r>
            <a:r>
              <a:rPr kumimoji="1" lang="zh-CN" altLang="en-US" dirty="0" smtClean="0"/>
              <a:t>。</a:t>
            </a:r>
            <a:endParaRPr kumimoji="1" lang="en-US" altLang="zh-CN" dirty="0" smtClean="0"/>
          </a:p>
          <a:p>
            <a:pPr marL="822960" lvl="1" indent="-457200">
              <a:buFont typeface="+mj-ea"/>
              <a:buAutoNum type="circleNumDbPlain"/>
            </a:pPr>
            <a:endParaRPr kumimoji="1" lang="en-US" altLang="zh-CN" dirty="0" smtClean="0"/>
          </a:p>
          <a:p>
            <a:r>
              <a:rPr kumimoji="1" lang="zh-CN" altLang="en-US" dirty="0" smtClean="0"/>
              <a:t>藏文词义：“喔啊”，给予的意思，即把善根给予天下所有众生之意。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汉文词义：</a:t>
            </a:r>
            <a:endParaRPr kumimoji="1" lang="en-US" altLang="zh-CN" dirty="0" smtClean="0"/>
          </a:p>
          <a:p>
            <a:pPr marL="822960" lvl="1" indent="-457200">
              <a:buFont typeface="+mj-ea"/>
              <a:buAutoNum type="circleNumDbPlain"/>
            </a:pPr>
            <a:r>
              <a:rPr kumimoji="1" lang="zh-CN" altLang="zh-CN" dirty="0" smtClean="0"/>
              <a:t>“</a:t>
            </a:r>
            <a:r>
              <a:rPr kumimoji="1" lang="zh-CN" altLang="en-US" dirty="0" smtClean="0"/>
              <a:t>回”，回转之意，可以把原本不太好的发心回转成好的，例如：无记的发心，可以通过回向回转成人天乘、小乘或者大乘；</a:t>
            </a:r>
            <a:endParaRPr kumimoji="1" lang="en-US" altLang="zh-CN" dirty="0" smtClean="0"/>
          </a:p>
          <a:p>
            <a:pPr marL="822960" lvl="1" indent="-457200">
              <a:buFont typeface="+mj-ea"/>
              <a:buAutoNum type="circleNumDbPlain"/>
            </a:pPr>
            <a:r>
              <a:rPr kumimoji="1" lang="zh-CN" altLang="zh-CN" dirty="0" smtClean="0"/>
              <a:t>“</a:t>
            </a:r>
            <a:r>
              <a:rPr kumimoji="1" lang="zh-CN" altLang="en-US" dirty="0" smtClean="0"/>
              <a:t>向”，就是去向，即通过回向确定了善根的去向，其中也含有回转的意思。</a:t>
            </a:r>
            <a:endParaRPr kumimoji="1" lang="en-US" altLang="zh-CN" dirty="0" smtClean="0"/>
          </a:p>
          <a:p>
            <a:pPr marL="68580" indent="0">
              <a:buNone/>
            </a:pPr>
            <a:endParaRPr kumimoji="1" lang="en-US" altLang="zh-CN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12753"/>
          </a:xfrm>
        </p:spPr>
        <p:txBody>
          <a:bodyPr>
            <a:normAutofit fontScale="90000"/>
          </a:bodyPr>
          <a:lstStyle/>
          <a:p>
            <a:r>
              <a:rPr kumimoji="1" lang="zh-CN" altLang="en-US" sz="3600" dirty="0" smtClean="0"/>
              <a:t>为什么叫“回向殊胜”？</a:t>
            </a:r>
            <a:endParaRPr kumimoji="1"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799168"/>
            <a:ext cx="6777317" cy="4033462"/>
          </a:xfrm>
        </p:spPr>
        <p:txBody>
          <a:bodyPr>
            <a:normAutofit fontScale="92500" lnSpcReduction="10000"/>
          </a:bodyPr>
          <a:lstStyle/>
          <a:p>
            <a:r>
              <a:rPr kumimoji="1" lang="zh-CN" altLang="en-US" dirty="0" smtClean="0"/>
              <a:t>在没有回向的情况下，我们身语意所造的善根，无论多大，都有可能被某种外在因素所摧毁。</a:t>
            </a:r>
            <a:endParaRPr kumimoji="1" lang="en-US" altLang="zh-CN" dirty="0" smtClean="0"/>
          </a:p>
          <a:p>
            <a:endParaRPr kumimoji="1" lang="en-US" altLang="zh-CN" dirty="0"/>
          </a:p>
          <a:p>
            <a:r>
              <a:rPr kumimoji="1" lang="zh-CN" altLang="en-US" dirty="0" smtClean="0"/>
              <a:t>其原理就是自然法则：善的力量可以摧毁罪业，恶的力量也可以摧毁善业。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做好回向之后，一般情况下，善根就基本上不会被毁坏了，这就是回向的殊胜之处。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具有争议的问题是：我们回向之后的善根是否能够百分百的保险？除非是通过一种特殊的回向方式。</a:t>
            </a:r>
            <a:endParaRPr kumimoji="1"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破坏善根的四种因素</a:t>
            </a:r>
            <a:endParaRPr kumimoji="1"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+mj-ea"/>
              <a:buAutoNum type="circleNumDbPlain"/>
            </a:pPr>
            <a:r>
              <a:rPr kumimoji="1" lang="zh-CN" altLang="en-US" b="1" dirty="0" smtClean="0"/>
              <a:t>邪愿、逆回向</a:t>
            </a:r>
            <a:endParaRPr kumimoji="1" lang="en-US" altLang="zh-CN" b="1" dirty="0" smtClean="0"/>
          </a:p>
          <a:p>
            <a:pPr marL="457200" indent="-457200">
              <a:buFont typeface="+mj-ea"/>
              <a:buAutoNum type="circleNumDbPlain"/>
            </a:pPr>
            <a:r>
              <a:rPr kumimoji="1" lang="zh-CN" altLang="en-US" b="1" dirty="0" smtClean="0"/>
              <a:t>后悔</a:t>
            </a:r>
            <a:endParaRPr kumimoji="1" lang="en-US" altLang="zh-CN" b="1" dirty="0" smtClean="0"/>
          </a:p>
          <a:p>
            <a:pPr marL="457200" indent="-457200">
              <a:buFont typeface="+mj-ea"/>
              <a:buAutoNum type="circleNumDbPlain"/>
            </a:pPr>
            <a:r>
              <a:rPr kumimoji="1" lang="zh-CN" altLang="en-US" b="1" dirty="0" smtClean="0"/>
              <a:t>炫耀功德</a:t>
            </a:r>
            <a:endParaRPr kumimoji="1" lang="en-US" altLang="zh-CN" b="1" dirty="0" smtClean="0"/>
          </a:p>
          <a:p>
            <a:pPr marL="457200" indent="-457200">
              <a:buFont typeface="+mj-ea"/>
              <a:buAutoNum type="circleNumDbPlain"/>
            </a:pPr>
            <a:r>
              <a:rPr kumimoji="1" lang="zh-CN" altLang="en-US" b="1" dirty="0" smtClean="0"/>
              <a:t>严重的嗔恨心</a:t>
            </a:r>
            <a:endParaRPr kumimoji="1" lang="zh-CN" altLang="en-US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12753"/>
          </a:xfrm>
        </p:spPr>
        <p:txBody>
          <a:bodyPr>
            <a:normAutofit fontScale="90000"/>
          </a:bodyPr>
          <a:lstStyle/>
          <a:p>
            <a:r>
              <a:rPr kumimoji="1" lang="zh-CN" altLang="en-US" sz="3600" dirty="0" smtClean="0"/>
              <a:t>第一种因素</a:t>
            </a:r>
            <a:endParaRPr kumimoji="1" lang="zh-CN" altLang="en-US" sz="3600" dirty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>
          <a:xfrm>
            <a:off x="1043492" y="1735668"/>
            <a:ext cx="6777317" cy="4096962"/>
          </a:xfrm>
        </p:spPr>
        <p:txBody>
          <a:bodyPr/>
          <a:lstStyle/>
          <a:p>
            <a:pPr marL="525780" indent="-457200">
              <a:buFont typeface="Wingdings" panose="05000000000000000000" pitchFamily="2" charset="2"/>
              <a:buAutoNum type="circleNumWdBlackPlain"/>
            </a:pPr>
            <a:r>
              <a:rPr kumimoji="1" lang="zh-CN" altLang="en-US" dirty="0" smtClean="0"/>
              <a:t>邪愿：即邪恶的心愿，为了伤害众生而行善。因其动机不善，所以没有善根，也不会有善的果报。</a:t>
            </a:r>
            <a:endParaRPr kumimoji="1" lang="en-US" altLang="zh-CN" dirty="0" smtClean="0"/>
          </a:p>
          <a:p>
            <a:pPr marL="525780" indent="-457200">
              <a:buFont typeface="Wingdings" panose="05000000000000000000" pitchFamily="2" charset="2"/>
              <a:buAutoNum type="circleNumWdBlackPlain"/>
            </a:pPr>
            <a:endParaRPr kumimoji="1" lang="en-US" altLang="zh-CN" dirty="0" smtClean="0"/>
          </a:p>
          <a:p>
            <a:pPr marL="525780" indent="-457200">
              <a:buFont typeface="Wingdings" panose="05000000000000000000" pitchFamily="2" charset="2"/>
              <a:buAutoNum type="circleNumWdBlackPlain"/>
            </a:pPr>
            <a:r>
              <a:rPr kumimoji="1" lang="zh-CN" altLang="en-US" dirty="0" smtClean="0"/>
              <a:t>逆回向：即行善时以出离心、菩提心为基础，原本可以有很大的果报；但以下等的人天佛教的动机去回向的话，善根的果报将会大大减少。</a:t>
            </a:r>
            <a:endParaRPr kumimoji="1" lang="zh-CN" altLang="en-U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奥斯汀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奥斯汀.thmx</Template>
  <TotalTime>336</TotalTime>
  <Words>2633</Words>
  <Application>Microsoft Office PowerPoint</Application>
  <PresentationFormat>On-screen Show (4:3)</PresentationFormat>
  <Paragraphs>186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奥斯汀</vt:lpstr>
      <vt:lpstr>发心偈</vt:lpstr>
      <vt:lpstr>PowerPoint Presentation</vt:lpstr>
      <vt:lpstr>三、回向殊胜</vt:lpstr>
      <vt:lpstr>提纲</vt:lpstr>
      <vt:lpstr>前言</vt:lpstr>
      <vt:lpstr>“回向”的词义</vt:lpstr>
      <vt:lpstr>为什么叫“回向殊胜”？</vt:lpstr>
      <vt:lpstr>破坏善根的四种因素</vt:lpstr>
      <vt:lpstr>第一种因素</vt:lpstr>
      <vt:lpstr>第二种因素</vt:lpstr>
      <vt:lpstr>第二种因素（续）</vt:lpstr>
      <vt:lpstr>第三种因素</vt:lpstr>
      <vt:lpstr>第四种因素</vt:lpstr>
      <vt:lpstr>四种因素 － 小结</vt:lpstr>
      <vt:lpstr>回向的本质</vt:lpstr>
      <vt:lpstr>回向的种类</vt:lpstr>
      <vt:lpstr>回向的方法</vt:lpstr>
      <vt:lpstr>有毒回向</vt:lpstr>
      <vt:lpstr>无毒回向</vt:lpstr>
      <vt:lpstr>无毒回向</vt:lpstr>
      <vt:lpstr>回向殊胜－小结</vt:lpstr>
      <vt:lpstr>回向仪轨</vt:lpstr>
      <vt:lpstr>慈师教言</vt:lpstr>
      <vt:lpstr>思考讨论题</vt:lpstr>
      <vt:lpstr>回向偈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发心偈</dc:title>
  <dc:creator>zhang</dc:creator>
  <cp:lastModifiedBy>admin</cp:lastModifiedBy>
  <cp:revision>56</cp:revision>
  <dcterms:created xsi:type="dcterms:W3CDTF">2016-07-20T00:10:00Z</dcterms:created>
  <dcterms:modified xsi:type="dcterms:W3CDTF">2017-04-26T15:56:38Z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2052-10.1.0.6390</vt:lpwstr>
  </property>
</Properties>
</file>