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6"/>
  </p:notesMasterIdLst>
  <p:sldIdLst>
    <p:sldId id="279" r:id="rId3"/>
    <p:sldId id="256" r:id="rId4"/>
    <p:sldId id="348" r:id="rId5"/>
    <p:sldId id="277" r:id="rId6"/>
    <p:sldId id="262" r:id="rId7"/>
    <p:sldId id="263" r:id="rId8"/>
    <p:sldId id="264" r:id="rId9"/>
    <p:sldId id="265" r:id="rId10"/>
    <p:sldId id="266" r:id="rId11"/>
    <p:sldId id="267" r:id="rId12"/>
    <p:sldId id="268" r:id="rId13"/>
    <p:sldId id="270" r:id="rId14"/>
    <p:sldId id="269" r:id="rId15"/>
    <p:sldId id="299" r:id="rId16"/>
    <p:sldId id="300" r:id="rId17"/>
    <p:sldId id="301" r:id="rId18"/>
    <p:sldId id="302" r:id="rId19"/>
    <p:sldId id="303" r:id="rId20"/>
    <p:sldId id="304" r:id="rId21"/>
    <p:sldId id="305" r:id="rId22"/>
    <p:sldId id="350" r:id="rId23"/>
    <p:sldId id="351" r:id="rId24"/>
    <p:sldId id="352" r:id="rId25"/>
    <p:sldId id="353" r:id="rId26"/>
    <p:sldId id="354" r:id="rId27"/>
    <p:sldId id="355" r:id="rId28"/>
    <p:sldId id="356" r:id="rId29"/>
    <p:sldId id="357" r:id="rId30"/>
    <p:sldId id="358" r:id="rId31"/>
    <p:sldId id="359" r:id="rId32"/>
    <p:sldId id="360" r:id="rId33"/>
    <p:sldId id="332" r:id="rId34"/>
    <p:sldId id="335" r:id="rId35"/>
    <p:sldId id="337" r:id="rId36"/>
    <p:sldId id="362" r:id="rId37"/>
    <p:sldId id="343" r:id="rId38"/>
    <p:sldId id="364" r:id="rId39"/>
    <p:sldId id="365" r:id="rId40"/>
    <p:sldId id="363" r:id="rId41"/>
    <p:sldId id="345" r:id="rId42"/>
    <p:sldId id="347" r:id="rId43"/>
    <p:sldId id="346" r:id="rId44"/>
    <p:sldId id="388" r:id="rId45"/>
  </p:sldIdLst>
  <p:sldSz cx="9144000" cy="6858000" type="screen4x3"/>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654" y="-96"/>
      </p:cViewPr>
      <p:guideLst>
        <p:guide orient="horz" pos="2162"/>
        <p:guide pos="287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notesMaster" Target="notesMasters/notesMaster1.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_rels/data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image" Target="../media/image9.jpeg"/></Relationships>
</file>

<file path=ppt/diagrams/_rels/drawing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12F3266-01C1-3943-98CD-E832B773F4CF}" type="doc">
      <dgm:prSet loTypeId="urn:microsoft.com/office/officeart/2005/8/layout/hierarchy2" loCatId="" qsTypeId="urn:microsoft.com/office/officeart/2005/8/quickstyle/simple4" qsCatId="simple" csTypeId="urn:microsoft.com/office/officeart/2005/8/colors/accent1_2" csCatId="accent1" phldr="1"/>
      <dgm:spPr/>
      <dgm:t>
        <a:bodyPr/>
        <a:lstStyle/>
        <a:p>
          <a:endParaRPr lang="zh-CN" altLang="en-US"/>
        </a:p>
      </dgm:t>
    </dgm:pt>
    <dgm:pt modelId="{7EF44E93-EE54-3844-B229-BB2CC1563910}">
      <dgm:prSet phldrT="[文本]"/>
      <dgm:spPr/>
      <dgm:t>
        <a:bodyPr/>
        <a:lstStyle/>
        <a:p>
          <a:r>
            <a:rPr lang="zh-CN" altLang="en-US" dirty="0" smtClean="0"/>
            <a:t>行善动机</a:t>
          </a:r>
          <a:endParaRPr lang="zh-CN" altLang="en-US" dirty="0"/>
        </a:p>
      </dgm:t>
    </dgm:pt>
    <dgm:pt modelId="{7D9CE3E3-F9B9-CD46-A5B6-2BB31DEF4AD9}" cxnId="{DF7C23C1-E710-4F4F-90A8-EC358B0A2D87}" type="parTrans">
      <dgm:prSet/>
      <dgm:spPr/>
      <dgm:t>
        <a:bodyPr/>
        <a:lstStyle/>
        <a:p>
          <a:endParaRPr lang="zh-CN" altLang="en-US"/>
        </a:p>
      </dgm:t>
    </dgm:pt>
    <dgm:pt modelId="{F96FA94B-7CE7-FC41-8A21-DF7BA623A805}" cxnId="{DF7C23C1-E710-4F4F-90A8-EC358B0A2D87}" type="sibTrans">
      <dgm:prSet/>
      <dgm:spPr/>
      <dgm:t>
        <a:bodyPr/>
        <a:lstStyle/>
        <a:p>
          <a:endParaRPr lang="zh-CN" altLang="en-US"/>
        </a:p>
      </dgm:t>
    </dgm:pt>
    <dgm:pt modelId="{560E838C-F0F6-9849-833F-3A492FB581F9}">
      <dgm:prSet phldrT="[文本]"/>
      <dgm:spPr/>
      <dgm:t>
        <a:bodyPr/>
        <a:lstStyle/>
        <a:p>
          <a:r>
            <a:rPr lang="zh-CN" altLang="en-US" dirty="0" smtClean="0"/>
            <a:t>不善的动机</a:t>
          </a:r>
          <a:endParaRPr lang="zh-CN" altLang="en-US" dirty="0"/>
        </a:p>
      </dgm:t>
    </dgm:pt>
    <dgm:pt modelId="{00294655-0D4B-5246-B49E-6C7CD732BAA3}" cxnId="{409D74E2-2761-AF40-B706-07A16D6C8F74}" type="parTrans">
      <dgm:prSet/>
      <dgm:spPr/>
      <dgm:t>
        <a:bodyPr/>
        <a:lstStyle/>
        <a:p>
          <a:endParaRPr lang="zh-CN" altLang="en-US"/>
        </a:p>
      </dgm:t>
    </dgm:pt>
    <dgm:pt modelId="{C031BF80-CE69-3A42-A726-89A542C22692}" cxnId="{409D74E2-2761-AF40-B706-07A16D6C8F74}" type="sibTrans">
      <dgm:prSet/>
      <dgm:spPr/>
      <dgm:t>
        <a:bodyPr/>
        <a:lstStyle/>
        <a:p>
          <a:endParaRPr lang="zh-CN" altLang="en-US"/>
        </a:p>
      </dgm:t>
    </dgm:pt>
    <dgm:pt modelId="{903939EF-C2F9-1149-9A54-53CF9452188D}">
      <dgm:prSet phldrT="[文本]"/>
      <dgm:spPr/>
      <dgm:t>
        <a:bodyPr/>
        <a:lstStyle/>
        <a:p>
          <a:r>
            <a:rPr lang="zh-CN" altLang="en-US" dirty="0" smtClean="0"/>
            <a:t>无记的动机</a:t>
          </a:r>
          <a:endParaRPr lang="zh-CN" altLang="en-US" dirty="0"/>
        </a:p>
      </dgm:t>
    </dgm:pt>
    <dgm:pt modelId="{68D6F557-EFE1-6D46-9C51-FE907CB50AB6}" cxnId="{14A443F5-6F6D-874D-A75C-19327E135EEB}" type="parTrans">
      <dgm:prSet/>
      <dgm:spPr/>
      <dgm:t>
        <a:bodyPr/>
        <a:lstStyle/>
        <a:p>
          <a:endParaRPr lang="zh-CN" altLang="en-US"/>
        </a:p>
      </dgm:t>
    </dgm:pt>
    <dgm:pt modelId="{735AF972-AF79-CB4D-B4CF-663CF8DC1F1D}" cxnId="{14A443F5-6F6D-874D-A75C-19327E135EEB}" type="sibTrans">
      <dgm:prSet/>
      <dgm:spPr/>
      <dgm:t>
        <a:bodyPr/>
        <a:lstStyle/>
        <a:p>
          <a:endParaRPr lang="zh-CN" altLang="en-US"/>
        </a:p>
      </dgm:t>
    </dgm:pt>
    <dgm:pt modelId="{0A76F2B3-7315-6648-A576-ACE902D46EEE}">
      <dgm:prSet/>
      <dgm:spPr/>
      <dgm:t>
        <a:bodyPr/>
        <a:lstStyle/>
        <a:p>
          <a:r>
            <a:rPr lang="zh-CN" altLang="en-US" dirty="0" smtClean="0"/>
            <a:t>善的动机</a:t>
          </a:r>
          <a:endParaRPr lang="zh-CN" altLang="en-US" dirty="0"/>
        </a:p>
      </dgm:t>
    </dgm:pt>
    <dgm:pt modelId="{53266B25-2127-1E43-ADF0-059975285AFB}" cxnId="{56CD170C-D6EE-7F4B-B005-19FDEC94386A}" type="parTrans">
      <dgm:prSet/>
      <dgm:spPr/>
      <dgm:t>
        <a:bodyPr/>
        <a:lstStyle/>
        <a:p>
          <a:endParaRPr lang="zh-CN" altLang="en-US"/>
        </a:p>
      </dgm:t>
    </dgm:pt>
    <dgm:pt modelId="{BEFF8011-C39D-D346-957D-9A5181D4CCE8}" cxnId="{56CD170C-D6EE-7F4B-B005-19FDEC94386A}" type="sibTrans">
      <dgm:prSet/>
      <dgm:spPr/>
      <dgm:t>
        <a:bodyPr/>
        <a:lstStyle/>
        <a:p>
          <a:endParaRPr lang="zh-CN" altLang="en-US"/>
        </a:p>
      </dgm:t>
    </dgm:pt>
    <dgm:pt modelId="{791B06B6-2DF6-9742-BC2A-0D98FFCFFE5C}">
      <dgm:prSet/>
      <dgm:spPr/>
      <dgm:t>
        <a:bodyPr/>
        <a:lstStyle/>
        <a:p>
          <a:r>
            <a:rPr lang="zh-CN" altLang="en-US" dirty="0" smtClean="0"/>
            <a:t>低级的善（下士道）</a:t>
          </a:r>
          <a:endParaRPr lang="zh-CN" altLang="en-US" dirty="0"/>
        </a:p>
      </dgm:t>
    </dgm:pt>
    <dgm:pt modelId="{F9E14F6E-2F4F-E645-B48F-A0967FA9F2DB}" cxnId="{BB51857E-9CEE-1D43-B522-8FFC615C9EF6}" type="parTrans">
      <dgm:prSet/>
      <dgm:spPr/>
      <dgm:t>
        <a:bodyPr/>
        <a:lstStyle/>
        <a:p>
          <a:endParaRPr lang="zh-CN" altLang="en-US"/>
        </a:p>
      </dgm:t>
    </dgm:pt>
    <dgm:pt modelId="{BDAD6684-A5A5-7742-8BC3-375EFFC6C087}" cxnId="{BB51857E-9CEE-1D43-B522-8FFC615C9EF6}" type="sibTrans">
      <dgm:prSet/>
      <dgm:spPr/>
      <dgm:t>
        <a:bodyPr/>
        <a:lstStyle/>
        <a:p>
          <a:endParaRPr lang="zh-CN" altLang="en-US"/>
        </a:p>
      </dgm:t>
    </dgm:pt>
    <dgm:pt modelId="{A5A8A05F-DACF-4A4C-9825-6659CB9A4376}">
      <dgm:prSet/>
      <dgm:spPr/>
      <dgm:t>
        <a:bodyPr/>
        <a:lstStyle/>
        <a:p>
          <a:r>
            <a:rPr lang="zh-CN" altLang="en-US" dirty="0" smtClean="0"/>
            <a:t>中级的善（中士道）</a:t>
          </a:r>
          <a:endParaRPr lang="zh-CN" altLang="en-US" dirty="0"/>
        </a:p>
      </dgm:t>
    </dgm:pt>
    <dgm:pt modelId="{34F45651-5CD7-4745-82B0-4AAFFAE0FBB5}" cxnId="{878ECAAC-4475-5247-911F-E64032D13981}" type="parTrans">
      <dgm:prSet/>
      <dgm:spPr/>
      <dgm:t>
        <a:bodyPr/>
        <a:lstStyle/>
        <a:p>
          <a:endParaRPr lang="zh-CN" altLang="en-US"/>
        </a:p>
      </dgm:t>
    </dgm:pt>
    <dgm:pt modelId="{53CB844E-4C05-C046-95A9-36794752FC93}" cxnId="{878ECAAC-4475-5247-911F-E64032D13981}" type="sibTrans">
      <dgm:prSet/>
      <dgm:spPr/>
      <dgm:t>
        <a:bodyPr/>
        <a:lstStyle/>
        <a:p>
          <a:endParaRPr lang="zh-CN" altLang="en-US"/>
        </a:p>
      </dgm:t>
    </dgm:pt>
    <dgm:pt modelId="{9A54F645-8623-EA45-BEB4-58206E91CA2A}">
      <dgm:prSet/>
      <dgm:spPr/>
      <dgm:t>
        <a:bodyPr/>
        <a:lstStyle/>
        <a:p>
          <a:r>
            <a:rPr lang="zh-CN" altLang="en-US" dirty="0" smtClean="0"/>
            <a:t>高级的善（上士道）</a:t>
          </a:r>
          <a:endParaRPr lang="zh-CN" altLang="en-US" dirty="0"/>
        </a:p>
      </dgm:t>
    </dgm:pt>
    <dgm:pt modelId="{0FC492E3-95E3-8740-A653-F99B7C1808DC}" cxnId="{E23F2514-5DAB-5A40-8F75-02C14B7D649A}" type="parTrans">
      <dgm:prSet/>
      <dgm:spPr/>
      <dgm:t>
        <a:bodyPr/>
        <a:lstStyle/>
        <a:p>
          <a:endParaRPr lang="zh-CN" altLang="en-US"/>
        </a:p>
      </dgm:t>
    </dgm:pt>
    <dgm:pt modelId="{8E54A259-5990-AB48-82C5-185635CE7CE3}" cxnId="{E23F2514-5DAB-5A40-8F75-02C14B7D649A}" type="sibTrans">
      <dgm:prSet/>
      <dgm:spPr/>
      <dgm:t>
        <a:bodyPr/>
        <a:lstStyle/>
        <a:p>
          <a:endParaRPr lang="zh-CN" altLang="en-US"/>
        </a:p>
      </dgm:t>
    </dgm:pt>
    <dgm:pt modelId="{2D399636-5B66-C84E-9557-DF644A661A25}" type="pres">
      <dgm:prSet presAssocID="{112F3266-01C1-3943-98CD-E832B773F4CF}" presName="diagram" presStyleCnt="0">
        <dgm:presLayoutVars>
          <dgm:chPref val="1"/>
          <dgm:dir/>
          <dgm:animOne val="branch"/>
          <dgm:animLvl val="lvl"/>
          <dgm:resizeHandles val="exact"/>
        </dgm:presLayoutVars>
      </dgm:prSet>
      <dgm:spPr/>
      <dgm:t>
        <a:bodyPr/>
        <a:lstStyle/>
        <a:p>
          <a:endParaRPr lang="en-US"/>
        </a:p>
      </dgm:t>
    </dgm:pt>
    <dgm:pt modelId="{FA3908E8-74B6-0E46-9292-C41F11A10D04}" type="pres">
      <dgm:prSet presAssocID="{7EF44E93-EE54-3844-B229-BB2CC1563910}" presName="root1" presStyleCnt="0"/>
      <dgm:spPr/>
    </dgm:pt>
    <dgm:pt modelId="{D6B1DFF5-1AA0-F64E-BDE4-378E42868104}" type="pres">
      <dgm:prSet presAssocID="{7EF44E93-EE54-3844-B229-BB2CC1563910}" presName="LevelOneTextNode" presStyleLbl="node0" presStyleIdx="0" presStyleCnt="1">
        <dgm:presLayoutVars>
          <dgm:chPref val="3"/>
        </dgm:presLayoutVars>
      </dgm:prSet>
      <dgm:spPr/>
      <dgm:t>
        <a:bodyPr/>
        <a:lstStyle/>
        <a:p>
          <a:endParaRPr lang="en-US"/>
        </a:p>
      </dgm:t>
    </dgm:pt>
    <dgm:pt modelId="{F4AF9297-3FC8-4046-93AC-104A7FA7527B}" type="pres">
      <dgm:prSet presAssocID="{7EF44E93-EE54-3844-B229-BB2CC1563910}" presName="level2hierChild" presStyleCnt="0"/>
      <dgm:spPr/>
    </dgm:pt>
    <dgm:pt modelId="{2DED4EBA-93A1-9440-B4CA-3BF9E073429E}" type="pres">
      <dgm:prSet presAssocID="{00294655-0D4B-5246-B49E-6C7CD732BAA3}" presName="conn2-1" presStyleLbl="parChTrans1D2" presStyleIdx="0" presStyleCnt="3"/>
      <dgm:spPr/>
      <dgm:t>
        <a:bodyPr/>
        <a:lstStyle/>
        <a:p>
          <a:endParaRPr lang="en-US"/>
        </a:p>
      </dgm:t>
    </dgm:pt>
    <dgm:pt modelId="{CDC9ACB8-3111-8949-9576-C4F71FCF0B26}" type="pres">
      <dgm:prSet presAssocID="{00294655-0D4B-5246-B49E-6C7CD732BAA3}" presName="connTx" presStyleLbl="parChTrans1D2" presStyleIdx="0" presStyleCnt="3"/>
      <dgm:spPr/>
      <dgm:t>
        <a:bodyPr/>
        <a:lstStyle/>
        <a:p>
          <a:endParaRPr lang="en-US"/>
        </a:p>
      </dgm:t>
    </dgm:pt>
    <dgm:pt modelId="{E6E2BDFB-5C78-924A-893C-22CF81553675}" type="pres">
      <dgm:prSet presAssocID="{560E838C-F0F6-9849-833F-3A492FB581F9}" presName="root2" presStyleCnt="0"/>
      <dgm:spPr/>
    </dgm:pt>
    <dgm:pt modelId="{05833EE6-2311-6E49-A5A5-6ED26D3421CF}" type="pres">
      <dgm:prSet presAssocID="{560E838C-F0F6-9849-833F-3A492FB581F9}" presName="LevelTwoTextNode" presStyleLbl="node2" presStyleIdx="0" presStyleCnt="3" custScaleX="107477">
        <dgm:presLayoutVars>
          <dgm:chPref val="3"/>
        </dgm:presLayoutVars>
      </dgm:prSet>
      <dgm:spPr/>
      <dgm:t>
        <a:bodyPr/>
        <a:lstStyle/>
        <a:p>
          <a:endParaRPr lang="en-US"/>
        </a:p>
      </dgm:t>
    </dgm:pt>
    <dgm:pt modelId="{1AD96376-1F92-CC49-8B5B-33507BBF2EB7}" type="pres">
      <dgm:prSet presAssocID="{560E838C-F0F6-9849-833F-3A492FB581F9}" presName="level3hierChild" presStyleCnt="0"/>
      <dgm:spPr/>
    </dgm:pt>
    <dgm:pt modelId="{320F7DBA-8039-E646-AAA9-582DBB327A09}" type="pres">
      <dgm:prSet presAssocID="{68D6F557-EFE1-6D46-9C51-FE907CB50AB6}" presName="conn2-1" presStyleLbl="parChTrans1D2" presStyleIdx="1" presStyleCnt="3"/>
      <dgm:spPr/>
      <dgm:t>
        <a:bodyPr/>
        <a:lstStyle/>
        <a:p>
          <a:endParaRPr lang="en-US"/>
        </a:p>
      </dgm:t>
    </dgm:pt>
    <dgm:pt modelId="{D480B626-738F-1148-A9C0-BA13FF80C878}" type="pres">
      <dgm:prSet presAssocID="{68D6F557-EFE1-6D46-9C51-FE907CB50AB6}" presName="connTx" presStyleLbl="parChTrans1D2" presStyleIdx="1" presStyleCnt="3"/>
      <dgm:spPr/>
      <dgm:t>
        <a:bodyPr/>
        <a:lstStyle/>
        <a:p>
          <a:endParaRPr lang="en-US"/>
        </a:p>
      </dgm:t>
    </dgm:pt>
    <dgm:pt modelId="{6B78B01E-1C30-CD4F-92B7-1AEAA128D4A9}" type="pres">
      <dgm:prSet presAssocID="{903939EF-C2F9-1149-9A54-53CF9452188D}" presName="root2" presStyleCnt="0"/>
      <dgm:spPr/>
    </dgm:pt>
    <dgm:pt modelId="{4F4CA913-FA6F-DE4B-AB09-915577EEC45C}" type="pres">
      <dgm:prSet presAssocID="{903939EF-C2F9-1149-9A54-53CF9452188D}" presName="LevelTwoTextNode" presStyleLbl="node2" presStyleIdx="1" presStyleCnt="3" custScaleX="107477">
        <dgm:presLayoutVars>
          <dgm:chPref val="3"/>
        </dgm:presLayoutVars>
      </dgm:prSet>
      <dgm:spPr/>
      <dgm:t>
        <a:bodyPr/>
        <a:lstStyle/>
        <a:p>
          <a:endParaRPr lang="en-US"/>
        </a:p>
      </dgm:t>
    </dgm:pt>
    <dgm:pt modelId="{85D09786-DE3D-A649-B351-FFF06AED362B}" type="pres">
      <dgm:prSet presAssocID="{903939EF-C2F9-1149-9A54-53CF9452188D}" presName="level3hierChild" presStyleCnt="0"/>
      <dgm:spPr/>
    </dgm:pt>
    <dgm:pt modelId="{B9438E7E-88B6-F845-8F63-087B4CCDD80F}" type="pres">
      <dgm:prSet presAssocID="{53266B25-2127-1E43-ADF0-059975285AFB}" presName="conn2-1" presStyleLbl="parChTrans1D2" presStyleIdx="2" presStyleCnt="3"/>
      <dgm:spPr/>
      <dgm:t>
        <a:bodyPr/>
        <a:lstStyle/>
        <a:p>
          <a:endParaRPr lang="en-US"/>
        </a:p>
      </dgm:t>
    </dgm:pt>
    <dgm:pt modelId="{2C5BBABA-F262-3D43-987B-A7ADAC1CFBE6}" type="pres">
      <dgm:prSet presAssocID="{53266B25-2127-1E43-ADF0-059975285AFB}" presName="connTx" presStyleLbl="parChTrans1D2" presStyleIdx="2" presStyleCnt="3"/>
      <dgm:spPr/>
      <dgm:t>
        <a:bodyPr/>
        <a:lstStyle/>
        <a:p>
          <a:endParaRPr lang="en-US"/>
        </a:p>
      </dgm:t>
    </dgm:pt>
    <dgm:pt modelId="{096668F8-8458-4247-85AA-9827CACDED58}" type="pres">
      <dgm:prSet presAssocID="{0A76F2B3-7315-6648-A576-ACE902D46EEE}" presName="root2" presStyleCnt="0"/>
      <dgm:spPr/>
    </dgm:pt>
    <dgm:pt modelId="{F6B139A9-59B0-1248-B490-5500288F2A0C}" type="pres">
      <dgm:prSet presAssocID="{0A76F2B3-7315-6648-A576-ACE902D46EEE}" presName="LevelTwoTextNode" presStyleLbl="node2" presStyleIdx="2" presStyleCnt="3" custScaleX="107477">
        <dgm:presLayoutVars>
          <dgm:chPref val="3"/>
        </dgm:presLayoutVars>
      </dgm:prSet>
      <dgm:spPr/>
      <dgm:t>
        <a:bodyPr/>
        <a:lstStyle/>
        <a:p>
          <a:endParaRPr lang="en-US"/>
        </a:p>
      </dgm:t>
    </dgm:pt>
    <dgm:pt modelId="{A9D10D88-7FD0-C344-AAE7-277458D50730}" type="pres">
      <dgm:prSet presAssocID="{0A76F2B3-7315-6648-A576-ACE902D46EEE}" presName="level3hierChild" presStyleCnt="0"/>
      <dgm:spPr/>
    </dgm:pt>
    <dgm:pt modelId="{CABC8995-BFAC-E34D-8B14-45F052419500}" type="pres">
      <dgm:prSet presAssocID="{F9E14F6E-2F4F-E645-B48F-A0967FA9F2DB}" presName="conn2-1" presStyleLbl="parChTrans1D3" presStyleIdx="0" presStyleCnt="3"/>
      <dgm:spPr/>
      <dgm:t>
        <a:bodyPr/>
        <a:lstStyle/>
        <a:p>
          <a:endParaRPr lang="en-US"/>
        </a:p>
      </dgm:t>
    </dgm:pt>
    <dgm:pt modelId="{26E45C22-EF25-3D46-ADBB-2A417E294D23}" type="pres">
      <dgm:prSet presAssocID="{F9E14F6E-2F4F-E645-B48F-A0967FA9F2DB}" presName="connTx" presStyleLbl="parChTrans1D3" presStyleIdx="0" presStyleCnt="3"/>
      <dgm:spPr/>
      <dgm:t>
        <a:bodyPr/>
        <a:lstStyle/>
        <a:p>
          <a:endParaRPr lang="en-US"/>
        </a:p>
      </dgm:t>
    </dgm:pt>
    <dgm:pt modelId="{574D371D-786D-9F48-9C30-47E5FFD60AE3}" type="pres">
      <dgm:prSet presAssocID="{791B06B6-2DF6-9742-BC2A-0D98FFCFFE5C}" presName="root2" presStyleCnt="0"/>
      <dgm:spPr/>
    </dgm:pt>
    <dgm:pt modelId="{0BD16124-A528-804A-9E90-A4EAE988AE78}" type="pres">
      <dgm:prSet presAssocID="{791B06B6-2DF6-9742-BC2A-0D98FFCFFE5C}" presName="LevelTwoTextNode" presStyleLbl="node3" presStyleIdx="0" presStyleCnt="3" custScaleX="122885">
        <dgm:presLayoutVars>
          <dgm:chPref val="3"/>
        </dgm:presLayoutVars>
      </dgm:prSet>
      <dgm:spPr/>
      <dgm:t>
        <a:bodyPr/>
        <a:lstStyle/>
        <a:p>
          <a:endParaRPr lang="zh-CN" altLang="en-US"/>
        </a:p>
      </dgm:t>
    </dgm:pt>
    <dgm:pt modelId="{47C257D2-B646-4A4F-AAC1-9F9229D73C51}" type="pres">
      <dgm:prSet presAssocID="{791B06B6-2DF6-9742-BC2A-0D98FFCFFE5C}" presName="level3hierChild" presStyleCnt="0"/>
      <dgm:spPr/>
    </dgm:pt>
    <dgm:pt modelId="{F4F6C138-3B88-3E4B-B658-431B42EFDE31}" type="pres">
      <dgm:prSet presAssocID="{34F45651-5CD7-4745-82B0-4AAFFAE0FBB5}" presName="conn2-1" presStyleLbl="parChTrans1D3" presStyleIdx="1" presStyleCnt="3"/>
      <dgm:spPr/>
      <dgm:t>
        <a:bodyPr/>
        <a:lstStyle/>
        <a:p>
          <a:endParaRPr lang="en-US"/>
        </a:p>
      </dgm:t>
    </dgm:pt>
    <dgm:pt modelId="{77AB201C-C063-AF43-9216-BEC3216BC33A}" type="pres">
      <dgm:prSet presAssocID="{34F45651-5CD7-4745-82B0-4AAFFAE0FBB5}" presName="connTx" presStyleLbl="parChTrans1D3" presStyleIdx="1" presStyleCnt="3"/>
      <dgm:spPr/>
      <dgm:t>
        <a:bodyPr/>
        <a:lstStyle/>
        <a:p>
          <a:endParaRPr lang="en-US"/>
        </a:p>
      </dgm:t>
    </dgm:pt>
    <dgm:pt modelId="{BF686DB2-AC8C-AF45-BD67-6A3C84099F85}" type="pres">
      <dgm:prSet presAssocID="{A5A8A05F-DACF-4A4C-9825-6659CB9A4376}" presName="root2" presStyleCnt="0"/>
      <dgm:spPr/>
    </dgm:pt>
    <dgm:pt modelId="{95ABD41A-E66D-1B43-89FD-ECB15A21D3CD}" type="pres">
      <dgm:prSet presAssocID="{A5A8A05F-DACF-4A4C-9825-6659CB9A4376}" presName="LevelTwoTextNode" presStyleLbl="node3" presStyleIdx="1" presStyleCnt="3" custScaleX="122704">
        <dgm:presLayoutVars>
          <dgm:chPref val="3"/>
        </dgm:presLayoutVars>
      </dgm:prSet>
      <dgm:spPr/>
      <dgm:t>
        <a:bodyPr/>
        <a:lstStyle/>
        <a:p>
          <a:endParaRPr lang="en-US"/>
        </a:p>
      </dgm:t>
    </dgm:pt>
    <dgm:pt modelId="{42B77117-0C77-FD4B-AEEA-1BA4D459A413}" type="pres">
      <dgm:prSet presAssocID="{A5A8A05F-DACF-4A4C-9825-6659CB9A4376}" presName="level3hierChild" presStyleCnt="0"/>
      <dgm:spPr/>
    </dgm:pt>
    <dgm:pt modelId="{04A44AFF-CA73-5B4E-9C79-29B29C03C4EA}" type="pres">
      <dgm:prSet presAssocID="{0FC492E3-95E3-8740-A653-F99B7C1808DC}" presName="conn2-1" presStyleLbl="parChTrans1D3" presStyleIdx="2" presStyleCnt="3"/>
      <dgm:spPr/>
      <dgm:t>
        <a:bodyPr/>
        <a:lstStyle/>
        <a:p>
          <a:endParaRPr lang="en-US"/>
        </a:p>
      </dgm:t>
    </dgm:pt>
    <dgm:pt modelId="{2B6DFF2E-3C56-4F46-9B1A-384C616BD8F6}" type="pres">
      <dgm:prSet presAssocID="{0FC492E3-95E3-8740-A653-F99B7C1808DC}" presName="connTx" presStyleLbl="parChTrans1D3" presStyleIdx="2" presStyleCnt="3"/>
      <dgm:spPr/>
      <dgm:t>
        <a:bodyPr/>
        <a:lstStyle/>
        <a:p>
          <a:endParaRPr lang="en-US"/>
        </a:p>
      </dgm:t>
    </dgm:pt>
    <dgm:pt modelId="{647D1731-FA6C-A847-BA83-4FB8850BD68F}" type="pres">
      <dgm:prSet presAssocID="{9A54F645-8623-EA45-BEB4-58206E91CA2A}" presName="root2" presStyleCnt="0"/>
      <dgm:spPr/>
    </dgm:pt>
    <dgm:pt modelId="{4BF1019D-51B0-B14F-A840-5EF72CA7C131}" type="pres">
      <dgm:prSet presAssocID="{9A54F645-8623-EA45-BEB4-58206E91CA2A}" presName="LevelTwoTextNode" presStyleLbl="node3" presStyleIdx="2" presStyleCnt="3" custScaleX="123066">
        <dgm:presLayoutVars>
          <dgm:chPref val="3"/>
        </dgm:presLayoutVars>
      </dgm:prSet>
      <dgm:spPr/>
      <dgm:t>
        <a:bodyPr/>
        <a:lstStyle/>
        <a:p>
          <a:endParaRPr lang="en-US"/>
        </a:p>
      </dgm:t>
    </dgm:pt>
    <dgm:pt modelId="{9E788471-99A4-B343-A443-19B002594F68}" type="pres">
      <dgm:prSet presAssocID="{9A54F645-8623-EA45-BEB4-58206E91CA2A}" presName="level3hierChild" presStyleCnt="0"/>
      <dgm:spPr/>
    </dgm:pt>
  </dgm:ptLst>
  <dgm:cxnLst>
    <dgm:cxn modelId="{36FEF7C7-3497-EB47-B6F6-93B2E80A6F32}" type="presOf" srcId="{560E838C-F0F6-9849-833F-3A492FB581F9}" destId="{05833EE6-2311-6E49-A5A5-6ED26D3421CF}" srcOrd="0" destOrd="0" presId="urn:microsoft.com/office/officeart/2005/8/layout/hierarchy2"/>
    <dgm:cxn modelId="{49BAE4FD-69BA-8242-BF2E-48A2E3EFC4C9}" type="presOf" srcId="{0FC492E3-95E3-8740-A653-F99B7C1808DC}" destId="{2B6DFF2E-3C56-4F46-9B1A-384C616BD8F6}" srcOrd="1" destOrd="0" presId="urn:microsoft.com/office/officeart/2005/8/layout/hierarchy2"/>
    <dgm:cxn modelId="{14A443F5-6F6D-874D-A75C-19327E135EEB}" srcId="{7EF44E93-EE54-3844-B229-BB2CC1563910}" destId="{903939EF-C2F9-1149-9A54-53CF9452188D}" srcOrd="1" destOrd="0" parTransId="{68D6F557-EFE1-6D46-9C51-FE907CB50AB6}" sibTransId="{735AF972-AF79-CB4D-B4CF-663CF8DC1F1D}"/>
    <dgm:cxn modelId="{60E7F359-E8D5-9343-94F2-44A31247F3C4}" type="presOf" srcId="{00294655-0D4B-5246-B49E-6C7CD732BAA3}" destId="{CDC9ACB8-3111-8949-9576-C4F71FCF0B26}" srcOrd="1" destOrd="0" presId="urn:microsoft.com/office/officeart/2005/8/layout/hierarchy2"/>
    <dgm:cxn modelId="{61162DF0-0D33-8745-846D-3C7DC9C66561}" type="presOf" srcId="{F9E14F6E-2F4F-E645-B48F-A0967FA9F2DB}" destId="{CABC8995-BFAC-E34D-8B14-45F052419500}" srcOrd="0" destOrd="0" presId="urn:microsoft.com/office/officeart/2005/8/layout/hierarchy2"/>
    <dgm:cxn modelId="{A9F539E5-BC87-0C4D-ABB8-FC8B34A4C21E}" type="presOf" srcId="{791B06B6-2DF6-9742-BC2A-0D98FFCFFE5C}" destId="{0BD16124-A528-804A-9E90-A4EAE988AE78}" srcOrd="0" destOrd="0" presId="urn:microsoft.com/office/officeart/2005/8/layout/hierarchy2"/>
    <dgm:cxn modelId="{56CD170C-D6EE-7F4B-B005-19FDEC94386A}" srcId="{7EF44E93-EE54-3844-B229-BB2CC1563910}" destId="{0A76F2B3-7315-6648-A576-ACE902D46EEE}" srcOrd="2" destOrd="0" parTransId="{53266B25-2127-1E43-ADF0-059975285AFB}" sibTransId="{BEFF8011-C39D-D346-957D-9A5181D4CCE8}"/>
    <dgm:cxn modelId="{35B04F1E-623F-B84B-ADF4-7DDD9E1A732B}" type="presOf" srcId="{34F45651-5CD7-4745-82B0-4AAFFAE0FBB5}" destId="{F4F6C138-3B88-3E4B-B658-431B42EFDE31}" srcOrd="0" destOrd="0" presId="urn:microsoft.com/office/officeart/2005/8/layout/hierarchy2"/>
    <dgm:cxn modelId="{5C49D805-433E-834D-A70B-B3390777C33D}" type="presOf" srcId="{7EF44E93-EE54-3844-B229-BB2CC1563910}" destId="{D6B1DFF5-1AA0-F64E-BDE4-378E42868104}" srcOrd="0" destOrd="0" presId="urn:microsoft.com/office/officeart/2005/8/layout/hierarchy2"/>
    <dgm:cxn modelId="{67D371FC-2A30-6A42-BC23-AA900E12DE4E}" type="presOf" srcId="{68D6F557-EFE1-6D46-9C51-FE907CB50AB6}" destId="{D480B626-738F-1148-A9C0-BA13FF80C878}" srcOrd="1" destOrd="0" presId="urn:microsoft.com/office/officeart/2005/8/layout/hierarchy2"/>
    <dgm:cxn modelId="{AFC2F724-E546-CB4C-9035-A94C4BC1D265}" type="presOf" srcId="{903939EF-C2F9-1149-9A54-53CF9452188D}" destId="{4F4CA913-FA6F-DE4B-AB09-915577EEC45C}" srcOrd="0" destOrd="0" presId="urn:microsoft.com/office/officeart/2005/8/layout/hierarchy2"/>
    <dgm:cxn modelId="{377B1E90-E3D8-3E4B-A261-2F44C20B72BA}" type="presOf" srcId="{F9E14F6E-2F4F-E645-B48F-A0967FA9F2DB}" destId="{26E45C22-EF25-3D46-ADBB-2A417E294D23}" srcOrd="1" destOrd="0" presId="urn:microsoft.com/office/officeart/2005/8/layout/hierarchy2"/>
    <dgm:cxn modelId="{898FE105-4DB6-504D-AF94-DA5005F3FC05}" type="presOf" srcId="{53266B25-2127-1E43-ADF0-059975285AFB}" destId="{B9438E7E-88B6-F845-8F63-087B4CCDD80F}" srcOrd="0" destOrd="0" presId="urn:microsoft.com/office/officeart/2005/8/layout/hierarchy2"/>
    <dgm:cxn modelId="{C006C307-5115-3643-940F-5FCFB5A3CEE5}" type="presOf" srcId="{9A54F645-8623-EA45-BEB4-58206E91CA2A}" destId="{4BF1019D-51B0-B14F-A840-5EF72CA7C131}" srcOrd="0" destOrd="0" presId="urn:microsoft.com/office/officeart/2005/8/layout/hierarchy2"/>
    <dgm:cxn modelId="{54F27B4D-4B68-FE4F-AC34-79A013856919}" type="presOf" srcId="{53266B25-2127-1E43-ADF0-059975285AFB}" destId="{2C5BBABA-F262-3D43-987B-A7ADAC1CFBE6}" srcOrd="1" destOrd="0" presId="urn:microsoft.com/office/officeart/2005/8/layout/hierarchy2"/>
    <dgm:cxn modelId="{49A66FFF-DE7E-EC4F-86CB-DC60E1D68A85}" type="presOf" srcId="{0A76F2B3-7315-6648-A576-ACE902D46EEE}" destId="{F6B139A9-59B0-1248-B490-5500288F2A0C}" srcOrd="0" destOrd="0" presId="urn:microsoft.com/office/officeart/2005/8/layout/hierarchy2"/>
    <dgm:cxn modelId="{EF75EFDD-BB6C-DC49-B3CD-AD38188F7E09}" type="presOf" srcId="{34F45651-5CD7-4745-82B0-4AAFFAE0FBB5}" destId="{77AB201C-C063-AF43-9216-BEC3216BC33A}" srcOrd="1" destOrd="0" presId="urn:microsoft.com/office/officeart/2005/8/layout/hierarchy2"/>
    <dgm:cxn modelId="{BB51857E-9CEE-1D43-B522-8FFC615C9EF6}" srcId="{0A76F2B3-7315-6648-A576-ACE902D46EEE}" destId="{791B06B6-2DF6-9742-BC2A-0D98FFCFFE5C}" srcOrd="0" destOrd="0" parTransId="{F9E14F6E-2F4F-E645-B48F-A0967FA9F2DB}" sibTransId="{BDAD6684-A5A5-7742-8BC3-375EFFC6C087}"/>
    <dgm:cxn modelId="{36044AF8-BF5E-8340-95A1-8E41007196AB}" type="presOf" srcId="{A5A8A05F-DACF-4A4C-9825-6659CB9A4376}" destId="{95ABD41A-E66D-1B43-89FD-ECB15A21D3CD}" srcOrd="0" destOrd="0" presId="urn:microsoft.com/office/officeart/2005/8/layout/hierarchy2"/>
    <dgm:cxn modelId="{5856F392-9486-A541-B8C8-413F0F0D942E}" type="presOf" srcId="{68D6F557-EFE1-6D46-9C51-FE907CB50AB6}" destId="{320F7DBA-8039-E646-AAA9-582DBB327A09}" srcOrd="0" destOrd="0" presId="urn:microsoft.com/office/officeart/2005/8/layout/hierarchy2"/>
    <dgm:cxn modelId="{FAB1F29C-7094-7C4B-A17D-39E67C4A89F8}" type="presOf" srcId="{0FC492E3-95E3-8740-A653-F99B7C1808DC}" destId="{04A44AFF-CA73-5B4E-9C79-29B29C03C4EA}" srcOrd="0" destOrd="0" presId="urn:microsoft.com/office/officeart/2005/8/layout/hierarchy2"/>
    <dgm:cxn modelId="{878ECAAC-4475-5247-911F-E64032D13981}" srcId="{0A76F2B3-7315-6648-A576-ACE902D46EEE}" destId="{A5A8A05F-DACF-4A4C-9825-6659CB9A4376}" srcOrd="1" destOrd="0" parTransId="{34F45651-5CD7-4745-82B0-4AAFFAE0FBB5}" sibTransId="{53CB844E-4C05-C046-95A9-36794752FC93}"/>
    <dgm:cxn modelId="{D8B642C6-B92F-A345-AEDF-E9A89A0F418F}" type="presOf" srcId="{00294655-0D4B-5246-B49E-6C7CD732BAA3}" destId="{2DED4EBA-93A1-9440-B4CA-3BF9E073429E}" srcOrd="0" destOrd="0" presId="urn:microsoft.com/office/officeart/2005/8/layout/hierarchy2"/>
    <dgm:cxn modelId="{409D74E2-2761-AF40-B706-07A16D6C8F74}" srcId="{7EF44E93-EE54-3844-B229-BB2CC1563910}" destId="{560E838C-F0F6-9849-833F-3A492FB581F9}" srcOrd="0" destOrd="0" parTransId="{00294655-0D4B-5246-B49E-6C7CD732BAA3}" sibTransId="{C031BF80-CE69-3A42-A726-89A542C22692}"/>
    <dgm:cxn modelId="{28EB7F33-BD6E-554A-857F-84CBF2B864DD}" type="presOf" srcId="{112F3266-01C1-3943-98CD-E832B773F4CF}" destId="{2D399636-5B66-C84E-9557-DF644A661A25}" srcOrd="0" destOrd="0" presId="urn:microsoft.com/office/officeart/2005/8/layout/hierarchy2"/>
    <dgm:cxn modelId="{DF7C23C1-E710-4F4F-90A8-EC358B0A2D87}" srcId="{112F3266-01C1-3943-98CD-E832B773F4CF}" destId="{7EF44E93-EE54-3844-B229-BB2CC1563910}" srcOrd="0" destOrd="0" parTransId="{7D9CE3E3-F9B9-CD46-A5B6-2BB31DEF4AD9}" sibTransId="{F96FA94B-7CE7-FC41-8A21-DF7BA623A805}"/>
    <dgm:cxn modelId="{E23F2514-5DAB-5A40-8F75-02C14B7D649A}" srcId="{0A76F2B3-7315-6648-A576-ACE902D46EEE}" destId="{9A54F645-8623-EA45-BEB4-58206E91CA2A}" srcOrd="2" destOrd="0" parTransId="{0FC492E3-95E3-8740-A653-F99B7C1808DC}" sibTransId="{8E54A259-5990-AB48-82C5-185635CE7CE3}"/>
    <dgm:cxn modelId="{E51694B7-8684-3D4A-805D-92598BE22A2F}" type="presParOf" srcId="{2D399636-5B66-C84E-9557-DF644A661A25}" destId="{FA3908E8-74B6-0E46-9292-C41F11A10D04}" srcOrd="0" destOrd="0" presId="urn:microsoft.com/office/officeart/2005/8/layout/hierarchy2"/>
    <dgm:cxn modelId="{A82788C6-10AA-8D49-AF75-CBE6EC99D88E}" type="presParOf" srcId="{FA3908E8-74B6-0E46-9292-C41F11A10D04}" destId="{D6B1DFF5-1AA0-F64E-BDE4-378E42868104}" srcOrd="0" destOrd="0" presId="urn:microsoft.com/office/officeart/2005/8/layout/hierarchy2"/>
    <dgm:cxn modelId="{A5F93F71-94C6-4246-B65F-A406B0ED46A0}" type="presParOf" srcId="{FA3908E8-74B6-0E46-9292-C41F11A10D04}" destId="{F4AF9297-3FC8-4046-93AC-104A7FA7527B}" srcOrd="1" destOrd="0" presId="urn:microsoft.com/office/officeart/2005/8/layout/hierarchy2"/>
    <dgm:cxn modelId="{5D322CC6-B0A6-994D-8407-DBB7786D0B51}" type="presParOf" srcId="{F4AF9297-3FC8-4046-93AC-104A7FA7527B}" destId="{2DED4EBA-93A1-9440-B4CA-3BF9E073429E}" srcOrd="0" destOrd="0" presId="urn:microsoft.com/office/officeart/2005/8/layout/hierarchy2"/>
    <dgm:cxn modelId="{281850A1-27D6-B542-A724-2A8C0840F519}" type="presParOf" srcId="{2DED4EBA-93A1-9440-B4CA-3BF9E073429E}" destId="{CDC9ACB8-3111-8949-9576-C4F71FCF0B26}" srcOrd="0" destOrd="0" presId="urn:microsoft.com/office/officeart/2005/8/layout/hierarchy2"/>
    <dgm:cxn modelId="{29A7A639-99EA-3D40-9F16-D93581DAD93D}" type="presParOf" srcId="{F4AF9297-3FC8-4046-93AC-104A7FA7527B}" destId="{E6E2BDFB-5C78-924A-893C-22CF81553675}" srcOrd="1" destOrd="0" presId="urn:microsoft.com/office/officeart/2005/8/layout/hierarchy2"/>
    <dgm:cxn modelId="{92B4870F-0EFA-474A-92B1-6D9EED14689F}" type="presParOf" srcId="{E6E2BDFB-5C78-924A-893C-22CF81553675}" destId="{05833EE6-2311-6E49-A5A5-6ED26D3421CF}" srcOrd="0" destOrd="0" presId="urn:microsoft.com/office/officeart/2005/8/layout/hierarchy2"/>
    <dgm:cxn modelId="{E879F257-35D1-8F44-B8D7-2E06215F597E}" type="presParOf" srcId="{E6E2BDFB-5C78-924A-893C-22CF81553675}" destId="{1AD96376-1F92-CC49-8B5B-33507BBF2EB7}" srcOrd="1" destOrd="0" presId="urn:microsoft.com/office/officeart/2005/8/layout/hierarchy2"/>
    <dgm:cxn modelId="{07935970-E582-5D4D-88AE-AAA33DCD5DF6}" type="presParOf" srcId="{F4AF9297-3FC8-4046-93AC-104A7FA7527B}" destId="{320F7DBA-8039-E646-AAA9-582DBB327A09}" srcOrd="2" destOrd="0" presId="urn:microsoft.com/office/officeart/2005/8/layout/hierarchy2"/>
    <dgm:cxn modelId="{BA56CED9-3A5F-454D-9AF6-0BE7D43A58A6}" type="presParOf" srcId="{320F7DBA-8039-E646-AAA9-582DBB327A09}" destId="{D480B626-738F-1148-A9C0-BA13FF80C878}" srcOrd="0" destOrd="0" presId="urn:microsoft.com/office/officeart/2005/8/layout/hierarchy2"/>
    <dgm:cxn modelId="{E8AA367A-C7E7-A24B-B379-30F1895FCE54}" type="presParOf" srcId="{F4AF9297-3FC8-4046-93AC-104A7FA7527B}" destId="{6B78B01E-1C30-CD4F-92B7-1AEAA128D4A9}" srcOrd="3" destOrd="0" presId="urn:microsoft.com/office/officeart/2005/8/layout/hierarchy2"/>
    <dgm:cxn modelId="{B835F00F-FFE8-9246-A07B-FCBE013E50AC}" type="presParOf" srcId="{6B78B01E-1C30-CD4F-92B7-1AEAA128D4A9}" destId="{4F4CA913-FA6F-DE4B-AB09-915577EEC45C}" srcOrd="0" destOrd="0" presId="urn:microsoft.com/office/officeart/2005/8/layout/hierarchy2"/>
    <dgm:cxn modelId="{4FA31F77-8065-D94C-9F04-84D96943C78D}" type="presParOf" srcId="{6B78B01E-1C30-CD4F-92B7-1AEAA128D4A9}" destId="{85D09786-DE3D-A649-B351-FFF06AED362B}" srcOrd="1" destOrd="0" presId="urn:microsoft.com/office/officeart/2005/8/layout/hierarchy2"/>
    <dgm:cxn modelId="{1AF6A53E-A509-434A-9C6A-9521C2C03285}" type="presParOf" srcId="{F4AF9297-3FC8-4046-93AC-104A7FA7527B}" destId="{B9438E7E-88B6-F845-8F63-087B4CCDD80F}" srcOrd="4" destOrd="0" presId="urn:microsoft.com/office/officeart/2005/8/layout/hierarchy2"/>
    <dgm:cxn modelId="{D06AED2B-58E6-B04B-8DFA-297433D2F731}" type="presParOf" srcId="{B9438E7E-88B6-F845-8F63-087B4CCDD80F}" destId="{2C5BBABA-F262-3D43-987B-A7ADAC1CFBE6}" srcOrd="0" destOrd="0" presId="urn:microsoft.com/office/officeart/2005/8/layout/hierarchy2"/>
    <dgm:cxn modelId="{AE49FB2C-8244-9C4C-9726-B90C969A1DF9}" type="presParOf" srcId="{F4AF9297-3FC8-4046-93AC-104A7FA7527B}" destId="{096668F8-8458-4247-85AA-9827CACDED58}" srcOrd="5" destOrd="0" presId="urn:microsoft.com/office/officeart/2005/8/layout/hierarchy2"/>
    <dgm:cxn modelId="{2C0266C6-103F-5B45-9CA5-C067C8A70058}" type="presParOf" srcId="{096668F8-8458-4247-85AA-9827CACDED58}" destId="{F6B139A9-59B0-1248-B490-5500288F2A0C}" srcOrd="0" destOrd="0" presId="urn:microsoft.com/office/officeart/2005/8/layout/hierarchy2"/>
    <dgm:cxn modelId="{EEAD1F97-8490-4349-A9B6-5E33F34F822C}" type="presParOf" srcId="{096668F8-8458-4247-85AA-9827CACDED58}" destId="{A9D10D88-7FD0-C344-AAE7-277458D50730}" srcOrd="1" destOrd="0" presId="urn:microsoft.com/office/officeart/2005/8/layout/hierarchy2"/>
    <dgm:cxn modelId="{F89DE94C-F96F-2242-B4F8-BF60DBF4368F}" type="presParOf" srcId="{A9D10D88-7FD0-C344-AAE7-277458D50730}" destId="{CABC8995-BFAC-E34D-8B14-45F052419500}" srcOrd="0" destOrd="0" presId="urn:microsoft.com/office/officeart/2005/8/layout/hierarchy2"/>
    <dgm:cxn modelId="{75DF9F4A-3811-0347-96AF-7F47EF6FD0BE}" type="presParOf" srcId="{CABC8995-BFAC-E34D-8B14-45F052419500}" destId="{26E45C22-EF25-3D46-ADBB-2A417E294D23}" srcOrd="0" destOrd="0" presId="urn:microsoft.com/office/officeart/2005/8/layout/hierarchy2"/>
    <dgm:cxn modelId="{F66E6989-477D-E744-8221-D5CF729114CE}" type="presParOf" srcId="{A9D10D88-7FD0-C344-AAE7-277458D50730}" destId="{574D371D-786D-9F48-9C30-47E5FFD60AE3}" srcOrd="1" destOrd="0" presId="urn:microsoft.com/office/officeart/2005/8/layout/hierarchy2"/>
    <dgm:cxn modelId="{9CE76978-7CDC-334D-BB4F-4C1E7815C24E}" type="presParOf" srcId="{574D371D-786D-9F48-9C30-47E5FFD60AE3}" destId="{0BD16124-A528-804A-9E90-A4EAE988AE78}" srcOrd="0" destOrd="0" presId="urn:microsoft.com/office/officeart/2005/8/layout/hierarchy2"/>
    <dgm:cxn modelId="{62455304-81EA-AF47-9DF2-2194D7ABAB83}" type="presParOf" srcId="{574D371D-786D-9F48-9C30-47E5FFD60AE3}" destId="{47C257D2-B646-4A4F-AAC1-9F9229D73C51}" srcOrd="1" destOrd="0" presId="urn:microsoft.com/office/officeart/2005/8/layout/hierarchy2"/>
    <dgm:cxn modelId="{ABF9AC61-7436-A64B-B052-09C8E40806E8}" type="presParOf" srcId="{A9D10D88-7FD0-C344-AAE7-277458D50730}" destId="{F4F6C138-3B88-3E4B-B658-431B42EFDE31}" srcOrd="2" destOrd="0" presId="urn:microsoft.com/office/officeart/2005/8/layout/hierarchy2"/>
    <dgm:cxn modelId="{728522A6-F4EE-F645-AA75-00572194F174}" type="presParOf" srcId="{F4F6C138-3B88-3E4B-B658-431B42EFDE31}" destId="{77AB201C-C063-AF43-9216-BEC3216BC33A}" srcOrd="0" destOrd="0" presId="urn:microsoft.com/office/officeart/2005/8/layout/hierarchy2"/>
    <dgm:cxn modelId="{3373B95B-A18C-864B-84B9-3E90635ADB96}" type="presParOf" srcId="{A9D10D88-7FD0-C344-AAE7-277458D50730}" destId="{BF686DB2-AC8C-AF45-BD67-6A3C84099F85}" srcOrd="3" destOrd="0" presId="urn:microsoft.com/office/officeart/2005/8/layout/hierarchy2"/>
    <dgm:cxn modelId="{E903C352-E2E7-5345-ADE3-AB9D54E18AD2}" type="presParOf" srcId="{BF686DB2-AC8C-AF45-BD67-6A3C84099F85}" destId="{95ABD41A-E66D-1B43-89FD-ECB15A21D3CD}" srcOrd="0" destOrd="0" presId="urn:microsoft.com/office/officeart/2005/8/layout/hierarchy2"/>
    <dgm:cxn modelId="{C8B89266-800D-4148-A12C-8B6D191FA7B8}" type="presParOf" srcId="{BF686DB2-AC8C-AF45-BD67-6A3C84099F85}" destId="{42B77117-0C77-FD4B-AEEA-1BA4D459A413}" srcOrd="1" destOrd="0" presId="urn:microsoft.com/office/officeart/2005/8/layout/hierarchy2"/>
    <dgm:cxn modelId="{313EE0E8-70D8-EA40-8700-A176DD08860F}" type="presParOf" srcId="{A9D10D88-7FD0-C344-AAE7-277458D50730}" destId="{04A44AFF-CA73-5B4E-9C79-29B29C03C4EA}" srcOrd="4" destOrd="0" presId="urn:microsoft.com/office/officeart/2005/8/layout/hierarchy2"/>
    <dgm:cxn modelId="{46A6D3A7-7266-D840-82A7-10E213151D76}" type="presParOf" srcId="{04A44AFF-CA73-5B4E-9C79-29B29C03C4EA}" destId="{2B6DFF2E-3C56-4F46-9B1A-384C616BD8F6}" srcOrd="0" destOrd="0" presId="urn:microsoft.com/office/officeart/2005/8/layout/hierarchy2"/>
    <dgm:cxn modelId="{CEED7D81-33EB-5445-8933-DD832B4FDB10}" type="presParOf" srcId="{A9D10D88-7FD0-C344-AAE7-277458D50730}" destId="{647D1731-FA6C-A847-BA83-4FB8850BD68F}" srcOrd="5" destOrd="0" presId="urn:microsoft.com/office/officeart/2005/8/layout/hierarchy2"/>
    <dgm:cxn modelId="{12D40BDD-613C-D444-B621-3381BABFD4B0}" type="presParOf" srcId="{647D1731-FA6C-A847-BA83-4FB8850BD68F}" destId="{4BF1019D-51B0-B14F-A840-5EF72CA7C131}" srcOrd="0" destOrd="0" presId="urn:microsoft.com/office/officeart/2005/8/layout/hierarchy2"/>
    <dgm:cxn modelId="{AEDCA7C6-FE5B-0140-BF99-6C19B268DB2E}" type="presParOf" srcId="{647D1731-FA6C-A847-BA83-4FB8850BD68F}" destId="{9E788471-99A4-B343-A443-19B002594F68}"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EDC952-7DA9-7647-A1B8-A52CE9C32E56}" type="doc">
      <dgm:prSet loTypeId="urn:microsoft.com/office/officeart/2005/8/layout/hierarchy2" loCatId="" qsTypeId="urn:microsoft.com/office/officeart/2005/8/quickstyle/simple4" qsCatId="simple" csTypeId="urn:microsoft.com/office/officeart/2005/8/colors/accent1_2" csCatId="accent1" phldr="1"/>
      <dgm:spPr/>
      <dgm:t>
        <a:bodyPr/>
        <a:lstStyle/>
        <a:p>
          <a:endParaRPr lang="zh-CN" altLang="en-US"/>
        </a:p>
      </dgm:t>
    </dgm:pt>
    <dgm:pt modelId="{02AC4453-EBC8-2A4C-A3B0-D8143CCC2FCD}">
      <dgm:prSet phldrT="[文本]" custT="1"/>
      <dgm:spPr/>
      <dgm:t>
        <a:bodyPr/>
        <a:lstStyle/>
        <a:p>
          <a:pPr algn="l"/>
          <a:r>
            <a:rPr lang="zh-CN" altLang="en-US" sz="1600" dirty="0" smtClean="0"/>
            <a:t>观察自己的</a:t>
          </a:r>
        </a:p>
        <a:p>
          <a:pPr algn="l"/>
          <a:r>
            <a:rPr lang="zh-CN" altLang="en-US" sz="1600" dirty="0" smtClean="0"/>
            <a:t>行善动机</a:t>
          </a:r>
          <a:endParaRPr lang="zh-CN" altLang="en-US" sz="1600" dirty="0"/>
        </a:p>
      </dgm:t>
    </dgm:pt>
    <dgm:pt modelId="{B20215BC-1DD7-2547-BA1E-F2F6BFF79B1D}" cxnId="{C1F0F6EB-2D3C-A746-B76A-DC4A56ACCEAE}" type="parTrans">
      <dgm:prSet/>
      <dgm:spPr/>
      <dgm:t>
        <a:bodyPr/>
        <a:lstStyle/>
        <a:p>
          <a:endParaRPr lang="zh-CN" altLang="en-US"/>
        </a:p>
      </dgm:t>
    </dgm:pt>
    <dgm:pt modelId="{91A622D3-DCA1-F34B-B982-FF48C6E09E49}" cxnId="{C1F0F6EB-2D3C-A746-B76A-DC4A56ACCEAE}" type="sibTrans">
      <dgm:prSet/>
      <dgm:spPr/>
      <dgm:t>
        <a:bodyPr/>
        <a:lstStyle/>
        <a:p>
          <a:endParaRPr lang="zh-CN" altLang="en-US"/>
        </a:p>
      </dgm:t>
    </dgm:pt>
    <dgm:pt modelId="{F90DC1D2-ECD2-CF40-8A5A-CDC77EE4E9CC}">
      <dgm:prSet phldrT="[文本]" custT="1"/>
      <dgm:spPr/>
      <dgm:t>
        <a:bodyPr/>
        <a:lstStyle/>
        <a:p>
          <a:r>
            <a:rPr lang="zh-CN" altLang="en-US" sz="1600" dirty="0" smtClean="0"/>
            <a:t>不善的动机</a:t>
          </a:r>
          <a:endParaRPr lang="zh-CN" altLang="en-US" sz="1600" dirty="0"/>
        </a:p>
      </dgm:t>
    </dgm:pt>
    <dgm:pt modelId="{CD7BCEE9-D489-B741-8442-0EAAF9934C41}" cxnId="{6A7D7F41-6A29-AA46-AB97-EB5C37FA5637}" type="parTrans">
      <dgm:prSet/>
      <dgm:spPr/>
      <dgm:t>
        <a:bodyPr/>
        <a:lstStyle/>
        <a:p>
          <a:endParaRPr lang="zh-CN" altLang="en-US"/>
        </a:p>
      </dgm:t>
    </dgm:pt>
    <dgm:pt modelId="{DBE6DF77-E501-7949-9907-F0B2A4E9C1D6}" cxnId="{6A7D7F41-6A29-AA46-AB97-EB5C37FA5637}" type="sibTrans">
      <dgm:prSet/>
      <dgm:spPr/>
      <dgm:t>
        <a:bodyPr/>
        <a:lstStyle/>
        <a:p>
          <a:endParaRPr lang="zh-CN" altLang="en-US"/>
        </a:p>
      </dgm:t>
    </dgm:pt>
    <dgm:pt modelId="{B419F729-1E5D-794D-B46C-50D8E01CC54F}">
      <dgm:prSet phldrT="[文本]" custT="1"/>
      <dgm:spPr/>
      <dgm:t>
        <a:bodyPr/>
        <a:lstStyle/>
        <a:p>
          <a:pPr algn="l"/>
          <a:r>
            <a:rPr lang="zh-CN" altLang="en-US" sz="1600" dirty="0" smtClean="0"/>
            <a:t>不要做了，没有太大意义</a:t>
          </a:r>
          <a:endParaRPr lang="zh-CN" altLang="en-US" sz="1600" dirty="0"/>
        </a:p>
      </dgm:t>
    </dgm:pt>
    <dgm:pt modelId="{C6B9B293-3BCA-CD48-B0B4-FBD246B7728B}" cxnId="{E4F1568D-E7E2-2D4C-94D0-24A97423138C}" type="parTrans">
      <dgm:prSet/>
      <dgm:spPr/>
      <dgm:t>
        <a:bodyPr/>
        <a:lstStyle/>
        <a:p>
          <a:endParaRPr lang="zh-CN" altLang="en-US"/>
        </a:p>
      </dgm:t>
    </dgm:pt>
    <dgm:pt modelId="{9BBF2D9F-6E1E-0D43-A82B-A2026237AAB5}" cxnId="{E4F1568D-E7E2-2D4C-94D0-24A97423138C}" type="sibTrans">
      <dgm:prSet/>
      <dgm:spPr/>
      <dgm:t>
        <a:bodyPr/>
        <a:lstStyle/>
        <a:p>
          <a:endParaRPr lang="zh-CN" altLang="en-US"/>
        </a:p>
      </dgm:t>
    </dgm:pt>
    <dgm:pt modelId="{274090BC-C1C6-E448-A537-E82F451A3DA2}">
      <dgm:prSet phldrT="[文本]" custT="1"/>
      <dgm:spPr/>
      <dgm:t>
        <a:bodyPr/>
        <a:lstStyle/>
        <a:p>
          <a:r>
            <a:rPr lang="zh-CN" altLang="en-US" sz="1600" dirty="0" smtClean="0"/>
            <a:t>无记的动机</a:t>
          </a:r>
          <a:endParaRPr lang="zh-CN" altLang="en-US" sz="1600" dirty="0"/>
        </a:p>
      </dgm:t>
    </dgm:pt>
    <dgm:pt modelId="{0E7C975A-8426-F949-8DC9-6CE22665AE3B}" cxnId="{CE0B407B-74D7-0948-A507-E24A1AA5C4B2}" type="parTrans">
      <dgm:prSet/>
      <dgm:spPr/>
      <dgm:t>
        <a:bodyPr/>
        <a:lstStyle/>
        <a:p>
          <a:endParaRPr lang="zh-CN" altLang="en-US"/>
        </a:p>
      </dgm:t>
    </dgm:pt>
    <dgm:pt modelId="{695FAB8E-D37B-A54E-B53B-A42D843B0C94}" cxnId="{CE0B407B-74D7-0948-A507-E24A1AA5C4B2}" type="sibTrans">
      <dgm:prSet/>
      <dgm:spPr/>
      <dgm:t>
        <a:bodyPr/>
        <a:lstStyle/>
        <a:p>
          <a:endParaRPr lang="zh-CN" altLang="en-US"/>
        </a:p>
      </dgm:t>
    </dgm:pt>
    <dgm:pt modelId="{8A393A70-B87D-C84A-B569-990A06AEA370}">
      <dgm:prSet phldrT="[文本]" custT="1"/>
      <dgm:spPr/>
      <dgm:t>
        <a:bodyPr/>
        <a:lstStyle/>
        <a:p>
          <a:pPr algn="l"/>
          <a:r>
            <a:rPr lang="zh-CN" altLang="en-US" sz="1600" dirty="0" smtClean="0"/>
            <a:t>不要做了，没有太大意义</a:t>
          </a:r>
          <a:endParaRPr lang="zh-CN" altLang="en-US" sz="1600" dirty="0"/>
        </a:p>
      </dgm:t>
    </dgm:pt>
    <dgm:pt modelId="{AABF7FD3-CA14-1B4B-8AD2-E883E2DC6050}" cxnId="{C6B8C5E2-A62A-D042-8D01-0D60D589F5B5}" type="parTrans">
      <dgm:prSet/>
      <dgm:spPr/>
      <dgm:t>
        <a:bodyPr/>
        <a:lstStyle/>
        <a:p>
          <a:endParaRPr lang="zh-CN" altLang="en-US"/>
        </a:p>
      </dgm:t>
    </dgm:pt>
    <dgm:pt modelId="{17B07361-845F-9C40-8A73-5C34CE48BDC0}" cxnId="{C6B8C5E2-A62A-D042-8D01-0D60D589F5B5}" type="sibTrans">
      <dgm:prSet/>
      <dgm:spPr/>
      <dgm:t>
        <a:bodyPr/>
        <a:lstStyle/>
        <a:p>
          <a:endParaRPr lang="zh-CN" altLang="en-US"/>
        </a:p>
      </dgm:t>
    </dgm:pt>
    <dgm:pt modelId="{37208C14-2B2E-514F-9321-FB4BCA3814AA}">
      <dgm:prSet custT="1"/>
      <dgm:spPr/>
      <dgm:t>
        <a:bodyPr/>
        <a:lstStyle/>
        <a:p>
          <a:r>
            <a:rPr lang="zh-CN" altLang="en-US" sz="1600" dirty="0" smtClean="0"/>
            <a:t>善的动机</a:t>
          </a:r>
          <a:endParaRPr lang="zh-CN" altLang="en-US" sz="1600" dirty="0"/>
        </a:p>
      </dgm:t>
    </dgm:pt>
    <dgm:pt modelId="{BFBA76B3-6C7E-954E-94D7-548CA1F827EC}" cxnId="{0CDDF9B5-3F99-C54E-8BD4-1ADCEB127BB2}" type="parTrans">
      <dgm:prSet/>
      <dgm:spPr/>
      <dgm:t>
        <a:bodyPr/>
        <a:lstStyle/>
        <a:p>
          <a:endParaRPr lang="zh-CN" altLang="en-US"/>
        </a:p>
      </dgm:t>
    </dgm:pt>
    <dgm:pt modelId="{4DB2F300-F914-E945-88F1-8C2625B71218}" cxnId="{0CDDF9B5-3F99-C54E-8BD4-1ADCEB127BB2}" type="sibTrans">
      <dgm:prSet/>
      <dgm:spPr/>
      <dgm:t>
        <a:bodyPr/>
        <a:lstStyle/>
        <a:p>
          <a:endParaRPr lang="zh-CN" altLang="en-US"/>
        </a:p>
      </dgm:t>
    </dgm:pt>
    <dgm:pt modelId="{73703748-F563-1145-98F6-23DC8DF29820}">
      <dgm:prSet custT="1"/>
      <dgm:spPr/>
      <dgm:t>
        <a:bodyPr/>
        <a:lstStyle/>
        <a:p>
          <a:r>
            <a:rPr lang="zh-CN" altLang="en-US" sz="1600" dirty="0" smtClean="0"/>
            <a:t>低级的善</a:t>
          </a:r>
          <a:endParaRPr lang="zh-CN" altLang="en-US" sz="1600" dirty="0"/>
        </a:p>
      </dgm:t>
    </dgm:pt>
    <dgm:pt modelId="{B8362DD8-6648-D040-B86B-48672B52AEFC}" cxnId="{273C8C30-A58C-AF45-810E-E2A4992A6BB5}" type="parTrans">
      <dgm:prSet/>
      <dgm:spPr/>
      <dgm:t>
        <a:bodyPr/>
        <a:lstStyle/>
        <a:p>
          <a:endParaRPr lang="zh-CN" altLang="en-US"/>
        </a:p>
      </dgm:t>
    </dgm:pt>
    <dgm:pt modelId="{76B49E95-47DE-1C48-A035-FE12BDFEB55C}" cxnId="{273C8C30-A58C-AF45-810E-E2A4992A6BB5}" type="sibTrans">
      <dgm:prSet/>
      <dgm:spPr/>
      <dgm:t>
        <a:bodyPr/>
        <a:lstStyle/>
        <a:p>
          <a:endParaRPr lang="zh-CN" altLang="en-US"/>
        </a:p>
      </dgm:t>
    </dgm:pt>
    <dgm:pt modelId="{2F34A7BE-A6E9-154A-B57C-83C7D0347E7B}">
      <dgm:prSet custT="1"/>
      <dgm:spPr/>
      <dgm:t>
        <a:bodyPr/>
        <a:lstStyle/>
        <a:p>
          <a:r>
            <a:rPr lang="zh-CN" altLang="en-US" sz="1600" dirty="0" smtClean="0"/>
            <a:t>中级的善</a:t>
          </a:r>
          <a:endParaRPr lang="zh-CN" altLang="en-US" sz="1600" dirty="0"/>
        </a:p>
      </dgm:t>
    </dgm:pt>
    <dgm:pt modelId="{89998E23-2DAF-FC4A-8E2C-2D46C3AFF59F}" cxnId="{14840A1C-5B5B-5744-898B-4F3348BDD85C}" type="parTrans">
      <dgm:prSet/>
      <dgm:spPr/>
      <dgm:t>
        <a:bodyPr/>
        <a:lstStyle/>
        <a:p>
          <a:endParaRPr lang="zh-CN" altLang="en-US"/>
        </a:p>
      </dgm:t>
    </dgm:pt>
    <dgm:pt modelId="{EFF7214C-5EC8-3C40-A267-5844B295EF23}" cxnId="{14840A1C-5B5B-5744-898B-4F3348BDD85C}" type="sibTrans">
      <dgm:prSet/>
      <dgm:spPr/>
      <dgm:t>
        <a:bodyPr/>
        <a:lstStyle/>
        <a:p>
          <a:endParaRPr lang="zh-CN" altLang="en-US"/>
        </a:p>
      </dgm:t>
    </dgm:pt>
    <dgm:pt modelId="{5BB7092A-D0F8-054A-A40D-99DDAD777041}">
      <dgm:prSet custT="1"/>
      <dgm:spPr/>
      <dgm:t>
        <a:bodyPr/>
        <a:lstStyle/>
        <a:p>
          <a:r>
            <a:rPr lang="zh-CN" altLang="en-US" sz="1600" dirty="0" smtClean="0"/>
            <a:t>高级的善</a:t>
          </a:r>
          <a:endParaRPr lang="zh-CN" altLang="en-US" sz="1600" dirty="0"/>
        </a:p>
      </dgm:t>
    </dgm:pt>
    <dgm:pt modelId="{21F114AF-7A53-CC4F-B739-7959EBDC46C0}" cxnId="{B68AC795-4C18-3D46-BE84-2B2C0C7728C7}" type="parTrans">
      <dgm:prSet/>
      <dgm:spPr/>
      <dgm:t>
        <a:bodyPr/>
        <a:lstStyle/>
        <a:p>
          <a:endParaRPr lang="zh-CN" altLang="en-US"/>
        </a:p>
      </dgm:t>
    </dgm:pt>
    <dgm:pt modelId="{8F37D461-7C49-D241-A5C4-4075C74EE389}" cxnId="{B68AC795-4C18-3D46-BE84-2B2C0C7728C7}" type="sibTrans">
      <dgm:prSet/>
      <dgm:spPr/>
      <dgm:t>
        <a:bodyPr/>
        <a:lstStyle/>
        <a:p>
          <a:endParaRPr lang="zh-CN" altLang="en-US"/>
        </a:p>
      </dgm:t>
    </dgm:pt>
    <dgm:pt modelId="{C44B941E-427D-244C-BAE1-683CFD378B70}">
      <dgm:prSet custT="1"/>
      <dgm:spPr/>
      <dgm:t>
        <a:bodyPr/>
        <a:lstStyle/>
        <a:p>
          <a:pPr algn="l"/>
          <a:r>
            <a:rPr lang="zh-CN" altLang="en-US" sz="1600" dirty="0" smtClean="0"/>
            <a:t>也不要去做；先修改成菩提心，至少是勉强的菩提心</a:t>
          </a:r>
          <a:endParaRPr lang="zh-CN" altLang="en-US" sz="1600" dirty="0"/>
        </a:p>
      </dgm:t>
    </dgm:pt>
    <dgm:pt modelId="{9CD23940-C69E-764B-B47B-B2602F0FC76B}" cxnId="{940E7A22-8B33-6F41-9A34-5BFD2E73A09E}" type="parTrans">
      <dgm:prSet/>
      <dgm:spPr/>
      <dgm:t>
        <a:bodyPr/>
        <a:lstStyle/>
        <a:p>
          <a:endParaRPr lang="zh-CN" altLang="en-US"/>
        </a:p>
      </dgm:t>
    </dgm:pt>
    <dgm:pt modelId="{4E9DB8E0-8568-9641-8CBC-186FFD7BF6C1}" cxnId="{940E7A22-8B33-6F41-9A34-5BFD2E73A09E}" type="sibTrans">
      <dgm:prSet/>
      <dgm:spPr/>
      <dgm:t>
        <a:bodyPr/>
        <a:lstStyle/>
        <a:p>
          <a:endParaRPr lang="zh-CN" altLang="en-US"/>
        </a:p>
      </dgm:t>
    </dgm:pt>
    <dgm:pt modelId="{5B52F167-1538-BE49-9B73-70987CAF506E}">
      <dgm:prSet custT="1"/>
      <dgm:spPr/>
      <dgm:t>
        <a:bodyPr/>
        <a:lstStyle/>
        <a:p>
          <a:pPr algn="l"/>
          <a:r>
            <a:rPr lang="zh-CN" altLang="en-US" sz="1600" dirty="0" smtClean="0"/>
            <a:t>因我们是大乘修行人，也要修改动机，改成菩提心</a:t>
          </a:r>
          <a:endParaRPr lang="zh-CN" altLang="en-US" sz="1600" dirty="0"/>
        </a:p>
      </dgm:t>
    </dgm:pt>
    <dgm:pt modelId="{A4F3FD3B-CC58-F54D-AE23-4E95E0C6679D}" cxnId="{F2857207-9C84-E341-890B-5E500CF1213A}" type="parTrans">
      <dgm:prSet/>
      <dgm:spPr/>
      <dgm:t>
        <a:bodyPr/>
        <a:lstStyle/>
        <a:p>
          <a:endParaRPr lang="zh-CN" altLang="en-US"/>
        </a:p>
      </dgm:t>
    </dgm:pt>
    <dgm:pt modelId="{CD2B061B-867C-B145-9404-8E36A10866F5}" cxnId="{F2857207-9C84-E341-890B-5E500CF1213A}" type="sibTrans">
      <dgm:prSet/>
      <dgm:spPr/>
      <dgm:t>
        <a:bodyPr/>
        <a:lstStyle/>
        <a:p>
          <a:endParaRPr lang="zh-CN" altLang="en-US"/>
        </a:p>
      </dgm:t>
    </dgm:pt>
    <dgm:pt modelId="{A5E2255C-CBBA-0D4F-A945-982A34BE503B}">
      <dgm:prSet custT="1"/>
      <dgm:spPr/>
      <dgm:t>
        <a:bodyPr/>
        <a:lstStyle/>
        <a:p>
          <a:r>
            <a:rPr lang="zh-CN" altLang="en-US" sz="1600" dirty="0" smtClean="0"/>
            <a:t>马上去做！</a:t>
          </a:r>
          <a:endParaRPr lang="zh-CN" altLang="en-US" sz="1600" dirty="0"/>
        </a:p>
      </dgm:t>
    </dgm:pt>
    <dgm:pt modelId="{F7AF57CD-8A38-7A4F-9C33-63311A87D9A9}" cxnId="{BAB87538-35E9-C543-970F-F2B711A210B3}" type="parTrans">
      <dgm:prSet/>
      <dgm:spPr/>
      <dgm:t>
        <a:bodyPr/>
        <a:lstStyle/>
        <a:p>
          <a:endParaRPr lang="zh-CN" altLang="en-US"/>
        </a:p>
      </dgm:t>
    </dgm:pt>
    <dgm:pt modelId="{CE53B997-9050-DE40-B4C8-7AC655964AF6}" cxnId="{BAB87538-35E9-C543-970F-F2B711A210B3}" type="sibTrans">
      <dgm:prSet/>
      <dgm:spPr/>
      <dgm:t>
        <a:bodyPr/>
        <a:lstStyle/>
        <a:p>
          <a:endParaRPr lang="zh-CN" altLang="en-US"/>
        </a:p>
      </dgm:t>
    </dgm:pt>
    <dgm:pt modelId="{44FC122B-882C-4749-8DAE-C7575958ACCC}" type="pres">
      <dgm:prSet presAssocID="{15EDC952-7DA9-7647-A1B8-A52CE9C32E56}" presName="diagram" presStyleCnt="0">
        <dgm:presLayoutVars>
          <dgm:chPref val="1"/>
          <dgm:dir/>
          <dgm:animOne val="branch"/>
          <dgm:animLvl val="lvl"/>
          <dgm:resizeHandles val="exact"/>
        </dgm:presLayoutVars>
      </dgm:prSet>
      <dgm:spPr/>
      <dgm:t>
        <a:bodyPr/>
        <a:lstStyle/>
        <a:p>
          <a:endParaRPr lang="en-US"/>
        </a:p>
      </dgm:t>
    </dgm:pt>
    <dgm:pt modelId="{0C4BBE5F-DCB1-2F42-B1A0-659804F721F1}" type="pres">
      <dgm:prSet presAssocID="{02AC4453-EBC8-2A4C-A3B0-D8143CCC2FCD}" presName="root1" presStyleCnt="0"/>
      <dgm:spPr/>
    </dgm:pt>
    <dgm:pt modelId="{5E71E115-F6F7-7A42-923A-928D398D88BC}" type="pres">
      <dgm:prSet presAssocID="{02AC4453-EBC8-2A4C-A3B0-D8143CCC2FCD}" presName="LevelOneTextNode" presStyleLbl="node0" presStyleIdx="0" presStyleCnt="1" custScaleY="170516">
        <dgm:presLayoutVars>
          <dgm:chPref val="3"/>
        </dgm:presLayoutVars>
      </dgm:prSet>
      <dgm:spPr/>
      <dgm:t>
        <a:bodyPr/>
        <a:lstStyle/>
        <a:p>
          <a:endParaRPr lang="zh-CN" altLang="en-US"/>
        </a:p>
      </dgm:t>
    </dgm:pt>
    <dgm:pt modelId="{494E802A-5BE2-6041-8D26-937F99D6A95A}" type="pres">
      <dgm:prSet presAssocID="{02AC4453-EBC8-2A4C-A3B0-D8143CCC2FCD}" presName="level2hierChild" presStyleCnt="0"/>
      <dgm:spPr/>
    </dgm:pt>
    <dgm:pt modelId="{0127F95C-814C-8648-A92C-D6D2378B6D6F}" type="pres">
      <dgm:prSet presAssocID="{CD7BCEE9-D489-B741-8442-0EAAF9934C41}" presName="conn2-1" presStyleLbl="parChTrans1D2" presStyleIdx="0" presStyleCnt="3"/>
      <dgm:spPr/>
      <dgm:t>
        <a:bodyPr/>
        <a:lstStyle/>
        <a:p>
          <a:endParaRPr lang="en-US"/>
        </a:p>
      </dgm:t>
    </dgm:pt>
    <dgm:pt modelId="{AD4AB59B-3372-2F4A-BC62-A5CE34E07722}" type="pres">
      <dgm:prSet presAssocID="{CD7BCEE9-D489-B741-8442-0EAAF9934C41}" presName="connTx" presStyleLbl="parChTrans1D2" presStyleIdx="0" presStyleCnt="3"/>
      <dgm:spPr/>
      <dgm:t>
        <a:bodyPr/>
        <a:lstStyle/>
        <a:p>
          <a:endParaRPr lang="en-US"/>
        </a:p>
      </dgm:t>
    </dgm:pt>
    <dgm:pt modelId="{C0D2B6D9-C559-3C44-956D-0BF1611DF847}" type="pres">
      <dgm:prSet presAssocID="{F90DC1D2-ECD2-CF40-8A5A-CDC77EE4E9CC}" presName="root2" presStyleCnt="0"/>
      <dgm:spPr/>
    </dgm:pt>
    <dgm:pt modelId="{889FD781-5611-BC42-8421-EA3259EB5C01}" type="pres">
      <dgm:prSet presAssocID="{F90DC1D2-ECD2-CF40-8A5A-CDC77EE4E9CC}" presName="LevelTwoTextNode" presStyleLbl="node2" presStyleIdx="0" presStyleCnt="3">
        <dgm:presLayoutVars>
          <dgm:chPref val="3"/>
        </dgm:presLayoutVars>
      </dgm:prSet>
      <dgm:spPr/>
      <dgm:t>
        <a:bodyPr/>
        <a:lstStyle/>
        <a:p>
          <a:endParaRPr lang="en-US"/>
        </a:p>
      </dgm:t>
    </dgm:pt>
    <dgm:pt modelId="{53F63A01-EDA1-5A4E-8EDC-18AEDA190C04}" type="pres">
      <dgm:prSet presAssocID="{F90DC1D2-ECD2-CF40-8A5A-CDC77EE4E9CC}" presName="level3hierChild" presStyleCnt="0"/>
      <dgm:spPr/>
    </dgm:pt>
    <dgm:pt modelId="{36EAE497-AE39-B94E-B61C-24E0D236ECD3}" type="pres">
      <dgm:prSet presAssocID="{C6B9B293-3BCA-CD48-B0B4-FBD246B7728B}" presName="conn2-1" presStyleLbl="parChTrans1D3" presStyleIdx="0" presStyleCnt="5"/>
      <dgm:spPr/>
      <dgm:t>
        <a:bodyPr/>
        <a:lstStyle/>
        <a:p>
          <a:endParaRPr lang="en-US"/>
        </a:p>
      </dgm:t>
    </dgm:pt>
    <dgm:pt modelId="{8C593152-8DB1-E446-8824-D5051E90A270}" type="pres">
      <dgm:prSet presAssocID="{C6B9B293-3BCA-CD48-B0B4-FBD246B7728B}" presName="connTx" presStyleLbl="parChTrans1D3" presStyleIdx="0" presStyleCnt="5"/>
      <dgm:spPr/>
      <dgm:t>
        <a:bodyPr/>
        <a:lstStyle/>
        <a:p>
          <a:endParaRPr lang="en-US"/>
        </a:p>
      </dgm:t>
    </dgm:pt>
    <dgm:pt modelId="{C49A28EB-D0C0-E541-8175-BBB7508758C7}" type="pres">
      <dgm:prSet presAssocID="{B419F729-1E5D-794D-B46C-50D8E01CC54F}" presName="root2" presStyleCnt="0"/>
      <dgm:spPr/>
    </dgm:pt>
    <dgm:pt modelId="{861FD4CD-07E7-194C-80D2-E248A509614D}" type="pres">
      <dgm:prSet presAssocID="{B419F729-1E5D-794D-B46C-50D8E01CC54F}" presName="LevelTwoTextNode" presStyleLbl="node3" presStyleIdx="0" presStyleCnt="5" custScaleX="164714">
        <dgm:presLayoutVars>
          <dgm:chPref val="3"/>
        </dgm:presLayoutVars>
      </dgm:prSet>
      <dgm:spPr/>
      <dgm:t>
        <a:bodyPr/>
        <a:lstStyle/>
        <a:p>
          <a:endParaRPr lang="en-US"/>
        </a:p>
      </dgm:t>
    </dgm:pt>
    <dgm:pt modelId="{9E7C56CB-C4BC-654C-B32C-B282B172C889}" type="pres">
      <dgm:prSet presAssocID="{B419F729-1E5D-794D-B46C-50D8E01CC54F}" presName="level3hierChild" presStyleCnt="0"/>
      <dgm:spPr/>
    </dgm:pt>
    <dgm:pt modelId="{498A8D29-9B61-8549-82AC-6452DB6B2F42}" type="pres">
      <dgm:prSet presAssocID="{0E7C975A-8426-F949-8DC9-6CE22665AE3B}" presName="conn2-1" presStyleLbl="parChTrans1D2" presStyleIdx="1" presStyleCnt="3"/>
      <dgm:spPr/>
      <dgm:t>
        <a:bodyPr/>
        <a:lstStyle/>
        <a:p>
          <a:endParaRPr lang="en-US"/>
        </a:p>
      </dgm:t>
    </dgm:pt>
    <dgm:pt modelId="{88801977-9D96-884C-979E-96EC9A652491}" type="pres">
      <dgm:prSet presAssocID="{0E7C975A-8426-F949-8DC9-6CE22665AE3B}" presName="connTx" presStyleLbl="parChTrans1D2" presStyleIdx="1" presStyleCnt="3"/>
      <dgm:spPr/>
      <dgm:t>
        <a:bodyPr/>
        <a:lstStyle/>
        <a:p>
          <a:endParaRPr lang="en-US"/>
        </a:p>
      </dgm:t>
    </dgm:pt>
    <dgm:pt modelId="{B12F9234-E9E3-0741-B755-925668F79096}" type="pres">
      <dgm:prSet presAssocID="{274090BC-C1C6-E448-A537-E82F451A3DA2}" presName="root2" presStyleCnt="0"/>
      <dgm:spPr/>
    </dgm:pt>
    <dgm:pt modelId="{3901C56F-A80C-9F4B-9628-85CDC7C49884}" type="pres">
      <dgm:prSet presAssocID="{274090BC-C1C6-E448-A537-E82F451A3DA2}" presName="LevelTwoTextNode" presStyleLbl="node2" presStyleIdx="1" presStyleCnt="3">
        <dgm:presLayoutVars>
          <dgm:chPref val="3"/>
        </dgm:presLayoutVars>
      </dgm:prSet>
      <dgm:spPr/>
      <dgm:t>
        <a:bodyPr/>
        <a:lstStyle/>
        <a:p>
          <a:endParaRPr lang="en-US"/>
        </a:p>
      </dgm:t>
    </dgm:pt>
    <dgm:pt modelId="{26FFB8ED-81A5-3942-BAA1-6F154D7110BE}" type="pres">
      <dgm:prSet presAssocID="{274090BC-C1C6-E448-A537-E82F451A3DA2}" presName="level3hierChild" presStyleCnt="0"/>
      <dgm:spPr/>
    </dgm:pt>
    <dgm:pt modelId="{07B78BE7-EC07-1C41-B855-36EBD787B971}" type="pres">
      <dgm:prSet presAssocID="{AABF7FD3-CA14-1B4B-8AD2-E883E2DC6050}" presName="conn2-1" presStyleLbl="parChTrans1D3" presStyleIdx="1" presStyleCnt="5"/>
      <dgm:spPr/>
      <dgm:t>
        <a:bodyPr/>
        <a:lstStyle/>
        <a:p>
          <a:endParaRPr lang="en-US"/>
        </a:p>
      </dgm:t>
    </dgm:pt>
    <dgm:pt modelId="{6787861C-FCBF-194B-9161-A3F69CF8984C}" type="pres">
      <dgm:prSet presAssocID="{AABF7FD3-CA14-1B4B-8AD2-E883E2DC6050}" presName="connTx" presStyleLbl="parChTrans1D3" presStyleIdx="1" presStyleCnt="5"/>
      <dgm:spPr/>
      <dgm:t>
        <a:bodyPr/>
        <a:lstStyle/>
        <a:p>
          <a:endParaRPr lang="en-US"/>
        </a:p>
      </dgm:t>
    </dgm:pt>
    <dgm:pt modelId="{7C444E85-DC1D-B740-9A94-5B57F536B81B}" type="pres">
      <dgm:prSet presAssocID="{8A393A70-B87D-C84A-B569-990A06AEA370}" presName="root2" presStyleCnt="0"/>
      <dgm:spPr/>
    </dgm:pt>
    <dgm:pt modelId="{5BAECBF1-82F8-0047-B305-77F8DC0293F3}" type="pres">
      <dgm:prSet presAssocID="{8A393A70-B87D-C84A-B569-990A06AEA370}" presName="LevelTwoTextNode" presStyleLbl="node3" presStyleIdx="1" presStyleCnt="5" custScaleX="166889">
        <dgm:presLayoutVars>
          <dgm:chPref val="3"/>
        </dgm:presLayoutVars>
      </dgm:prSet>
      <dgm:spPr/>
      <dgm:t>
        <a:bodyPr/>
        <a:lstStyle/>
        <a:p>
          <a:endParaRPr lang="en-US"/>
        </a:p>
      </dgm:t>
    </dgm:pt>
    <dgm:pt modelId="{04E13D9C-F00D-0C46-95D1-E865ACAD69F6}" type="pres">
      <dgm:prSet presAssocID="{8A393A70-B87D-C84A-B569-990A06AEA370}" presName="level3hierChild" presStyleCnt="0"/>
      <dgm:spPr/>
    </dgm:pt>
    <dgm:pt modelId="{226DD1D0-9429-B442-BA2E-C38CC8B95DA3}" type="pres">
      <dgm:prSet presAssocID="{BFBA76B3-6C7E-954E-94D7-548CA1F827EC}" presName="conn2-1" presStyleLbl="parChTrans1D2" presStyleIdx="2" presStyleCnt="3"/>
      <dgm:spPr/>
      <dgm:t>
        <a:bodyPr/>
        <a:lstStyle/>
        <a:p>
          <a:endParaRPr lang="en-US"/>
        </a:p>
      </dgm:t>
    </dgm:pt>
    <dgm:pt modelId="{D60E7A39-893B-8846-9BDC-9948DEFC7B2F}" type="pres">
      <dgm:prSet presAssocID="{BFBA76B3-6C7E-954E-94D7-548CA1F827EC}" presName="connTx" presStyleLbl="parChTrans1D2" presStyleIdx="2" presStyleCnt="3"/>
      <dgm:spPr/>
      <dgm:t>
        <a:bodyPr/>
        <a:lstStyle/>
        <a:p>
          <a:endParaRPr lang="en-US"/>
        </a:p>
      </dgm:t>
    </dgm:pt>
    <dgm:pt modelId="{95DBAA66-9AB6-3C44-A82B-75312C1E98A4}" type="pres">
      <dgm:prSet presAssocID="{37208C14-2B2E-514F-9321-FB4BCA3814AA}" presName="root2" presStyleCnt="0"/>
      <dgm:spPr/>
    </dgm:pt>
    <dgm:pt modelId="{8F580BB5-5B8E-0342-B0D6-0D38FFA93334}" type="pres">
      <dgm:prSet presAssocID="{37208C14-2B2E-514F-9321-FB4BCA3814AA}" presName="LevelTwoTextNode" presStyleLbl="node2" presStyleIdx="2" presStyleCnt="3">
        <dgm:presLayoutVars>
          <dgm:chPref val="3"/>
        </dgm:presLayoutVars>
      </dgm:prSet>
      <dgm:spPr/>
      <dgm:t>
        <a:bodyPr/>
        <a:lstStyle/>
        <a:p>
          <a:endParaRPr lang="zh-CN" altLang="en-US"/>
        </a:p>
      </dgm:t>
    </dgm:pt>
    <dgm:pt modelId="{AAFAC544-277B-D644-AF5C-4EA93D76F7C8}" type="pres">
      <dgm:prSet presAssocID="{37208C14-2B2E-514F-9321-FB4BCA3814AA}" presName="level3hierChild" presStyleCnt="0"/>
      <dgm:spPr/>
    </dgm:pt>
    <dgm:pt modelId="{5D98D937-E5AC-F741-9992-565B8132B718}" type="pres">
      <dgm:prSet presAssocID="{B8362DD8-6648-D040-B86B-48672B52AEFC}" presName="conn2-1" presStyleLbl="parChTrans1D3" presStyleIdx="2" presStyleCnt="5"/>
      <dgm:spPr/>
      <dgm:t>
        <a:bodyPr/>
        <a:lstStyle/>
        <a:p>
          <a:endParaRPr lang="en-US"/>
        </a:p>
      </dgm:t>
    </dgm:pt>
    <dgm:pt modelId="{E57AF449-9F4B-3F41-BEE1-AAB152E647D2}" type="pres">
      <dgm:prSet presAssocID="{B8362DD8-6648-D040-B86B-48672B52AEFC}" presName="connTx" presStyleLbl="parChTrans1D3" presStyleIdx="2" presStyleCnt="5"/>
      <dgm:spPr/>
      <dgm:t>
        <a:bodyPr/>
        <a:lstStyle/>
        <a:p>
          <a:endParaRPr lang="en-US"/>
        </a:p>
      </dgm:t>
    </dgm:pt>
    <dgm:pt modelId="{CEF3DD15-F16A-0149-A0B7-080A858B2FD1}" type="pres">
      <dgm:prSet presAssocID="{73703748-F563-1145-98F6-23DC8DF29820}" presName="root2" presStyleCnt="0"/>
      <dgm:spPr/>
    </dgm:pt>
    <dgm:pt modelId="{6B9A489B-7956-034F-BAC1-597606DC4EF1}" type="pres">
      <dgm:prSet presAssocID="{73703748-F563-1145-98F6-23DC8DF29820}" presName="LevelTwoTextNode" presStyleLbl="node3" presStyleIdx="2" presStyleCnt="5">
        <dgm:presLayoutVars>
          <dgm:chPref val="3"/>
        </dgm:presLayoutVars>
      </dgm:prSet>
      <dgm:spPr/>
      <dgm:t>
        <a:bodyPr/>
        <a:lstStyle/>
        <a:p>
          <a:endParaRPr lang="zh-CN" altLang="en-US"/>
        </a:p>
      </dgm:t>
    </dgm:pt>
    <dgm:pt modelId="{D06B79F7-3928-9F45-80EF-E81C43E78D61}" type="pres">
      <dgm:prSet presAssocID="{73703748-F563-1145-98F6-23DC8DF29820}" presName="level3hierChild" presStyleCnt="0"/>
      <dgm:spPr/>
    </dgm:pt>
    <dgm:pt modelId="{5F1776F8-D218-C242-86C7-C752F2BF4076}" type="pres">
      <dgm:prSet presAssocID="{9CD23940-C69E-764B-B47B-B2602F0FC76B}" presName="conn2-1" presStyleLbl="parChTrans1D4" presStyleIdx="0" presStyleCnt="3"/>
      <dgm:spPr/>
      <dgm:t>
        <a:bodyPr/>
        <a:lstStyle/>
        <a:p>
          <a:endParaRPr lang="en-US"/>
        </a:p>
      </dgm:t>
    </dgm:pt>
    <dgm:pt modelId="{739E8E36-2B45-0C43-AE54-D32A27FB3E5B}" type="pres">
      <dgm:prSet presAssocID="{9CD23940-C69E-764B-B47B-B2602F0FC76B}" presName="connTx" presStyleLbl="parChTrans1D4" presStyleIdx="0" presStyleCnt="3"/>
      <dgm:spPr/>
      <dgm:t>
        <a:bodyPr/>
        <a:lstStyle/>
        <a:p>
          <a:endParaRPr lang="en-US"/>
        </a:p>
      </dgm:t>
    </dgm:pt>
    <dgm:pt modelId="{C4AD8D04-6D99-8E44-89E8-D160B0F98920}" type="pres">
      <dgm:prSet presAssocID="{C44B941E-427D-244C-BAE1-683CFD378B70}" presName="root2" presStyleCnt="0"/>
      <dgm:spPr/>
    </dgm:pt>
    <dgm:pt modelId="{F033B9C1-2E2B-AB41-8DEC-38D2D2A1AAB5}" type="pres">
      <dgm:prSet presAssocID="{C44B941E-427D-244C-BAE1-683CFD378B70}" presName="LevelTwoTextNode" presStyleLbl="node4" presStyleIdx="0" presStyleCnt="3" custScaleX="217258" custScaleY="152653">
        <dgm:presLayoutVars>
          <dgm:chPref val="3"/>
        </dgm:presLayoutVars>
      </dgm:prSet>
      <dgm:spPr/>
      <dgm:t>
        <a:bodyPr/>
        <a:lstStyle/>
        <a:p>
          <a:endParaRPr lang="zh-CN" altLang="en-US"/>
        </a:p>
      </dgm:t>
    </dgm:pt>
    <dgm:pt modelId="{993C3921-2E26-A145-9DB1-C7C144874513}" type="pres">
      <dgm:prSet presAssocID="{C44B941E-427D-244C-BAE1-683CFD378B70}" presName="level3hierChild" presStyleCnt="0"/>
      <dgm:spPr/>
    </dgm:pt>
    <dgm:pt modelId="{B51FFF10-4B69-FC4F-87FF-CC7FD3AC1917}" type="pres">
      <dgm:prSet presAssocID="{89998E23-2DAF-FC4A-8E2C-2D46C3AFF59F}" presName="conn2-1" presStyleLbl="parChTrans1D3" presStyleIdx="3" presStyleCnt="5"/>
      <dgm:spPr/>
      <dgm:t>
        <a:bodyPr/>
        <a:lstStyle/>
        <a:p>
          <a:endParaRPr lang="en-US"/>
        </a:p>
      </dgm:t>
    </dgm:pt>
    <dgm:pt modelId="{8476FF1E-4E91-0149-8860-CFFB6C4F6D22}" type="pres">
      <dgm:prSet presAssocID="{89998E23-2DAF-FC4A-8E2C-2D46C3AFF59F}" presName="connTx" presStyleLbl="parChTrans1D3" presStyleIdx="3" presStyleCnt="5"/>
      <dgm:spPr/>
      <dgm:t>
        <a:bodyPr/>
        <a:lstStyle/>
        <a:p>
          <a:endParaRPr lang="en-US"/>
        </a:p>
      </dgm:t>
    </dgm:pt>
    <dgm:pt modelId="{6C96E32A-0AE8-1E47-8A43-5FCF99D16AFE}" type="pres">
      <dgm:prSet presAssocID="{2F34A7BE-A6E9-154A-B57C-83C7D0347E7B}" presName="root2" presStyleCnt="0"/>
      <dgm:spPr/>
    </dgm:pt>
    <dgm:pt modelId="{F3A080CA-72AB-7B4C-88BB-440D93A5DEB6}" type="pres">
      <dgm:prSet presAssocID="{2F34A7BE-A6E9-154A-B57C-83C7D0347E7B}" presName="LevelTwoTextNode" presStyleLbl="node3" presStyleIdx="3" presStyleCnt="5">
        <dgm:presLayoutVars>
          <dgm:chPref val="3"/>
        </dgm:presLayoutVars>
      </dgm:prSet>
      <dgm:spPr/>
      <dgm:t>
        <a:bodyPr/>
        <a:lstStyle/>
        <a:p>
          <a:endParaRPr lang="zh-CN" altLang="en-US"/>
        </a:p>
      </dgm:t>
    </dgm:pt>
    <dgm:pt modelId="{92E86883-D204-C54A-910E-AA608D09EC68}" type="pres">
      <dgm:prSet presAssocID="{2F34A7BE-A6E9-154A-B57C-83C7D0347E7B}" presName="level3hierChild" presStyleCnt="0"/>
      <dgm:spPr/>
    </dgm:pt>
    <dgm:pt modelId="{FD2F4811-3B20-BE48-9029-6765BA81EB2A}" type="pres">
      <dgm:prSet presAssocID="{A4F3FD3B-CC58-F54D-AE23-4E95E0C6679D}" presName="conn2-1" presStyleLbl="parChTrans1D4" presStyleIdx="1" presStyleCnt="3"/>
      <dgm:spPr/>
      <dgm:t>
        <a:bodyPr/>
        <a:lstStyle/>
        <a:p>
          <a:endParaRPr lang="en-US"/>
        </a:p>
      </dgm:t>
    </dgm:pt>
    <dgm:pt modelId="{03B28C82-3755-9240-ABAE-C80F3D827312}" type="pres">
      <dgm:prSet presAssocID="{A4F3FD3B-CC58-F54D-AE23-4E95E0C6679D}" presName="connTx" presStyleLbl="parChTrans1D4" presStyleIdx="1" presStyleCnt="3"/>
      <dgm:spPr/>
      <dgm:t>
        <a:bodyPr/>
        <a:lstStyle/>
        <a:p>
          <a:endParaRPr lang="en-US"/>
        </a:p>
      </dgm:t>
    </dgm:pt>
    <dgm:pt modelId="{FF62BFEC-3DEB-C249-B11E-A6DD44197DD5}" type="pres">
      <dgm:prSet presAssocID="{5B52F167-1538-BE49-9B73-70987CAF506E}" presName="root2" presStyleCnt="0"/>
      <dgm:spPr/>
    </dgm:pt>
    <dgm:pt modelId="{5036851C-D465-C541-95FB-F1351A22403C}" type="pres">
      <dgm:prSet presAssocID="{5B52F167-1538-BE49-9B73-70987CAF506E}" presName="LevelTwoTextNode" presStyleLbl="node4" presStyleIdx="1" presStyleCnt="3" custScaleX="219638">
        <dgm:presLayoutVars>
          <dgm:chPref val="3"/>
        </dgm:presLayoutVars>
      </dgm:prSet>
      <dgm:spPr/>
      <dgm:t>
        <a:bodyPr/>
        <a:lstStyle/>
        <a:p>
          <a:endParaRPr lang="zh-CN" altLang="en-US"/>
        </a:p>
      </dgm:t>
    </dgm:pt>
    <dgm:pt modelId="{578A3BC8-D620-264C-92A4-7A2418A21188}" type="pres">
      <dgm:prSet presAssocID="{5B52F167-1538-BE49-9B73-70987CAF506E}" presName="level3hierChild" presStyleCnt="0"/>
      <dgm:spPr/>
    </dgm:pt>
    <dgm:pt modelId="{3DD71B0C-A856-994F-9CF3-1B8FEA2F07A0}" type="pres">
      <dgm:prSet presAssocID="{21F114AF-7A53-CC4F-B739-7959EBDC46C0}" presName="conn2-1" presStyleLbl="parChTrans1D3" presStyleIdx="4" presStyleCnt="5"/>
      <dgm:spPr/>
      <dgm:t>
        <a:bodyPr/>
        <a:lstStyle/>
        <a:p>
          <a:endParaRPr lang="en-US"/>
        </a:p>
      </dgm:t>
    </dgm:pt>
    <dgm:pt modelId="{72A7356B-8D72-F042-90E2-F254C6499A9C}" type="pres">
      <dgm:prSet presAssocID="{21F114AF-7A53-CC4F-B739-7959EBDC46C0}" presName="connTx" presStyleLbl="parChTrans1D3" presStyleIdx="4" presStyleCnt="5"/>
      <dgm:spPr/>
      <dgm:t>
        <a:bodyPr/>
        <a:lstStyle/>
        <a:p>
          <a:endParaRPr lang="en-US"/>
        </a:p>
      </dgm:t>
    </dgm:pt>
    <dgm:pt modelId="{0CA9B6CF-BD1A-E74A-BEE5-4263C628828C}" type="pres">
      <dgm:prSet presAssocID="{5BB7092A-D0F8-054A-A40D-99DDAD777041}" presName="root2" presStyleCnt="0"/>
      <dgm:spPr/>
    </dgm:pt>
    <dgm:pt modelId="{772E7200-D82F-B34E-93A5-456126AB2A82}" type="pres">
      <dgm:prSet presAssocID="{5BB7092A-D0F8-054A-A40D-99DDAD777041}" presName="LevelTwoTextNode" presStyleLbl="node3" presStyleIdx="4" presStyleCnt="5">
        <dgm:presLayoutVars>
          <dgm:chPref val="3"/>
        </dgm:presLayoutVars>
      </dgm:prSet>
      <dgm:spPr/>
      <dgm:t>
        <a:bodyPr/>
        <a:lstStyle/>
        <a:p>
          <a:endParaRPr lang="en-US"/>
        </a:p>
      </dgm:t>
    </dgm:pt>
    <dgm:pt modelId="{65B8C977-61BC-6348-B1BD-6D34B7F9C8A8}" type="pres">
      <dgm:prSet presAssocID="{5BB7092A-D0F8-054A-A40D-99DDAD777041}" presName="level3hierChild" presStyleCnt="0"/>
      <dgm:spPr/>
    </dgm:pt>
    <dgm:pt modelId="{FE2114B0-97A2-B84C-BFB7-C73BC9DCBF3B}" type="pres">
      <dgm:prSet presAssocID="{F7AF57CD-8A38-7A4F-9C33-63311A87D9A9}" presName="conn2-1" presStyleLbl="parChTrans1D4" presStyleIdx="2" presStyleCnt="3"/>
      <dgm:spPr/>
      <dgm:t>
        <a:bodyPr/>
        <a:lstStyle/>
        <a:p>
          <a:endParaRPr lang="en-US"/>
        </a:p>
      </dgm:t>
    </dgm:pt>
    <dgm:pt modelId="{BBAA1BCB-1BF5-0B45-8699-6668BC2DFFED}" type="pres">
      <dgm:prSet presAssocID="{F7AF57CD-8A38-7A4F-9C33-63311A87D9A9}" presName="connTx" presStyleLbl="parChTrans1D4" presStyleIdx="2" presStyleCnt="3"/>
      <dgm:spPr/>
      <dgm:t>
        <a:bodyPr/>
        <a:lstStyle/>
        <a:p>
          <a:endParaRPr lang="en-US"/>
        </a:p>
      </dgm:t>
    </dgm:pt>
    <dgm:pt modelId="{D9BC960A-7CE5-6A42-B442-33C559CD0156}" type="pres">
      <dgm:prSet presAssocID="{A5E2255C-CBBA-0D4F-A945-982A34BE503B}" presName="root2" presStyleCnt="0"/>
      <dgm:spPr/>
    </dgm:pt>
    <dgm:pt modelId="{58EAA880-2040-DC40-97EF-F9626665EE0D}" type="pres">
      <dgm:prSet presAssocID="{A5E2255C-CBBA-0D4F-A945-982A34BE503B}" presName="LevelTwoTextNode" presStyleLbl="node4" presStyleIdx="2" presStyleCnt="3">
        <dgm:presLayoutVars>
          <dgm:chPref val="3"/>
        </dgm:presLayoutVars>
      </dgm:prSet>
      <dgm:spPr/>
      <dgm:t>
        <a:bodyPr/>
        <a:lstStyle/>
        <a:p>
          <a:endParaRPr lang="zh-CN" altLang="en-US"/>
        </a:p>
      </dgm:t>
    </dgm:pt>
    <dgm:pt modelId="{710A70E5-E19D-8C48-BD11-F41604C792FE}" type="pres">
      <dgm:prSet presAssocID="{A5E2255C-CBBA-0D4F-A945-982A34BE503B}" presName="level3hierChild" presStyleCnt="0"/>
      <dgm:spPr/>
    </dgm:pt>
  </dgm:ptLst>
  <dgm:cxnLst>
    <dgm:cxn modelId="{97F1A932-9D92-D640-AC13-E2E8FB9AEB87}" type="presOf" srcId="{B8362DD8-6648-D040-B86B-48672B52AEFC}" destId="{5D98D937-E5AC-F741-9992-565B8132B718}" srcOrd="0" destOrd="0" presId="urn:microsoft.com/office/officeart/2005/8/layout/hierarchy2"/>
    <dgm:cxn modelId="{A7947B7B-1BEF-3745-AA6F-3E309A0F095D}" type="presOf" srcId="{5B52F167-1538-BE49-9B73-70987CAF506E}" destId="{5036851C-D465-C541-95FB-F1351A22403C}" srcOrd="0" destOrd="0" presId="urn:microsoft.com/office/officeart/2005/8/layout/hierarchy2"/>
    <dgm:cxn modelId="{531C1001-43BF-1848-811E-189B5117C65F}" type="presOf" srcId="{B419F729-1E5D-794D-B46C-50D8E01CC54F}" destId="{861FD4CD-07E7-194C-80D2-E248A509614D}" srcOrd="0" destOrd="0" presId="urn:microsoft.com/office/officeart/2005/8/layout/hierarchy2"/>
    <dgm:cxn modelId="{6E9E38DC-3CF5-0E46-8D88-714FEEBBD901}" type="presOf" srcId="{BFBA76B3-6C7E-954E-94D7-548CA1F827EC}" destId="{D60E7A39-893B-8846-9BDC-9948DEFC7B2F}" srcOrd="1" destOrd="0" presId="urn:microsoft.com/office/officeart/2005/8/layout/hierarchy2"/>
    <dgm:cxn modelId="{89D32BF7-662C-8942-85AA-EB94C17487D3}" type="presOf" srcId="{C6B9B293-3BCA-CD48-B0B4-FBD246B7728B}" destId="{8C593152-8DB1-E446-8824-D5051E90A270}" srcOrd="1" destOrd="0" presId="urn:microsoft.com/office/officeart/2005/8/layout/hierarchy2"/>
    <dgm:cxn modelId="{B9198399-E1C1-604B-B688-8AED826AE616}" type="presOf" srcId="{F7AF57CD-8A38-7A4F-9C33-63311A87D9A9}" destId="{BBAA1BCB-1BF5-0B45-8699-6668BC2DFFED}" srcOrd="1" destOrd="0" presId="urn:microsoft.com/office/officeart/2005/8/layout/hierarchy2"/>
    <dgm:cxn modelId="{8998BC0B-BF7E-2B4C-A5A7-74860024C8DD}" type="presOf" srcId="{89998E23-2DAF-FC4A-8E2C-2D46C3AFF59F}" destId="{8476FF1E-4E91-0149-8860-CFFB6C4F6D22}" srcOrd="1" destOrd="0" presId="urn:microsoft.com/office/officeart/2005/8/layout/hierarchy2"/>
    <dgm:cxn modelId="{FD31E6D4-A8D4-3744-9938-E0F72334EA14}" type="presOf" srcId="{73703748-F563-1145-98F6-23DC8DF29820}" destId="{6B9A489B-7956-034F-BAC1-597606DC4EF1}" srcOrd="0" destOrd="0" presId="urn:microsoft.com/office/officeart/2005/8/layout/hierarchy2"/>
    <dgm:cxn modelId="{22FA5EBB-701C-F145-A544-EF1AE62DC137}" type="presOf" srcId="{A5E2255C-CBBA-0D4F-A945-982A34BE503B}" destId="{58EAA880-2040-DC40-97EF-F9626665EE0D}" srcOrd="0" destOrd="0" presId="urn:microsoft.com/office/officeart/2005/8/layout/hierarchy2"/>
    <dgm:cxn modelId="{F21E9900-1E48-8446-8D5D-6F6224FEE59C}" type="presOf" srcId="{9CD23940-C69E-764B-B47B-B2602F0FC76B}" destId="{739E8E36-2B45-0C43-AE54-D32A27FB3E5B}" srcOrd="1" destOrd="0" presId="urn:microsoft.com/office/officeart/2005/8/layout/hierarchy2"/>
    <dgm:cxn modelId="{0DA621EA-F828-2746-9B44-205CB4C954B8}" type="presOf" srcId="{5BB7092A-D0F8-054A-A40D-99DDAD777041}" destId="{772E7200-D82F-B34E-93A5-456126AB2A82}" srcOrd="0" destOrd="0" presId="urn:microsoft.com/office/officeart/2005/8/layout/hierarchy2"/>
    <dgm:cxn modelId="{80A4E8C5-28DA-424F-873C-670074873C71}" type="presOf" srcId="{21F114AF-7A53-CC4F-B739-7959EBDC46C0}" destId="{72A7356B-8D72-F042-90E2-F254C6499A9C}" srcOrd="1" destOrd="0" presId="urn:microsoft.com/office/officeart/2005/8/layout/hierarchy2"/>
    <dgm:cxn modelId="{346DEF0A-3AE0-A94E-9266-46C18A3F9348}" type="presOf" srcId="{A4F3FD3B-CC58-F54D-AE23-4E95E0C6679D}" destId="{03B28C82-3755-9240-ABAE-C80F3D827312}" srcOrd="1" destOrd="0" presId="urn:microsoft.com/office/officeart/2005/8/layout/hierarchy2"/>
    <dgm:cxn modelId="{F9440487-1661-8941-BE9A-A8A6DC2099D1}" type="presOf" srcId="{CD7BCEE9-D489-B741-8442-0EAAF9934C41}" destId="{0127F95C-814C-8648-A92C-D6D2378B6D6F}" srcOrd="0" destOrd="0" presId="urn:microsoft.com/office/officeart/2005/8/layout/hierarchy2"/>
    <dgm:cxn modelId="{C6B8C5E2-A62A-D042-8D01-0D60D589F5B5}" srcId="{274090BC-C1C6-E448-A537-E82F451A3DA2}" destId="{8A393A70-B87D-C84A-B569-990A06AEA370}" srcOrd="0" destOrd="0" parTransId="{AABF7FD3-CA14-1B4B-8AD2-E883E2DC6050}" sibTransId="{17B07361-845F-9C40-8A73-5C34CE48BDC0}"/>
    <dgm:cxn modelId="{CE0B407B-74D7-0948-A507-E24A1AA5C4B2}" srcId="{02AC4453-EBC8-2A4C-A3B0-D8143CCC2FCD}" destId="{274090BC-C1C6-E448-A537-E82F451A3DA2}" srcOrd="1" destOrd="0" parTransId="{0E7C975A-8426-F949-8DC9-6CE22665AE3B}" sibTransId="{695FAB8E-D37B-A54E-B53B-A42D843B0C94}"/>
    <dgm:cxn modelId="{2291AD6B-331C-1D43-ADB5-65CD6546CBC7}" type="presOf" srcId="{AABF7FD3-CA14-1B4B-8AD2-E883E2DC6050}" destId="{07B78BE7-EC07-1C41-B855-36EBD787B971}" srcOrd="0" destOrd="0" presId="urn:microsoft.com/office/officeart/2005/8/layout/hierarchy2"/>
    <dgm:cxn modelId="{BAB87538-35E9-C543-970F-F2B711A210B3}" srcId="{5BB7092A-D0F8-054A-A40D-99DDAD777041}" destId="{A5E2255C-CBBA-0D4F-A945-982A34BE503B}" srcOrd="0" destOrd="0" parTransId="{F7AF57CD-8A38-7A4F-9C33-63311A87D9A9}" sibTransId="{CE53B997-9050-DE40-B4C8-7AC655964AF6}"/>
    <dgm:cxn modelId="{C3162062-6BB1-ED44-90AC-EE41F3871B4A}" type="presOf" srcId="{C6B9B293-3BCA-CD48-B0B4-FBD246B7728B}" destId="{36EAE497-AE39-B94E-B61C-24E0D236ECD3}" srcOrd="0" destOrd="0" presId="urn:microsoft.com/office/officeart/2005/8/layout/hierarchy2"/>
    <dgm:cxn modelId="{3FB6CDA7-D56F-CD4A-886C-262F4C78398D}" type="presOf" srcId="{A4F3FD3B-CC58-F54D-AE23-4E95E0C6679D}" destId="{FD2F4811-3B20-BE48-9029-6765BA81EB2A}" srcOrd="0" destOrd="0" presId="urn:microsoft.com/office/officeart/2005/8/layout/hierarchy2"/>
    <dgm:cxn modelId="{43D48EDD-845B-3F41-A678-7164B3240AFD}" type="presOf" srcId="{B8362DD8-6648-D040-B86B-48672B52AEFC}" destId="{E57AF449-9F4B-3F41-BEE1-AAB152E647D2}" srcOrd="1" destOrd="0" presId="urn:microsoft.com/office/officeart/2005/8/layout/hierarchy2"/>
    <dgm:cxn modelId="{3DA6B6EA-B070-BD4A-873F-E3120CF89BEE}" type="presOf" srcId="{89998E23-2DAF-FC4A-8E2C-2D46C3AFF59F}" destId="{B51FFF10-4B69-FC4F-87FF-CC7FD3AC1917}" srcOrd="0" destOrd="0" presId="urn:microsoft.com/office/officeart/2005/8/layout/hierarchy2"/>
    <dgm:cxn modelId="{0F3F5732-BA98-474E-98DD-26E1AA67EEEA}" type="presOf" srcId="{CD7BCEE9-D489-B741-8442-0EAAF9934C41}" destId="{AD4AB59B-3372-2F4A-BC62-A5CE34E07722}" srcOrd="1" destOrd="0" presId="urn:microsoft.com/office/officeart/2005/8/layout/hierarchy2"/>
    <dgm:cxn modelId="{5375A399-630C-E543-9E94-251B43C2A6AF}" type="presOf" srcId="{02AC4453-EBC8-2A4C-A3B0-D8143CCC2FCD}" destId="{5E71E115-F6F7-7A42-923A-928D398D88BC}" srcOrd="0" destOrd="0" presId="urn:microsoft.com/office/officeart/2005/8/layout/hierarchy2"/>
    <dgm:cxn modelId="{B68AC795-4C18-3D46-BE84-2B2C0C7728C7}" srcId="{37208C14-2B2E-514F-9321-FB4BCA3814AA}" destId="{5BB7092A-D0F8-054A-A40D-99DDAD777041}" srcOrd="2" destOrd="0" parTransId="{21F114AF-7A53-CC4F-B739-7959EBDC46C0}" sibTransId="{8F37D461-7C49-D241-A5C4-4075C74EE389}"/>
    <dgm:cxn modelId="{21955CF9-2A8B-B64A-A7BE-0579D697EED0}" type="presOf" srcId="{21F114AF-7A53-CC4F-B739-7959EBDC46C0}" destId="{3DD71B0C-A856-994F-9CF3-1B8FEA2F07A0}" srcOrd="0" destOrd="0" presId="urn:microsoft.com/office/officeart/2005/8/layout/hierarchy2"/>
    <dgm:cxn modelId="{D5751262-2BBB-1F4F-8BE3-6E3FE449B157}" type="presOf" srcId="{37208C14-2B2E-514F-9321-FB4BCA3814AA}" destId="{8F580BB5-5B8E-0342-B0D6-0D38FFA93334}" srcOrd="0" destOrd="0" presId="urn:microsoft.com/office/officeart/2005/8/layout/hierarchy2"/>
    <dgm:cxn modelId="{D08D8AF0-46FF-C140-BA80-66CD672E7B2E}" type="presOf" srcId="{C44B941E-427D-244C-BAE1-683CFD378B70}" destId="{F033B9C1-2E2B-AB41-8DEC-38D2D2A1AAB5}" srcOrd="0" destOrd="0" presId="urn:microsoft.com/office/officeart/2005/8/layout/hierarchy2"/>
    <dgm:cxn modelId="{6B1CA652-0A9F-EC49-AA58-0CD0CE025D26}" type="presOf" srcId="{0E7C975A-8426-F949-8DC9-6CE22665AE3B}" destId="{498A8D29-9B61-8549-82AC-6452DB6B2F42}" srcOrd="0" destOrd="0" presId="urn:microsoft.com/office/officeart/2005/8/layout/hierarchy2"/>
    <dgm:cxn modelId="{14840A1C-5B5B-5744-898B-4F3348BDD85C}" srcId="{37208C14-2B2E-514F-9321-FB4BCA3814AA}" destId="{2F34A7BE-A6E9-154A-B57C-83C7D0347E7B}" srcOrd="1" destOrd="0" parTransId="{89998E23-2DAF-FC4A-8E2C-2D46C3AFF59F}" sibTransId="{EFF7214C-5EC8-3C40-A267-5844B295EF23}"/>
    <dgm:cxn modelId="{3194FBD2-D213-3347-BFFF-EB04B531425E}" type="presOf" srcId="{274090BC-C1C6-E448-A537-E82F451A3DA2}" destId="{3901C56F-A80C-9F4B-9628-85CDC7C49884}" srcOrd="0" destOrd="0" presId="urn:microsoft.com/office/officeart/2005/8/layout/hierarchy2"/>
    <dgm:cxn modelId="{273C8C30-A58C-AF45-810E-E2A4992A6BB5}" srcId="{37208C14-2B2E-514F-9321-FB4BCA3814AA}" destId="{73703748-F563-1145-98F6-23DC8DF29820}" srcOrd="0" destOrd="0" parTransId="{B8362DD8-6648-D040-B86B-48672B52AEFC}" sibTransId="{76B49E95-47DE-1C48-A035-FE12BDFEB55C}"/>
    <dgm:cxn modelId="{6B631D0D-EE0B-8F4A-BB35-D9EE6F4C16AE}" type="presOf" srcId="{9CD23940-C69E-764B-B47B-B2602F0FC76B}" destId="{5F1776F8-D218-C242-86C7-C752F2BF4076}" srcOrd="0" destOrd="0" presId="urn:microsoft.com/office/officeart/2005/8/layout/hierarchy2"/>
    <dgm:cxn modelId="{5856CAFC-4AF2-EC4A-9707-8F8849648E65}" type="presOf" srcId="{0E7C975A-8426-F949-8DC9-6CE22665AE3B}" destId="{88801977-9D96-884C-979E-96EC9A652491}" srcOrd="1" destOrd="0" presId="urn:microsoft.com/office/officeart/2005/8/layout/hierarchy2"/>
    <dgm:cxn modelId="{A4CE5F56-848F-704D-B2FA-008E3790A050}" type="presOf" srcId="{AABF7FD3-CA14-1B4B-8AD2-E883E2DC6050}" destId="{6787861C-FCBF-194B-9161-A3F69CF8984C}" srcOrd="1" destOrd="0" presId="urn:microsoft.com/office/officeart/2005/8/layout/hierarchy2"/>
    <dgm:cxn modelId="{1BE4FEDC-A37F-4943-A5DB-63F5A211992E}" type="presOf" srcId="{BFBA76B3-6C7E-954E-94D7-548CA1F827EC}" destId="{226DD1D0-9429-B442-BA2E-C38CC8B95DA3}" srcOrd="0" destOrd="0" presId="urn:microsoft.com/office/officeart/2005/8/layout/hierarchy2"/>
    <dgm:cxn modelId="{C1F0F6EB-2D3C-A746-B76A-DC4A56ACCEAE}" srcId="{15EDC952-7DA9-7647-A1B8-A52CE9C32E56}" destId="{02AC4453-EBC8-2A4C-A3B0-D8143CCC2FCD}" srcOrd="0" destOrd="0" parTransId="{B20215BC-1DD7-2547-BA1E-F2F6BFF79B1D}" sibTransId="{91A622D3-DCA1-F34B-B982-FF48C6E09E49}"/>
    <dgm:cxn modelId="{0CDDF9B5-3F99-C54E-8BD4-1ADCEB127BB2}" srcId="{02AC4453-EBC8-2A4C-A3B0-D8143CCC2FCD}" destId="{37208C14-2B2E-514F-9321-FB4BCA3814AA}" srcOrd="2" destOrd="0" parTransId="{BFBA76B3-6C7E-954E-94D7-548CA1F827EC}" sibTransId="{4DB2F300-F914-E945-88F1-8C2625B71218}"/>
    <dgm:cxn modelId="{6A7D7F41-6A29-AA46-AB97-EB5C37FA5637}" srcId="{02AC4453-EBC8-2A4C-A3B0-D8143CCC2FCD}" destId="{F90DC1D2-ECD2-CF40-8A5A-CDC77EE4E9CC}" srcOrd="0" destOrd="0" parTransId="{CD7BCEE9-D489-B741-8442-0EAAF9934C41}" sibTransId="{DBE6DF77-E501-7949-9907-F0B2A4E9C1D6}"/>
    <dgm:cxn modelId="{6B16A6D2-6B5D-9C4F-BA09-6736FE1AFF70}" type="presOf" srcId="{F7AF57CD-8A38-7A4F-9C33-63311A87D9A9}" destId="{FE2114B0-97A2-B84C-BFB7-C73BC9DCBF3B}" srcOrd="0" destOrd="0" presId="urn:microsoft.com/office/officeart/2005/8/layout/hierarchy2"/>
    <dgm:cxn modelId="{E6AE0769-6946-8046-A568-C48E8810117D}" type="presOf" srcId="{F90DC1D2-ECD2-CF40-8A5A-CDC77EE4E9CC}" destId="{889FD781-5611-BC42-8421-EA3259EB5C01}" srcOrd="0" destOrd="0" presId="urn:microsoft.com/office/officeart/2005/8/layout/hierarchy2"/>
    <dgm:cxn modelId="{940E7A22-8B33-6F41-9A34-5BFD2E73A09E}" srcId="{73703748-F563-1145-98F6-23DC8DF29820}" destId="{C44B941E-427D-244C-BAE1-683CFD378B70}" srcOrd="0" destOrd="0" parTransId="{9CD23940-C69E-764B-B47B-B2602F0FC76B}" sibTransId="{4E9DB8E0-8568-9641-8CBC-186FFD7BF6C1}"/>
    <dgm:cxn modelId="{8AC95A7C-168B-064F-9EA7-8FBC3A3A997C}" type="presOf" srcId="{15EDC952-7DA9-7647-A1B8-A52CE9C32E56}" destId="{44FC122B-882C-4749-8DAE-C7575958ACCC}" srcOrd="0" destOrd="0" presId="urn:microsoft.com/office/officeart/2005/8/layout/hierarchy2"/>
    <dgm:cxn modelId="{726A6E29-C091-6846-8A23-9592A5B4C22C}" type="presOf" srcId="{2F34A7BE-A6E9-154A-B57C-83C7D0347E7B}" destId="{F3A080CA-72AB-7B4C-88BB-440D93A5DEB6}" srcOrd="0" destOrd="0" presId="urn:microsoft.com/office/officeart/2005/8/layout/hierarchy2"/>
    <dgm:cxn modelId="{E4F1568D-E7E2-2D4C-94D0-24A97423138C}" srcId="{F90DC1D2-ECD2-CF40-8A5A-CDC77EE4E9CC}" destId="{B419F729-1E5D-794D-B46C-50D8E01CC54F}" srcOrd="0" destOrd="0" parTransId="{C6B9B293-3BCA-CD48-B0B4-FBD246B7728B}" sibTransId="{9BBF2D9F-6E1E-0D43-A82B-A2026237AAB5}"/>
    <dgm:cxn modelId="{F2857207-9C84-E341-890B-5E500CF1213A}" srcId="{2F34A7BE-A6E9-154A-B57C-83C7D0347E7B}" destId="{5B52F167-1538-BE49-9B73-70987CAF506E}" srcOrd="0" destOrd="0" parTransId="{A4F3FD3B-CC58-F54D-AE23-4E95E0C6679D}" sibTransId="{CD2B061B-867C-B145-9404-8E36A10866F5}"/>
    <dgm:cxn modelId="{DE688851-3860-D84B-9284-A28D75A2641B}" type="presOf" srcId="{8A393A70-B87D-C84A-B569-990A06AEA370}" destId="{5BAECBF1-82F8-0047-B305-77F8DC0293F3}" srcOrd="0" destOrd="0" presId="urn:microsoft.com/office/officeart/2005/8/layout/hierarchy2"/>
    <dgm:cxn modelId="{231F603C-797C-4F42-91F6-1D7CDE779293}" type="presParOf" srcId="{44FC122B-882C-4749-8DAE-C7575958ACCC}" destId="{0C4BBE5F-DCB1-2F42-B1A0-659804F721F1}" srcOrd="0" destOrd="0" presId="urn:microsoft.com/office/officeart/2005/8/layout/hierarchy2"/>
    <dgm:cxn modelId="{4A3E81BD-0FBD-524E-8A92-7FAD34BE2715}" type="presParOf" srcId="{0C4BBE5F-DCB1-2F42-B1A0-659804F721F1}" destId="{5E71E115-F6F7-7A42-923A-928D398D88BC}" srcOrd="0" destOrd="0" presId="urn:microsoft.com/office/officeart/2005/8/layout/hierarchy2"/>
    <dgm:cxn modelId="{ADBC46ED-3F80-C44F-8190-844D417A10D1}" type="presParOf" srcId="{0C4BBE5F-DCB1-2F42-B1A0-659804F721F1}" destId="{494E802A-5BE2-6041-8D26-937F99D6A95A}" srcOrd="1" destOrd="0" presId="urn:microsoft.com/office/officeart/2005/8/layout/hierarchy2"/>
    <dgm:cxn modelId="{1DEEFC7E-15BC-7242-90AF-8CF447F3CCF5}" type="presParOf" srcId="{494E802A-5BE2-6041-8D26-937F99D6A95A}" destId="{0127F95C-814C-8648-A92C-D6D2378B6D6F}" srcOrd="0" destOrd="0" presId="urn:microsoft.com/office/officeart/2005/8/layout/hierarchy2"/>
    <dgm:cxn modelId="{BF14123E-8BFF-9446-BC2B-07031BB71039}" type="presParOf" srcId="{0127F95C-814C-8648-A92C-D6D2378B6D6F}" destId="{AD4AB59B-3372-2F4A-BC62-A5CE34E07722}" srcOrd="0" destOrd="0" presId="urn:microsoft.com/office/officeart/2005/8/layout/hierarchy2"/>
    <dgm:cxn modelId="{57CF7095-4474-C44A-9509-948B2AD4C82F}" type="presParOf" srcId="{494E802A-5BE2-6041-8D26-937F99D6A95A}" destId="{C0D2B6D9-C559-3C44-956D-0BF1611DF847}" srcOrd="1" destOrd="0" presId="urn:microsoft.com/office/officeart/2005/8/layout/hierarchy2"/>
    <dgm:cxn modelId="{477A6EB7-4015-FE41-8B27-80C146D66968}" type="presParOf" srcId="{C0D2B6D9-C559-3C44-956D-0BF1611DF847}" destId="{889FD781-5611-BC42-8421-EA3259EB5C01}" srcOrd="0" destOrd="0" presId="urn:microsoft.com/office/officeart/2005/8/layout/hierarchy2"/>
    <dgm:cxn modelId="{2DB66E09-5E79-CD43-B635-7BEB9AB3C81B}" type="presParOf" srcId="{C0D2B6D9-C559-3C44-956D-0BF1611DF847}" destId="{53F63A01-EDA1-5A4E-8EDC-18AEDA190C04}" srcOrd="1" destOrd="0" presId="urn:microsoft.com/office/officeart/2005/8/layout/hierarchy2"/>
    <dgm:cxn modelId="{66361E98-02CF-1B43-BED6-EB609AFEB0D4}" type="presParOf" srcId="{53F63A01-EDA1-5A4E-8EDC-18AEDA190C04}" destId="{36EAE497-AE39-B94E-B61C-24E0D236ECD3}" srcOrd="0" destOrd="0" presId="urn:microsoft.com/office/officeart/2005/8/layout/hierarchy2"/>
    <dgm:cxn modelId="{11AB0ABF-ADE3-DE41-B5A0-854EA3C012DD}" type="presParOf" srcId="{36EAE497-AE39-B94E-B61C-24E0D236ECD3}" destId="{8C593152-8DB1-E446-8824-D5051E90A270}" srcOrd="0" destOrd="0" presId="urn:microsoft.com/office/officeart/2005/8/layout/hierarchy2"/>
    <dgm:cxn modelId="{5ADF8204-2AD4-A64C-A6FC-81F974A745C8}" type="presParOf" srcId="{53F63A01-EDA1-5A4E-8EDC-18AEDA190C04}" destId="{C49A28EB-D0C0-E541-8175-BBB7508758C7}" srcOrd="1" destOrd="0" presId="urn:microsoft.com/office/officeart/2005/8/layout/hierarchy2"/>
    <dgm:cxn modelId="{3AFF9DE5-85C7-8A40-A4DA-5D30A86F4BEC}" type="presParOf" srcId="{C49A28EB-D0C0-E541-8175-BBB7508758C7}" destId="{861FD4CD-07E7-194C-80D2-E248A509614D}" srcOrd="0" destOrd="0" presId="urn:microsoft.com/office/officeart/2005/8/layout/hierarchy2"/>
    <dgm:cxn modelId="{482B1674-B48A-3E44-9487-5CCA28DA827A}" type="presParOf" srcId="{C49A28EB-D0C0-E541-8175-BBB7508758C7}" destId="{9E7C56CB-C4BC-654C-B32C-B282B172C889}" srcOrd="1" destOrd="0" presId="urn:microsoft.com/office/officeart/2005/8/layout/hierarchy2"/>
    <dgm:cxn modelId="{CE0E5F8E-6A2A-2049-A632-CEC564B0C601}" type="presParOf" srcId="{494E802A-5BE2-6041-8D26-937F99D6A95A}" destId="{498A8D29-9B61-8549-82AC-6452DB6B2F42}" srcOrd="2" destOrd="0" presId="urn:microsoft.com/office/officeart/2005/8/layout/hierarchy2"/>
    <dgm:cxn modelId="{9493BC91-30D5-564F-88F1-AE446039E72B}" type="presParOf" srcId="{498A8D29-9B61-8549-82AC-6452DB6B2F42}" destId="{88801977-9D96-884C-979E-96EC9A652491}" srcOrd="0" destOrd="0" presId="urn:microsoft.com/office/officeart/2005/8/layout/hierarchy2"/>
    <dgm:cxn modelId="{CCBD638F-BD9E-7844-83D2-9DE99ED41B0D}" type="presParOf" srcId="{494E802A-5BE2-6041-8D26-937F99D6A95A}" destId="{B12F9234-E9E3-0741-B755-925668F79096}" srcOrd="3" destOrd="0" presId="urn:microsoft.com/office/officeart/2005/8/layout/hierarchy2"/>
    <dgm:cxn modelId="{EA230B21-D8D4-6D4E-858E-06F5E1DCF3D1}" type="presParOf" srcId="{B12F9234-E9E3-0741-B755-925668F79096}" destId="{3901C56F-A80C-9F4B-9628-85CDC7C49884}" srcOrd="0" destOrd="0" presId="urn:microsoft.com/office/officeart/2005/8/layout/hierarchy2"/>
    <dgm:cxn modelId="{25FFCFB6-1B47-C14D-AA2F-8D9FA9CE6B53}" type="presParOf" srcId="{B12F9234-E9E3-0741-B755-925668F79096}" destId="{26FFB8ED-81A5-3942-BAA1-6F154D7110BE}" srcOrd="1" destOrd="0" presId="urn:microsoft.com/office/officeart/2005/8/layout/hierarchy2"/>
    <dgm:cxn modelId="{82C018E8-1278-F249-836A-5880D1CE94CE}" type="presParOf" srcId="{26FFB8ED-81A5-3942-BAA1-6F154D7110BE}" destId="{07B78BE7-EC07-1C41-B855-36EBD787B971}" srcOrd="0" destOrd="0" presId="urn:microsoft.com/office/officeart/2005/8/layout/hierarchy2"/>
    <dgm:cxn modelId="{C7CD866D-9719-CE44-9FBF-5A4BD2269E7C}" type="presParOf" srcId="{07B78BE7-EC07-1C41-B855-36EBD787B971}" destId="{6787861C-FCBF-194B-9161-A3F69CF8984C}" srcOrd="0" destOrd="0" presId="urn:microsoft.com/office/officeart/2005/8/layout/hierarchy2"/>
    <dgm:cxn modelId="{821F78F2-594A-A547-874A-2DFE9E0D6FB1}" type="presParOf" srcId="{26FFB8ED-81A5-3942-BAA1-6F154D7110BE}" destId="{7C444E85-DC1D-B740-9A94-5B57F536B81B}" srcOrd="1" destOrd="0" presId="urn:microsoft.com/office/officeart/2005/8/layout/hierarchy2"/>
    <dgm:cxn modelId="{174B4B9D-DE63-2240-84AA-C0F1E681B7B0}" type="presParOf" srcId="{7C444E85-DC1D-B740-9A94-5B57F536B81B}" destId="{5BAECBF1-82F8-0047-B305-77F8DC0293F3}" srcOrd="0" destOrd="0" presId="urn:microsoft.com/office/officeart/2005/8/layout/hierarchy2"/>
    <dgm:cxn modelId="{6D0F148F-BAA8-D949-A646-0DE949D625B4}" type="presParOf" srcId="{7C444E85-DC1D-B740-9A94-5B57F536B81B}" destId="{04E13D9C-F00D-0C46-95D1-E865ACAD69F6}" srcOrd="1" destOrd="0" presId="urn:microsoft.com/office/officeart/2005/8/layout/hierarchy2"/>
    <dgm:cxn modelId="{BBED3CD4-D43E-2B4C-9F21-E80560AA25FD}" type="presParOf" srcId="{494E802A-5BE2-6041-8D26-937F99D6A95A}" destId="{226DD1D0-9429-B442-BA2E-C38CC8B95DA3}" srcOrd="4" destOrd="0" presId="urn:microsoft.com/office/officeart/2005/8/layout/hierarchy2"/>
    <dgm:cxn modelId="{47A6AD2B-CEC1-DA48-9235-2DF6C7E66996}" type="presParOf" srcId="{226DD1D0-9429-B442-BA2E-C38CC8B95DA3}" destId="{D60E7A39-893B-8846-9BDC-9948DEFC7B2F}" srcOrd="0" destOrd="0" presId="urn:microsoft.com/office/officeart/2005/8/layout/hierarchy2"/>
    <dgm:cxn modelId="{51D546F2-9601-924B-AF6E-FACAC1DE6E16}" type="presParOf" srcId="{494E802A-5BE2-6041-8D26-937F99D6A95A}" destId="{95DBAA66-9AB6-3C44-A82B-75312C1E98A4}" srcOrd="5" destOrd="0" presId="urn:microsoft.com/office/officeart/2005/8/layout/hierarchy2"/>
    <dgm:cxn modelId="{5F4F82CC-C5A0-4343-9CB4-48AC6EE9ECB4}" type="presParOf" srcId="{95DBAA66-9AB6-3C44-A82B-75312C1E98A4}" destId="{8F580BB5-5B8E-0342-B0D6-0D38FFA93334}" srcOrd="0" destOrd="0" presId="urn:microsoft.com/office/officeart/2005/8/layout/hierarchy2"/>
    <dgm:cxn modelId="{1FDBA7C5-36A4-BA4E-967F-D3C072BAD529}" type="presParOf" srcId="{95DBAA66-9AB6-3C44-A82B-75312C1E98A4}" destId="{AAFAC544-277B-D644-AF5C-4EA93D76F7C8}" srcOrd="1" destOrd="0" presId="urn:microsoft.com/office/officeart/2005/8/layout/hierarchy2"/>
    <dgm:cxn modelId="{10B8E981-838A-7A45-B784-E51C8863C947}" type="presParOf" srcId="{AAFAC544-277B-D644-AF5C-4EA93D76F7C8}" destId="{5D98D937-E5AC-F741-9992-565B8132B718}" srcOrd="0" destOrd="0" presId="urn:microsoft.com/office/officeart/2005/8/layout/hierarchy2"/>
    <dgm:cxn modelId="{ADA05472-CFF1-5B45-A20D-0AF39AE641A8}" type="presParOf" srcId="{5D98D937-E5AC-F741-9992-565B8132B718}" destId="{E57AF449-9F4B-3F41-BEE1-AAB152E647D2}" srcOrd="0" destOrd="0" presId="urn:microsoft.com/office/officeart/2005/8/layout/hierarchy2"/>
    <dgm:cxn modelId="{B579104D-4365-624E-B0B3-1FD5A8F0004F}" type="presParOf" srcId="{AAFAC544-277B-D644-AF5C-4EA93D76F7C8}" destId="{CEF3DD15-F16A-0149-A0B7-080A858B2FD1}" srcOrd="1" destOrd="0" presId="urn:microsoft.com/office/officeart/2005/8/layout/hierarchy2"/>
    <dgm:cxn modelId="{69FC4B1B-3A9C-7E40-864F-ACA729D7334D}" type="presParOf" srcId="{CEF3DD15-F16A-0149-A0B7-080A858B2FD1}" destId="{6B9A489B-7956-034F-BAC1-597606DC4EF1}" srcOrd="0" destOrd="0" presId="urn:microsoft.com/office/officeart/2005/8/layout/hierarchy2"/>
    <dgm:cxn modelId="{4B48131E-3539-D340-846B-A7BBB77287CE}" type="presParOf" srcId="{CEF3DD15-F16A-0149-A0B7-080A858B2FD1}" destId="{D06B79F7-3928-9F45-80EF-E81C43E78D61}" srcOrd="1" destOrd="0" presId="urn:microsoft.com/office/officeart/2005/8/layout/hierarchy2"/>
    <dgm:cxn modelId="{A3314186-738C-2F44-8A16-8BCF26F9B343}" type="presParOf" srcId="{D06B79F7-3928-9F45-80EF-E81C43E78D61}" destId="{5F1776F8-D218-C242-86C7-C752F2BF4076}" srcOrd="0" destOrd="0" presId="urn:microsoft.com/office/officeart/2005/8/layout/hierarchy2"/>
    <dgm:cxn modelId="{DEA74985-BC03-C84E-9E03-7049992715DC}" type="presParOf" srcId="{5F1776F8-D218-C242-86C7-C752F2BF4076}" destId="{739E8E36-2B45-0C43-AE54-D32A27FB3E5B}" srcOrd="0" destOrd="0" presId="urn:microsoft.com/office/officeart/2005/8/layout/hierarchy2"/>
    <dgm:cxn modelId="{B0D590DC-632D-3B4B-8186-609E444C8D8B}" type="presParOf" srcId="{D06B79F7-3928-9F45-80EF-E81C43E78D61}" destId="{C4AD8D04-6D99-8E44-89E8-D160B0F98920}" srcOrd="1" destOrd="0" presId="urn:microsoft.com/office/officeart/2005/8/layout/hierarchy2"/>
    <dgm:cxn modelId="{66D4573A-91DA-6E48-B852-D63FBD99773A}" type="presParOf" srcId="{C4AD8D04-6D99-8E44-89E8-D160B0F98920}" destId="{F033B9C1-2E2B-AB41-8DEC-38D2D2A1AAB5}" srcOrd="0" destOrd="0" presId="urn:microsoft.com/office/officeart/2005/8/layout/hierarchy2"/>
    <dgm:cxn modelId="{949E59A7-CD2F-064F-8571-4D849024FF07}" type="presParOf" srcId="{C4AD8D04-6D99-8E44-89E8-D160B0F98920}" destId="{993C3921-2E26-A145-9DB1-C7C144874513}" srcOrd="1" destOrd="0" presId="urn:microsoft.com/office/officeart/2005/8/layout/hierarchy2"/>
    <dgm:cxn modelId="{458039D6-8D00-AC4C-AF94-E4DF4CE6FA3D}" type="presParOf" srcId="{AAFAC544-277B-D644-AF5C-4EA93D76F7C8}" destId="{B51FFF10-4B69-FC4F-87FF-CC7FD3AC1917}" srcOrd="2" destOrd="0" presId="urn:microsoft.com/office/officeart/2005/8/layout/hierarchy2"/>
    <dgm:cxn modelId="{B878CA85-72B4-3645-81CE-FD96A28F72AB}" type="presParOf" srcId="{B51FFF10-4B69-FC4F-87FF-CC7FD3AC1917}" destId="{8476FF1E-4E91-0149-8860-CFFB6C4F6D22}" srcOrd="0" destOrd="0" presId="urn:microsoft.com/office/officeart/2005/8/layout/hierarchy2"/>
    <dgm:cxn modelId="{18A9DDB0-8268-6B40-860D-EBB27C9C5ADA}" type="presParOf" srcId="{AAFAC544-277B-D644-AF5C-4EA93D76F7C8}" destId="{6C96E32A-0AE8-1E47-8A43-5FCF99D16AFE}" srcOrd="3" destOrd="0" presId="urn:microsoft.com/office/officeart/2005/8/layout/hierarchy2"/>
    <dgm:cxn modelId="{DC43D53E-33AA-C64D-AB6B-52F5BA49C768}" type="presParOf" srcId="{6C96E32A-0AE8-1E47-8A43-5FCF99D16AFE}" destId="{F3A080CA-72AB-7B4C-88BB-440D93A5DEB6}" srcOrd="0" destOrd="0" presId="urn:microsoft.com/office/officeart/2005/8/layout/hierarchy2"/>
    <dgm:cxn modelId="{351DCF8B-526E-E548-9642-8CDD4D24075E}" type="presParOf" srcId="{6C96E32A-0AE8-1E47-8A43-5FCF99D16AFE}" destId="{92E86883-D204-C54A-910E-AA608D09EC68}" srcOrd="1" destOrd="0" presId="urn:microsoft.com/office/officeart/2005/8/layout/hierarchy2"/>
    <dgm:cxn modelId="{5BE4F1B2-05B6-F249-BB27-2C37C4430C84}" type="presParOf" srcId="{92E86883-D204-C54A-910E-AA608D09EC68}" destId="{FD2F4811-3B20-BE48-9029-6765BA81EB2A}" srcOrd="0" destOrd="0" presId="urn:microsoft.com/office/officeart/2005/8/layout/hierarchy2"/>
    <dgm:cxn modelId="{3B9FABBD-7EA1-0D4C-8EDB-6053660F91FC}" type="presParOf" srcId="{FD2F4811-3B20-BE48-9029-6765BA81EB2A}" destId="{03B28C82-3755-9240-ABAE-C80F3D827312}" srcOrd="0" destOrd="0" presId="urn:microsoft.com/office/officeart/2005/8/layout/hierarchy2"/>
    <dgm:cxn modelId="{E987BF55-8113-B542-A242-0E279E5EA842}" type="presParOf" srcId="{92E86883-D204-C54A-910E-AA608D09EC68}" destId="{FF62BFEC-3DEB-C249-B11E-A6DD44197DD5}" srcOrd="1" destOrd="0" presId="urn:microsoft.com/office/officeart/2005/8/layout/hierarchy2"/>
    <dgm:cxn modelId="{D81ACA90-56BB-C841-BD03-C9726AA78631}" type="presParOf" srcId="{FF62BFEC-3DEB-C249-B11E-A6DD44197DD5}" destId="{5036851C-D465-C541-95FB-F1351A22403C}" srcOrd="0" destOrd="0" presId="urn:microsoft.com/office/officeart/2005/8/layout/hierarchy2"/>
    <dgm:cxn modelId="{734684F1-A2AA-504F-8892-B8A852ACEA10}" type="presParOf" srcId="{FF62BFEC-3DEB-C249-B11E-A6DD44197DD5}" destId="{578A3BC8-D620-264C-92A4-7A2418A21188}" srcOrd="1" destOrd="0" presId="urn:microsoft.com/office/officeart/2005/8/layout/hierarchy2"/>
    <dgm:cxn modelId="{C85DE637-002B-AB4D-8D11-4891B5CCE327}" type="presParOf" srcId="{AAFAC544-277B-D644-AF5C-4EA93D76F7C8}" destId="{3DD71B0C-A856-994F-9CF3-1B8FEA2F07A0}" srcOrd="4" destOrd="0" presId="urn:microsoft.com/office/officeart/2005/8/layout/hierarchy2"/>
    <dgm:cxn modelId="{99456DD6-B767-104F-A0F1-235A9A3B9462}" type="presParOf" srcId="{3DD71B0C-A856-994F-9CF3-1B8FEA2F07A0}" destId="{72A7356B-8D72-F042-90E2-F254C6499A9C}" srcOrd="0" destOrd="0" presId="urn:microsoft.com/office/officeart/2005/8/layout/hierarchy2"/>
    <dgm:cxn modelId="{25BB77E7-00CF-8541-A1F6-90FCE595EA38}" type="presParOf" srcId="{AAFAC544-277B-D644-AF5C-4EA93D76F7C8}" destId="{0CA9B6CF-BD1A-E74A-BEE5-4263C628828C}" srcOrd="5" destOrd="0" presId="urn:microsoft.com/office/officeart/2005/8/layout/hierarchy2"/>
    <dgm:cxn modelId="{AE5FA246-E5C9-2B43-9BF9-E6E33F111B37}" type="presParOf" srcId="{0CA9B6CF-BD1A-E74A-BEE5-4263C628828C}" destId="{772E7200-D82F-B34E-93A5-456126AB2A82}" srcOrd="0" destOrd="0" presId="urn:microsoft.com/office/officeart/2005/8/layout/hierarchy2"/>
    <dgm:cxn modelId="{45AFE089-2555-AE4A-BC41-BC7AB281ED75}" type="presParOf" srcId="{0CA9B6CF-BD1A-E74A-BEE5-4263C628828C}" destId="{65B8C977-61BC-6348-B1BD-6D34B7F9C8A8}" srcOrd="1" destOrd="0" presId="urn:microsoft.com/office/officeart/2005/8/layout/hierarchy2"/>
    <dgm:cxn modelId="{895FED84-C456-CD44-B5ED-136F8699D164}" type="presParOf" srcId="{65B8C977-61BC-6348-B1BD-6D34B7F9C8A8}" destId="{FE2114B0-97A2-B84C-BFB7-C73BC9DCBF3B}" srcOrd="0" destOrd="0" presId="urn:microsoft.com/office/officeart/2005/8/layout/hierarchy2"/>
    <dgm:cxn modelId="{AEE751D3-14BC-0949-B53C-D496049A744B}" type="presParOf" srcId="{FE2114B0-97A2-B84C-BFB7-C73BC9DCBF3B}" destId="{BBAA1BCB-1BF5-0B45-8699-6668BC2DFFED}" srcOrd="0" destOrd="0" presId="urn:microsoft.com/office/officeart/2005/8/layout/hierarchy2"/>
    <dgm:cxn modelId="{69100861-AF6C-C448-86AF-189C83D657EB}" type="presParOf" srcId="{65B8C977-61BC-6348-B1BD-6D34B7F9C8A8}" destId="{D9BC960A-7CE5-6A42-B442-33C559CD0156}" srcOrd="1" destOrd="0" presId="urn:microsoft.com/office/officeart/2005/8/layout/hierarchy2"/>
    <dgm:cxn modelId="{0A4D2148-767C-AC47-97DC-F19DDC774CC8}" type="presParOf" srcId="{D9BC960A-7CE5-6A42-B442-33C559CD0156}" destId="{58EAA880-2040-DC40-97EF-F9626665EE0D}" srcOrd="0" destOrd="0" presId="urn:microsoft.com/office/officeart/2005/8/layout/hierarchy2"/>
    <dgm:cxn modelId="{16F87CC8-0FB4-354D-A5BA-819D40B57A69}" type="presParOf" srcId="{D9BC960A-7CE5-6A42-B442-33C559CD0156}" destId="{710A70E5-E19D-8C48-BD11-F41604C792FE}"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0D3EAF-E2C7-8944-B52C-F51118422420}" type="doc">
      <dgm:prSet loTypeId="urn:microsoft.com/office/officeart/2008/layout/NameandTitleOrganizationalChart" loCatId="" qsTypeId="urn:microsoft.com/office/officeart/2005/8/quickstyle/simple4" qsCatId="simple" csTypeId="urn:microsoft.com/office/officeart/2005/8/colors/accent1_2" csCatId="accent1" phldr="1"/>
      <dgm:spPr/>
      <dgm:t>
        <a:bodyPr/>
        <a:lstStyle/>
        <a:p>
          <a:endParaRPr lang="zh-CN" altLang="en-US"/>
        </a:p>
      </dgm:t>
    </dgm:pt>
    <dgm:pt modelId="{7EF362A8-699E-DF4B-A810-E283A19B8D52}">
      <dgm:prSet custT="1"/>
      <dgm:spPr/>
      <dgm:t>
        <a:bodyPr/>
        <a:lstStyle/>
        <a:p>
          <a:r>
            <a:rPr lang="zh-CN" altLang="en-US" sz="1800" dirty="0" smtClean="0"/>
            <a:t>福慧双运</a:t>
          </a:r>
          <a:endParaRPr lang="zh-CN" altLang="en-US" sz="1800" dirty="0"/>
        </a:p>
      </dgm:t>
    </dgm:pt>
    <dgm:pt modelId="{34965946-770A-FD4D-934C-03E4AC46F4B0}" cxnId="{CE2F96A2-A551-6E42-8D2F-DEE162A71EE0}" type="parTrans">
      <dgm:prSet/>
      <dgm:spPr/>
      <dgm:t>
        <a:bodyPr/>
        <a:lstStyle/>
        <a:p>
          <a:endParaRPr lang="zh-CN" altLang="en-US" sz="1600"/>
        </a:p>
      </dgm:t>
    </dgm:pt>
    <dgm:pt modelId="{DCEA4023-41AB-2242-9CD0-CE9C360AD5F1}" cxnId="{CE2F96A2-A551-6E42-8D2F-DEE162A71EE0}" type="sibTrans">
      <dgm:prSet/>
      <dgm:spPr/>
      <dgm:t>
        <a:bodyPr/>
        <a:lstStyle/>
        <a:p>
          <a:endParaRPr lang="zh-CN" altLang="en-US" sz="1600"/>
        </a:p>
      </dgm:t>
    </dgm:pt>
    <dgm:pt modelId="{37F497ED-A189-074B-B222-05BBC30A7708}">
      <dgm:prSet custT="1"/>
      <dgm:spPr/>
      <dgm:t>
        <a:bodyPr/>
        <a:lstStyle/>
        <a:p>
          <a:r>
            <a:rPr lang="zh-CN" altLang="en-US" sz="1800" dirty="0" smtClean="0"/>
            <a:t>福资粮</a:t>
          </a:r>
          <a:endParaRPr lang="zh-CN" altLang="en-US" sz="1800" dirty="0"/>
        </a:p>
      </dgm:t>
    </dgm:pt>
    <dgm:pt modelId="{5DCFDFA9-2F83-7143-ACCA-1EDBFCD952ED}" cxnId="{B9FA78DD-717B-2C4B-8C9A-E6444B50FE1B}" type="parTrans">
      <dgm:prSet/>
      <dgm:spPr/>
      <dgm:t>
        <a:bodyPr/>
        <a:lstStyle/>
        <a:p>
          <a:endParaRPr lang="zh-CN" altLang="en-US" sz="1600"/>
        </a:p>
      </dgm:t>
    </dgm:pt>
    <dgm:pt modelId="{3CB958FA-36DF-734B-A1C6-12E35645215C}" cxnId="{B9FA78DD-717B-2C4B-8C9A-E6444B50FE1B}" type="sibTrans">
      <dgm:prSet/>
      <dgm:spPr/>
      <dgm:t>
        <a:bodyPr/>
        <a:lstStyle/>
        <a:p>
          <a:endParaRPr lang="zh-CN" altLang="en-US" sz="1600"/>
        </a:p>
      </dgm:t>
    </dgm:pt>
    <dgm:pt modelId="{E9A6C6B2-F058-AB4B-801C-E76B8B93F98C}">
      <dgm:prSet custT="1"/>
      <dgm:spPr/>
      <dgm:t>
        <a:bodyPr/>
        <a:lstStyle/>
        <a:p>
          <a:r>
            <a:rPr lang="zh-CN" altLang="en-US" sz="1800" dirty="0" smtClean="0"/>
            <a:t>慧资粮</a:t>
          </a:r>
          <a:endParaRPr lang="zh-CN" altLang="en-US" sz="1800" dirty="0"/>
        </a:p>
      </dgm:t>
    </dgm:pt>
    <dgm:pt modelId="{1EBC2E5A-F579-804B-914D-3F73C600CF63}" cxnId="{57CE2CED-B8E2-F445-B8C0-9AD64A40730E}" type="parTrans">
      <dgm:prSet/>
      <dgm:spPr/>
      <dgm:t>
        <a:bodyPr/>
        <a:lstStyle/>
        <a:p>
          <a:endParaRPr lang="zh-CN" altLang="en-US" sz="1600"/>
        </a:p>
      </dgm:t>
    </dgm:pt>
    <dgm:pt modelId="{BDA7BDA1-0504-2E42-8C47-40BE63E57DB1}" cxnId="{57CE2CED-B8E2-F445-B8C0-9AD64A40730E}" type="sibTrans">
      <dgm:prSet/>
      <dgm:spPr/>
      <dgm:t>
        <a:bodyPr/>
        <a:lstStyle/>
        <a:p>
          <a:endParaRPr lang="zh-CN" altLang="en-US" sz="1600"/>
        </a:p>
      </dgm:t>
    </dgm:pt>
    <dgm:pt modelId="{CE31FE85-4B36-E040-A254-AD8DADE7C0FE}">
      <dgm:prSet custT="1"/>
      <dgm:spPr/>
      <dgm:t>
        <a:bodyPr/>
        <a:lstStyle/>
        <a:p>
          <a:r>
            <a:rPr lang="zh-CN" altLang="en-US" sz="1800" dirty="0" smtClean="0"/>
            <a:t>证悟空性的智慧</a:t>
          </a:r>
          <a:endParaRPr lang="zh-CN" altLang="en-US" sz="1800" dirty="0"/>
        </a:p>
      </dgm:t>
    </dgm:pt>
    <dgm:pt modelId="{41745430-55FD-2143-BC4F-2B746B5AAC84}" cxnId="{FA4DEEFC-E84C-694C-960A-98A2A924F080}" type="parTrans">
      <dgm:prSet/>
      <dgm:spPr/>
      <dgm:t>
        <a:bodyPr/>
        <a:lstStyle/>
        <a:p>
          <a:endParaRPr lang="zh-CN" altLang="en-US" sz="1600"/>
        </a:p>
      </dgm:t>
    </dgm:pt>
    <dgm:pt modelId="{EFD814C8-0144-584C-86C4-156A6DFB14B5}" cxnId="{FA4DEEFC-E84C-694C-960A-98A2A924F080}" type="sibTrans">
      <dgm:prSet/>
      <dgm:spPr/>
      <dgm:t>
        <a:bodyPr/>
        <a:lstStyle/>
        <a:p>
          <a:endParaRPr lang="zh-CN" altLang="en-US" sz="1600"/>
        </a:p>
      </dgm:t>
    </dgm:pt>
    <dgm:pt modelId="{2E0FF633-2EB8-EB4E-87D8-FE317E7C2AC8}">
      <dgm:prSet custT="1"/>
      <dgm:spPr/>
      <dgm:t>
        <a:bodyPr/>
        <a:lstStyle/>
        <a:p>
          <a:r>
            <a:rPr lang="zh-CN" altLang="en-US" sz="1800" dirty="0" smtClean="0"/>
            <a:t>世俗菩提</a:t>
          </a:r>
          <a:r>
            <a:rPr lang="zh-CN" altLang="en-US" sz="1800" dirty="0" smtClean="0"/>
            <a:t>心</a:t>
          </a:r>
          <a:endParaRPr lang="en-US" altLang="zh-CN" sz="1800" dirty="0" smtClean="0"/>
        </a:p>
        <a:p>
          <a:r>
            <a:rPr lang="en-US" altLang="zh-CN" sz="1800" dirty="0" smtClean="0"/>
            <a:t>+</a:t>
          </a:r>
          <a:r>
            <a:rPr lang="zh-CN" altLang="en-US" sz="1800" dirty="0" smtClean="0"/>
            <a:t>出离心</a:t>
          </a:r>
          <a:endParaRPr lang="zh-CN" altLang="en-US" sz="1800" dirty="0"/>
        </a:p>
      </dgm:t>
    </dgm:pt>
    <dgm:pt modelId="{3AADF26D-C1B4-6F47-BE75-BF5DF9B125BE}" cxnId="{EE4BB60F-0C63-7E46-BBBF-64A5F0070C0D}" type="parTrans">
      <dgm:prSet/>
      <dgm:spPr/>
      <dgm:t>
        <a:bodyPr/>
        <a:lstStyle/>
        <a:p>
          <a:endParaRPr lang="zh-CN" altLang="en-US" sz="1600"/>
        </a:p>
      </dgm:t>
    </dgm:pt>
    <dgm:pt modelId="{26264C8D-8ECB-3245-AD2D-706A81F1C005}" cxnId="{EE4BB60F-0C63-7E46-BBBF-64A5F0070C0D}" type="sibTrans">
      <dgm:prSet/>
      <dgm:spPr/>
      <dgm:t>
        <a:bodyPr/>
        <a:lstStyle/>
        <a:p>
          <a:endParaRPr lang="zh-CN" altLang="en-US" sz="1600"/>
        </a:p>
      </dgm:t>
    </dgm:pt>
    <dgm:pt modelId="{C4945104-9C1E-0A44-9175-52403BC3E3F8}">
      <dgm:prSet custT="1"/>
      <dgm:spPr/>
      <dgm:t>
        <a:bodyPr/>
        <a:lstStyle/>
        <a:p>
          <a:r>
            <a:rPr lang="zh-CN" altLang="en-US" sz="1800" dirty="0" smtClean="0"/>
            <a:t>成就法</a:t>
          </a:r>
          <a:r>
            <a:rPr lang="zh-CN" altLang="en-US" sz="1600" dirty="0" smtClean="0"/>
            <a:t>身</a:t>
          </a:r>
          <a:endParaRPr lang="zh-CN" altLang="en-US" sz="1600" dirty="0"/>
        </a:p>
      </dgm:t>
    </dgm:pt>
    <dgm:pt modelId="{8D50624E-6427-3A4C-91D1-5D02C9A8B7CC}" cxnId="{61F68672-9E06-AA49-9DD1-EBCA2F705C02}" type="parTrans">
      <dgm:prSet/>
      <dgm:spPr/>
      <dgm:t>
        <a:bodyPr/>
        <a:lstStyle/>
        <a:p>
          <a:endParaRPr lang="zh-CN" altLang="en-US" sz="1600"/>
        </a:p>
      </dgm:t>
    </dgm:pt>
    <dgm:pt modelId="{45F4A3BB-B970-D040-BDF4-BE0C794DE000}" cxnId="{61F68672-9E06-AA49-9DD1-EBCA2F705C02}" type="sibTrans">
      <dgm:prSet/>
      <dgm:spPr/>
      <dgm:t>
        <a:bodyPr/>
        <a:lstStyle/>
        <a:p>
          <a:endParaRPr lang="zh-CN" altLang="en-US" sz="1600"/>
        </a:p>
      </dgm:t>
    </dgm:pt>
    <dgm:pt modelId="{8FDD9B51-74A2-6B4C-A2BA-528C798BEDCC}">
      <dgm:prSet custT="1"/>
      <dgm:spPr/>
      <dgm:t>
        <a:bodyPr/>
        <a:lstStyle/>
        <a:p>
          <a:r>
            <a:rPr lang="zh-CN" altLang="en-US" sz="1800" dirty="0" smtClean="0"/>
            <a:t>成就色身（报身和化身）</a:t>
          </a:r>
          <a:endParaRPr lang="zh-CN" altLang="en-US" sz="1800" dirty="0"/>
        </a:p>
      </dgm:t>
    </dgm:pt>
    <dgm:pt modelId="{3F1A7ABA-DC48-6845-A6CF-F89C3A65136E}" cxnId="{B6AA3021-FFC9-D746-A0E5-1658D1936EA7}" type="parTrans">
      <dgm:prSet/>
      <dgm:spPr/>
      <dgm:t>
        <a:bodyPr/>
        <a:lstStyle/>
        <a:p>
          <a:endParaRPr lang="zh-CN" altLang="en-US" sz="1600"/>
        </a:p>
      </dgm:t>
    </dgm:pt>
    <dgm:pt modelId="{0C28D7C4-507F-A449-9F34-69C286C788EB}" cxnId="{B6AA3021-FFC9-D746-A0E5-1658D1936EA7}" type="sibTrans">
      <dgm:prSet/>
      <dgm:spPr/>
      <dgm:t>
        <a:bodyPr/>
        <a:lstStyle/>
        <a:p>
          <a:endParaRPr lang="zh-CN" altLang="en-US" sz="1600"/>
        </a:p>
      </dgm:t>
    </dgm:pt>
    <dgm:pt modelId="{9F5B92FC-3073-334B-B085-D2B710BB4337}" type="pres">
      <dgm:prSet presAssocID="{610D3EAF-E2C7-8944-B52C-F51118422420}" presName="hierChild1" presStyleCnt="0">
        <dgm:presLayoutVars>
          <dgm:orgChart val="1"/>
          <dgm:chPref val="1"/>
          <dgm:dir/>
          <dgm:animOne val="branch"/>
          <dgm:animLvl val="lvl"/>
          <dgm:resizeHandles/>
        </dgm:presLayoutVars>
      </dgm:prSet>
      <dgm:spPr/>
      <dgm:t>
        <a:bodyPr/>
        <a:lstStyle/>
        <a:p>
          <a:endParaRPr lang="zh-CN" altLang="en-US"/>
        </a:p>
      </dgm:t>
    </dgm:pt>
    <dgm:pt modelId="{6CF4941D-8155-B94F-A28E-38BC8AA72CD9}" type="pres">
      <dgm:prSet presAssocID="{7EF362A8-699E-DF4B-A810-E283A19B8D52}" presName="hierRoot1" presStyleCnt="0">
        <dgm:presLayoutVars>
          <dgm:hierBranch val="init"/>
        </dgm:presLayoutVars>
      </dgm:prSet>
      <dgm:spPr/>
    </dgm:pt>
    <dgm:pt modelId="{A40C0732-077E-1045-9D6E-6A98BE09DB29}" type="pres">
      <dgm:prSet presAssocID="{7EF362A8-699E-DF4B-A810-E283A19B8D52}" presName="rootComposite1" presStyleCnt="0"/>
      <dgm:spPr/>
    </dgm:pt>
    <dgm:pt modelId="{7AA314BB-FDC9-2F41-9C74-7EC780BAFCFE}" type="pres">
      <dgm:prSet presAssocID="{7EF362A8-699E-DF4B-A810-E283A19B8D52}" presName="rootText1" presStyleLbl="node0" presStyleIdx="0" presStyleCnt="1" custLinFactNeighborX="-953" custLinFactNeighborY="-374">
        <dgm:presLayoutVars>
          <dgm:chMax/>
          <dgm:chPref val="3"/>
        </dgm:presLayoutVars>
      </dgm:prSet>
      <dgm:spPr/>
      <dgm:t>
        <a:bodyPr/>
        <a:lstStyle/>
        <a:p>
          <a:endParaRPr lang="zh-CN" altLang="en-US"/>
        </a:p>
      </dgm:t>
    </dgm:pt>
    <dgm:pt modelId="{C3BBF893-B286-854A-ABBF-346453E0786B}" type="pres">
      <dgm:prSet presAssocID="{7EF362A8-699E-DF4B-A810-E283A19B8D52}" presName="titleText1" presStyleLbl="fgAcc0" presStyleIdx="0" presStyleCnt="1">
        <dgm:presLayoutVars>
          <dgm:chMax val="0"/>
          <dgm:chPref val="0"/>
        </dgm:presLayoutVars>
      </dgm:prSet>
      <dgm:spPr/>
      <dgm:t>
        <a:bodyPr/>
        <a:lstStyle/>
        <a:p>
          <a:endParaRPr lang="zh-CN" altLang="en-US"/>
        </a:p>
      </dgm:t>
    </dgm:pt>
    <dgm:pt modelId="{62A6328A-B9FE-F540-9315-974FF35CADDA}" type="pres">
      <dgm:prSet presAssocID="{7EF362A8-699E-DF4B-A810-E283A19B8D52}" presName="rootConnector1" presStyleLbl="node1" presStyleIdx="0" presStyleCnt="6"/>
      <dgm:spPr/>
      <dgm:t>
        <a:bodyPr/>
        <a:lstStyle/>
        <a:p>
          <a:endParaRPr lang="zh-CN" altLang="en-US"/>
        </a:p>
      </dgm:t>
    </dgm:pt>
    <dgm:pt modelId="{4A15E0DB-B34C-3E4E-874E-7712E8CE1B68}" type="pres">
      <dgm:prSet presAssocID="{7EF362A8-699E-DF4B-A810-E283A19B8D52}" presName="hierChild2" presStyleCnt="0"/>
      <dgm:spPr/>
    </dgm:pt>
    <dgm:pt modelId="{B72FE630-B6A4-674B-A542-782F844EB76B}" type="pres">
      <dgm:prSet presAssocID="{5DCFDFA9-2F83-7143-ACCA-1EDBFCD952ED}" presName="Name37" presStyleLbl="parChTrans1D2" presStyleIdx="0" presStyleCnt="2"/>
      <dgm:spPr/>
      <dgm:t>
        <a:bodyPr/>
        <a:lstStyle/>
        <a:p>
          <a:endParaRPr lang="zh-CN" altLang="en-US"/>
        </a:p>
      </dgm:t>
    </dgm:pt>
    <dgm:pt modelId="{16D4CF9B-E0D8-7A4F-A2DF-DA1AE265C9C4}" type="pres">
      <dgm:prSet presAssocID="{37F497ED-A189-074B-B222-05BBC30A7708}" presName="hierRoot2" presStyleCnt="0">
        <dgm:presLayoutVars>
          <dgm:hierBranch val="init"/>
        </dgm:presLayoutVars>
      </dgm:prSet>
      <dgm:spPr/>
    </dgm:pt>
    <dgm:pt modelId="{007B0A03-28BF-1344-852F-63D2756208C8}" type="pres">
      <dgm:prSet presAssocID="{37F497ED-A189-074B-B222-05BBC30A7708}" presName="rootComposite" presStyleCnt="0"/>
      <dgm:spPr/>
    </dgm:pt>
    <dgm:pt modelId="{3E9664AF-79B5-7B46-85CA-E6B27F9E36D9}" type="pres">
      <dgm:prSet presAssocID="{37F497ED-A189-074B-B222-05BBC30A7708}" presName="rootText" presStyleLbl="node1" presStyleIdx="0" presStyleCnt="6">
        <dgm:presLayoutVars>
          <dgm:chMax/>
          <dgm:chPref val="3"/>
        </dgm:presLayoutVars>
      </dgm:prSet>
      <dgm:spPr/>
      <dgm:t>
        <a:bodyPr/>
        <a:lstStyle/>
        <a:p>
          <a:endParaRPr lang="zh-CN" altLang="en-US"/>
        </a:p>
      </dgm:t>
    </dgm:pt>
    <dgm:pt modelId="{E3225CFF-9D05-954A-AA8E-EE8F47F1BAF4}" type="pres">
      <dgm:prSet presAssocID="{37F497ED-A189-074B-B222-05BBC30A7708}" presName="titleText2" presStyleLbl="fgAcc1" presStyleIdx="0" presStyleCnt="6" custScaleY="22428">
        <dgm:presLayoutVars>
          <dgm:chMax val="0"/>
          <dgm:chPref val="0"/>
        </dgm:presLayoutVars>
      </dgm:prSet>
      <dgm:spPr/>
      <dgm:t>
        <a:bodyPr/>
        <a:lstStyle/>
        <a:p>
          <a:endParaRPr lang="zh-CN" altLang="en-US"/>
        </a:p>
      </dgm:t>
    </dgm:pt>
    <dgm:pt modelId="{FA99932F-57D0-AF44-BFC3-A4FACC05AEB7}" type="pres">
      <dgm:prSet presAssocID="{37F497ED-A189-074B-B222-05BBC30A7708}" presName="rootConnector" presStyleLbl="node2" presStyleIdx="0" presStyleCnt="0"/>
      <dgm:spPr/>
      <dgm:t>
        <a:bodyPr/>
        <a:lstStyle/>
        <a:p>
          <a:endParaRPr lang="zh-CN" altLang="en-US"/>
        </a:p>
      </dgm:t>
    </dgm:pt>
    <dgm:pt modelId="{A04135A7-E872-1D42-B2AB-5F45350FDCFB}" type="pres">
      <dgm:prSet presAssocID="{37F497ED-A189-074B-B222-05BBC30A7708}" presName="hierChild4" presStyleCnt="0"/>
      <dgm:spPr/>
    </dgm:pt>
    <dgm:pt modelId="{DD86835E-67F0-0946-BF9A-05F85E7CE335}" type="pres">
      <dgm:prSet presAssocID="{3AADF26D-C1B4-6F47-BE75-BF5DF9B125BE}" presName="Name37" presStyleLbl="parChTrans1D3" presStyleIdx="0" presStyleCnt="2"/>
      <dgm:spPr/>
      <dgm:t>
        <a:bodyPr/>
        <a:lstStyle/>
        <a:p>
          <a:endParaRPr lang="zh-CN" altLang="en-US"/>
        </a:p>
      </dgm:t>
    </dgm:pt>
    <dgm:pt modelId="{9C83F05C-6AEA-FE43-8E90-ECA28AC3A494}" type="pres">
      <dgm:prSet presAssocID="{2E0FF633-2EB8-EB4E-87D8-FE317E7C2AC8}" presName="hierRoot2" presStyleCnt="0">
        <dgm:presLayoutVars>
          <dgm:hierBranch val="init"/>
        </dgm:presLayoutVars>
      </dgm:prSet>
      <dgm:spPr/>
    </dgm:pt>
    <dgm:pt modelId="{AC902296-F960-EE4C-8CA8-909EF2DE2C75}" type="pres">
      <dgm:prSet presAssocID="{2E0FF633-2EB8-EB4E-87D8-FE317E7C2AC8}" presName="rootComposite" presStyleCnt="0"/>
      <dgm:spPr/>
    </dgm:pt>
    <dgm:pt modelId="{2BABB5CB-03CD-4347-9CE4-16FD95D347B9}" type="pres">
      <dgm:prSet presAssocID="{2E0FF633-2EB8-EB4E-87D8-FE317E7C2AC8}" presName="rootText" presStyleLbl="node1" presStyleIdx="1" presStyleCnt="6" custScaleX="135254" custScaleY="110226" custLinFactNeighborX="-2859">
        <dgm:presLayoutVars>
          <dgm:chMax/>
          <dgm:chPref val="3"/>
        </dgm:presLayoutVars>
      </dgm:prSet>
      <dgm:spPr/>
      <dgm:t>
        <a:bodyPr/>
        <a:lstStyle/>
        <a:p>
          <a:endParaRPr lang="zh-CN" altLang="en-US"/>
        </a:p>
      </dgm:t>
    </dgm:pt>
    <dgm:pt modelId="{42C88DDC-5F62-2C47-A648-A30D9529F004}" type="pres">
      <dgm:prSet presAssocID="{2E0FF633-2EB8-EB4E-87D8-FE317E7C2AC8}" presName="titleText2" presStyleLbl="fgAcc1" presStyleIdx="1" presStyleCnt="6" custScaleY="18749">
        <dgm:presLayoutVars>
          <dgm:chMax val="0"/>
          <dgm:chPref val="0"/>
        </dgm:presLayoutVars>
      </dgm:prSet>
      <dgm:spPr/>
      <dgm:t>
        <a:bodyPr/>
        <a:lstStyle/>
        <a:p>
          <a:endParaRPr lang="zh-CN" altLang="en-US"/>
        </a:p>
      </dgm:t>
    </dgm:pt>
    <dgm:pt modelId="{EB0A67B0-CFA8-CE42-A7FF-441FEE91653E}" type="pres">
      <dgm:prSet presAssocID="{2E0FF633-2EB8-EB4E-87D8-FE317E7C2AC8}" presName="rootConnector" presStyleLbl="node3" presStyleIdx="0" presStyleCnt="0"/>
      <dgm:spPr/>
      <dgm:t>
        <a:bodyPr/>
        <a:lstStyle/>
        <a:p>
          <a:endParaRPr lang="zh-CN" altLang="en-US"/>
        </a:p>
      </dgm:t>
    </dgm:pt>
    <dgm:pt modelId="{1CB44394-FF70-8644-B877-A21E9515FD36}" type="pres">
      <dgm:prSet presAssocID="{2E0FF633-2EB8-EB4E-87D8-FE317E7C2AC8}" presName="hierChild4" presStyleCnt="0"/>
      <dgm:spPr/>
    </dgm:pt>
    <dgm:pt modelId="{E08ADB64-6BC6-E645-A69A-F94E6F914C97}" type="pres">
      <dgm:prSet presAssocID="{3F1A7ABA-DC48-6845-A6CF-F89C3A65136E}" presName="Name37" presStyleLbl="parChTrans1D4" presStyleIdx="0" presStyleCnt="2"/>
      <dgm:spPr/>
      <dgm:t>
        <a:bodyPr/>
        <a:lstStyle/>
        <a:p>
          <a:endParaRPr lang="zh-CN" altLang="en-US"/>
        </a:p>
      </dgm:t>
    </dgm:pt>
    <dgm:pt modelId="{E0E2E672-2FDA-AB4A-AB35-1F4898B2D221}" type="pres">
      <dgm:prSet presAssocID="{8FDD9B51-74A2-6B4C-A2BA-528C798BEDCC}" presName="hierRoot2" presStyleCnt="0">
        <dgm:presLayoutVars>
          <dgm:hierBranch val="init"/>
        </dgm:presLayoutVars>
      </dgm:prSet>
      <dgm:spPr/>
    </dgm:pt>
    <dgm:pt modelId="{0F8F1904-8D6B-6E4F-A974-29EDF52ABD10}" type="pres">
      <dgm:prSet presAssocID="{8FDD9B51-74A2-6B4C-A2BA-528C798BEDCC}" presName="rootComposite" presStyleCnt="0"/>
      <dgm:spPr/>
    </dgm:pt>
    <dgm:pt modelId="{1784BA1B-FA06-C24E-85D2-ECD56296D524}" type="pres">
      <dgm:prSet presAssocID="{8FDD9B51-74A2-6B4C-A2BA-528C798BEDCC}" presName="rootText" presStyleLbl="node1" presStyleIdx="2" presStyleCnt="6" custScaleX="188314" custScaleY="127874">
        <dgm:presLayoutVars>
          <dgm:chMax/>
          <dgm:chPref val="3"/>
        </dgm:presLayoutVars>
      </dgm:prSet>
      <dgm:spPr/>
      <dgm:t>
        <a:bodyPr/>
        <a:lstStyle/>
        <a:p>
          <a:endParaRPr lang="zh-CN" altLang="en-US"/>
        </a:p>
      </dgm:t>
    </dgm:pt>
    <dgm:pt modelId="{62372CFF-0955-A547-961F-103C2B728772}" type="pres">
      <dgm:prSet presAssocID="{8FDD9B51-74A2-6B4C-A2BA-528C798BEDCC}" presName="titleText2" presStyleLbl="fgAcc1" presStyleIdx="2" presStyleCnt="6">
        <dgm:presLayoutVars>
          <dgm:chMax val="0"/>
          <dgm:chPref val="0"/>
        </dgm:presLayoutVars>
      </dgm:prSet>
      <dgm:spPr/>
      <dgm:t>
        <a:bodyPr/>
        <a:lstStyle/>
        <a:p>
          <a:endParaRPr lang="zh-CN" altLang="en-US"/>
        </a:p>
      </dgm:t>
    </dgm:pt>
    <dgm:pt modelId="{41CDEA36-F58D-2842-B3E0-FB612024E03E}" type="pres">
      <dgm:prSet presAssocID="{8FDD9B51-74A2-6B4C-A2BA-528C798BEDCC}" presName="rootConnector" presStyleLbl="node4" presStyleIdx="0" presStyleCnt="0"/>
      <dgm:spPr/>
      <dgm:t>
        <a:bodyPr/>
        <a:lstStyle/>
        <a:p>
          <a:endParaRPr lang="zh-CN" altLang="en-US"/>
        </a:p>
      </dgm:t>
    </dgm:pt>
    <dgm:pt modelId="{D6E5C906-F390-C047-974E-646B38575C69}" type="pres">
      <dgm:prSet presAssocID="{8FDD9B51-74A2-6B4C-A2BA-528C798BEDCC}" presName="hierChild4" presStyleCnt="0"/>
      <dgm:spPr/>
    </dgm:pt>
    <dgm:pt modelId="{51128495-C6F0-B44C-877C-D40A91C46A24}" type="pres">
      <dgm:prSet presAssocID="{8FDD9B51-74A2-6B4C-A2BA-528C798BEDCC}" presName="hierChild5" presStyleCnt="0"/>
      <dgm:spPr/>
    </dgm:pt>
    <dgm:pt modelId="{3C3F9412-1278-7047-ADA3-F854793C5F82}" type="pres">
      <dgm:prSet presAssocID="{2E0FF633-2EB8-EB4E-87D8-FE317E7C2AC8}" presName="hierChild5" presStyleCnt="0"/>
      <dgm:spPr/>
    </dgm:pt>
    <dgm:pt modelId="{A05373A5-85AD-2F4A-B02B-5FDC9525C809}" type="pres">
      <dgm:prSet presAssocID="{37F497ED-A189-074B-B222-05BBC30A7708}" presName="hierChild5" presStyleCnt="0"/>
      <dgm:spPr/>
    </dgm:pt>
    <dgm:pt modelId="{AA7C9136-9A46-F843-997A-6E6A2C33CCC3}" type="pres">
      <dgm:prSet presAssocID="{1EBC2E5A-F579-804B-914D-3F73C600CF63}" presName="Name37" presStyleLbl="parChTrans1D2" presStyleIdx="1" presStyleCnt="2"/>
      <dgm:spPr/>
      <dgm:t>
        <a:bodyPr/>
        <a:lstStyle/>
        <a:p>
          <a:endParaRPr lang="zh-CN" altLang="en-US"/>
        </a:p>
      </dgm:t>
    </dgm:pt>
    <dgm:pt modelId="{107994C1-1CE8-1048-869F-88C3CF305C82}" type="pres">
      <dgm:prSet presAssocID="{E9A6C6B2-F058-AB4B-801C-E76B8B93F98C}" presName="hierRoot2" presStyleCnt="0">
        <dgm:presLayoutVars>
          <dgm:hierBranch val="init"/>
        </dgm:presLayoutVars>
      </dgm:prSet>
      <dgm:spPr/>
    </dgm:pt>
    <dgm:pt modelId="{8677E528-1F55-F742-A113-E48BFD7D7616}" type="pres">
      <dgm:prSet presAssocID="{E9A6C6B2-F058-AB4B-801C-E76B8B93F98C}" presName="rootComposite" presStyleCnt="0"/>
      <dgm:spPr/>
    </dgm:pt>
    <dgm:pt modelId="{CC980BED-8CA8-8E43-893B-3F5FDC361CC0}" type="pres">
      <dgm:prSet presAssocID="{E9A6C6B2-F058-AB4B-801C-E76B8B93F98C}" presName="rootText" presStyleLbl="node1" presStyleIdx="3" presStyleCnt="6">
        <dgm:presLayoutVars>
          <dgm:chMax/>
          <dgm:chPref val="3"/>
        </dgm:presLayoutVars>
      </dgm:prSet>
      <dgm:spPr/>
      <dgm:t>
        <a:bodyPr/>
        <a:lstStyle/>
        <a:p>
          <a:endParaRPr lang="zh-CN" altLang="en-US"/>
        </a:p>
      </dgm:t>
    </dgm:pt>
    <dgm:pt modelId="{BC6B07E7-6140-594E-94D0-7F4898A01E75}" type="pres">
      <dgm:prSet presAssocID="{E9A6C6B2-F058-AB4B-801C-E76B8B93F98C}" presName="titleText2" presStyleLbl="fgAcc1" presStyleIdx="3" presStyleCnt="6" custScaleY="32461">
        <dgm:presLayoutVars>
          <dgm:chMax val="0"/>
          <dgm:chPref val="0"/>
        </dgm:presLayoutVars>
      </dgm:prSet>
      <dgm:spPr/>
      <dgm:t>
        <a:bodyPr/>
        <a:lstStyle/>
        <a:p>
          <a:endParaRPr lang="zh-CN" altLang="en-US"/>
        </a:p>
      </dgm:t>
    </dgm:pt>
    <dgm:pt modelId="{37B09FD1-024B-BA46-9CFB-42F4163879C7}" type="pres">
      <dgm:prSet presAssocID="{E9A6C6B2-F058-AB4B-801C-E76B8B93F98C}" presName="rootConnector" presStyleLbl="node2" presStyleIdx="0" presStyleCnt="0"/>
      <dgm:spPr/>
      <dgm:t>
        <a:bodyPr/>
        <a:lstStyle/>
        <a:p>
          <a:endParaRPr lang="zh-CN" altLang="en-US"/>
        </a:p>
      </dgm:t>
    </dgm:pt>
    <dgm:pt modelId="{94F13D06-9631-8446-A4CD-B5938F850211}" type="pres">
      <dgm:prSet presAssocID="{E9A6C6B2-F058-AB4B-801C-E76B8B93F98C}" presName="hierChild4" presStyleCnt="0"/>
      <dgm:spPr/>
    </dgm:pt>
    <dgm:pt modelId="{2A813A81-0AB7-8848-A691-E071FE37A863}" type="pres">
      <dgm:prSet presAssocID="{41745430-55FD-2143-BC4F-2B746B5AAC84}" presName="Name37" presStyleLbl="parChTrans1D3" presStyleIdx="1" presStyleCnt="2"/>
      <dgm:spPr/>
      <dgm:t>
        <a:bodyPr/>
        <a:lstStyle/>
        <a:p>
          <a:endParaRPr lang="zh-CN" altLang="en-US"/>
        </a:p>
      </dgm:t>
    </dgm:pt>
    <dgm:pt modelId="{A87F2750-6B96-5240-B957-AC82D527FBE5}" type="pres">
      <dgm:prSet presAssocID="{CE31FE85-4B36-E040-A254-AD8DADE7C0FE}" presName="hierRoot2" presStyleCnt="0">
        <dgm:presLayoutVars>
          <dgm:hierBranch val="init"/>
        </dgm:presLayoutVars>
      </dgm:prSet>
      <dgm:spPr/>
    </dgm:pt>
    <dgm:pt modelId="{5207843E-9041-954E-A851-A85D9788D65C}" type="pres">
      <dgm:prSet presAssocID="{CE31FE85-4B36-E040-A254-AD8DADE7C0FE}" presName="rootComposite" presStyleCnt="0"/>
      <dgm:spPr/>
    </dgm:pt>
    <dgm:pt modelId="{EEA8B90C-D1B1-EA45-83C7-D2EAC0F56A8E}" type="pres">
      <dgm:prSet presAssocID="{CE31FE85-4B36-E040-A254-AD8DADE7C0FE}" presName="rootText" presStyleLbl="node1" presStyleIdx="4" presStyleCnt="6" custScaleX="136769" custScaleY="111236" custLinFactNeighborX="-2177">
        <dgm:presLayoutVars>
          <dgm:chMax/>
          <dgm:chPref val="3"/>
        </dgm:presLayoutVars>
      </dgm:prSet>
      <dgm:spPr/>
      <dgm:t>
        <a:bodyPr/>
        <a:lstStyle/>
        <a:p>
          <a:endParaRPr lang="zh-CN" altLang="en-US"/>
        </a:p>
      </dgm:t>
    </dgm:pt>
    <dgm:pt modelId="{8349811B-EEE0-274C-B499-66B9867986BD}" type="pres">
      <dgm:prSet presAssocID="{CE31FE85-4B36-E040-A254-AD8DADE7C0FE}" presName="titleText2" presStyleLbl="fgAcc1" presStyleIdx="4" presStyleCnt="6" custFlipVert="1" custScaleY="39059">
        <dgm:presLayoutVars>
          <dgm:chMax val="0"/>
          <dgm:chPref val="0"/>
        </dgm:presLayoutVars>
      </dgm:prSet>
      <dgm:spPr/>
      <dgm:t>
        <a:bodyPr/>
        <a:lstStyle/>
        <a:p>
          <a:endParaRPr lang="zh-CN" altLang="en-US"/>
        </a:p>
      </dgm:t>
    </dgm:pt>
    <dgm:pt modelId="{49E9926C-42F0-7D4F-A205-107544C5CA79}" type="pres">
      <dgm:prSet presAssocID="{CE31FE85-4B36-E040-A254-AD8DADE7C0FE}" presName="rootConnector" presStyleLbl="node3" presStyleIdx="0" presStyleCnt="0"/>
      <dgm:spPr/>
      <dgm:t>
        <a:bodyPr/>
        <a:lstStyle/>
        <a:p>
          <a:endParaRPr lang="zh-CN" altLang="en-US"/>
        </a:p>
      </dgm:t>
    </dgm:pt>
    <dgm:pt modelId="{14A15187-1D9A-0542-8B9E-7994CE9E67F2}" type="pres">
      <dgm:prSet presAssocID="{CE31FE85-4B36-E040-A254-AD8DADE7C0FE}" presName="hierChild4" presStyleCnt="0"/>
      <dgm:spPr/>
    </dgm:pt>
    <dgm:pt modelId="{66A7C7C2-490F-8B47-B808-C9381D778BF7}" type="pres">
      <dgm:prSet presAssocID="{8D50624E-6427-3A4C-91D1-5D02C9A8B7CC}" presName="Name37" presStyleLbl="parChTrans1D4" presStyleIdx="1" presStyleCnt="2"/>
      <dgm:spPr/>
      <dgm:t>
        <a:bodyPr/>
        <a:lstStyle/>
        <a:p>
          <a:endParaRPr lang="zh-CN" altLang="en-US"/>
        </a:p>
      </dgm:t>
    </dgm:pt>
    <dgm:pt modelId="{4ACDD3F7-97D6-1B47-80C2-9CAA179512DD}" type="pres">
      <dgm:prSet presAssocID="{C4945104-9C1E-0A44-9175-52403BC3E3F8}" presName="hierRoot2" presStyleCnt="0">
        <dgm:presLayoutVars>
          <dgm:hierBranch val="init"/>
        </dgm:presLayoutVars>
      </dgm:prSet>
      <dgm:spPr/>
    </dgm:pt>
    <dgm:pt modelId="{F0B2B85E-B136-0144-98F6-C2D54A573909}" type="pres">
      <dgm:prSet presAssocID="{C4945104-9C1E-0A44-9175-52403BC3E3F8}" presName="rootComposite" presStyleCnt="0"/>
      <dgm:spPr/>
    </dgm:pt>
    <dgm:pt modelId="{B2DFF27D-C110-8E4A-9695-7DEF1E0BC6D9}" type="pres">
      <dgm:prSet presAssocID="{C4945104-9C1E-0A44-9175-52403BC3E3F8}" presName="rootText" presStyleLbl="node1" presStyleIdx="5" presStyleCnt="6" custScaleX="181668" custScaleY="125525">
        <dgm:presLayoutVars>
          <dgm:chMax/>
          <dgm:chPref val="3"/>
        </dgm:presLayoutVars>
      </dgm:prSet>
      <dgm:spPr/>
      <dgm:t>
        <a:bodyPr/>
        <a:lstStyle/>
        <a:p>
          <a:endParaRPr lang="zh-CN" altLang="en-US"/>
        </a:p>
      </dgm:t>
    </dgm:pt>
    <dgm:pt modelId="{B0FC2A92-4BF7-C745-A3D9-B0C8C21DA065}" type="pres">
      <dgm:prSet presAssocID="{C4945104-9C1E-0A44-9175-52403BC3E3F8}" presName="titleText2" presStyleLbl="fgAcc1" presStyleIdx="5" presStyleCnt="6">
        <dgm:presLayoutVars>
          <dgm:chMax val="0"/>
          <dgm:chPref val="0"/>
        </dgm:presLayoutVars>
      </dgm:prSet>
      <dgm:spPr/>
      <dgm:t>
        <a:bodyPr/>
        <a:lstStyle/>
        <a:p>
          <a:endParaRPr lang="zh-CN" altLang="en-US"/>
        </a:p>
      </dgm:t>
    </dgm:pt>
    <dgm:pt modelId="{8F637DAA-D4E8-1241-8A70-7F9A18571244}" type="pres">
      <dgm:prSet presAssocID="{C4945104-9C1E-0A44-9175-52403BC3E3F8}" presName="rootConnector" presStyleLbl="node4" presStyleIdx="0" presStyleCnt="0"/>
      <dgm:spPr/>
      <dgm:t>
        <a:bodyPr/>
        <a:lstStyle/>
        <a:p>
          <a:endParaRPr lang="zh-CN" altLang="en-US"/>
        </a:p>
      </dgm:t>
    </dgm:pt>
    <dgm:pt modelId="{559263C3-09A3-7B40-9F5F-DC90F4747B79}" type="pres">
      <dgm:prSet presAssocID="{C4945104-9C1E-0A44-9175-52403BC3E3F8}" presName="hierChild4" presStyleCnt="0"/>
      <dgm:spPr/>
    </dgm:pt>
    <dgm:pt modelId="{95814781-43A8-EF40-96AC-46A5DE9E2AE5}" type="pres">
      <dgm:prSet presAssocID="{C4945104-9C1E-0A44-9175-52403BC3E3F8}" presName="hierChild5" presStyleCnt="0"/>
      <dgm:spPr/>
    </dgm:pt>
    <dgm:pt modelId="{1DFE804B-646A-1640-B0A4-BB1757D4B301}" type="pres">
      <dgm:prSet presAssocID="{CE31FE85-4B36-E040-A254-AD8DADE7C0FE}" presName="hierChild5" presStyleCnt="0"/>
      <dgm:spPr/>
    </dgm:pt>
    <dgm:pt modelId="{94CE2348-D705-4748-A9E2-70AAB7A0BD5D}" type="pres">
      <dgm:prSet presAssocID="{E9A6C6B2-F058-AB4B-801C-E76B8B93F98C}" presName="hierChild5" presStyleCnt="0"/>
      <dgm:spPr/>
    </dgm:pt>
    <dgm:pt modelId="{4DA13084-C09C-BA42-95C6-F887DF9A4D71}" type="pres">
      <dgm:prSet presAssocID="{7EF362A8-699E-DF4B-A810-E283A19B8D52}" presName="hierChild3" presStyleCnt="0"/>
      <dgm:spPr/>
    </dgm:pt>
  </dgm:ptLst>
  <dgm:cxnLst>
    <dgm:cxn modelId="{FDF6547F-33BF-3943-8054-688BD28BA03F}" type="presOf" srcId="{41745430-55FD-2143-BC4F-2B746B5AAC84}" destId="{2A813A81-0AB7-8848-A691-E071FE37A863}" srcOrd="0" destOrd="0" presId="urn:microsoft.com/office/officeart/2008/layout/NameandTitleOrganizationalChart"/>
    <dgm:cxn modelId="{12B9D6A1-6912-9C44-95B5-738F25E0F830}" type="presOf" srcId="{EFD814C8-0144-584C-86C4-156A6DFB14B5}" destId="{8349811B-EEE0-274C-B499-66B9867986BD}" srcOrd="0" destOrd="0" presId="urn:microsoft.com/office/officeart/2008/layout/NameandTitleOrganizationalChart"/>
    <dgm:cxn modelId="{5016E600-4D20-7C45-A6BC-C0734B2325FD}" type="presOf" srcId="{2E0FF633-2EB8-EB4E-87D8-FE317E7C2AC8}" destId="{EB0A67B0-CFA8-CE42-A7FF-441FEE91653E}" srcOrd="1" destOrd="0" presId="urn:microsoft.com/office/officeart/2008/layout/NameandTitleOrganizationalChart"/>
    <dgm:cxn modelId="{B6AA3021-FFC9-D746-A0E5-1658D1936EA7}" srcId="{2E0FF633-2EB8-EB4E-87D8-FE317E7C2AC8}" destId="{8FDD9B51-74A2-6B4C-A2BA-528C798BEDCC}" srcOrd="0" destOrd="0" parTransId="{3F1A7ABA-DC48-6845-A6CF-F89C3A65136E}" sibTransId="{0C28D7C4-507F-A449-9F34-69C286C788EB}"/>
    <dgm:cxn modelId="{A7DC25F2-88CB-724F-8C0E-5FDDBF5BF34F}" type="presOf" srcId="{CE31FE85-4B36-E040-A254-AD8DADE7C0FE}" destId="{EEA8B90C-D1B1-EA45-83C7-D2EAC0F56A8E}" srcOrd="0" destOrd="0" presId="urn:microsoft.com/office/officeart/2008/layout/NameandTitleOrganizationalChart"/>
    <dgm:cxn modelId="{C58E6BF7-2C9C-B44C-A4D7-0E11E6110017}" type="presOf" srcId="{E9A6C6B2-F058-AB4B-801C-E76B8B93F98C}" destId="{CC980BED-8CA8-8E43-893B-3F5FDC361CC0}" srcOrd="0" destOrd="0" presId="urn:microsoft.com/office/officeart/2008/layout/NameandTitleOrganizationalChart"/>
    <dgm:cxn modelId="{FA4DEEFC-E84C-694C-960A-98A2A924F080}" srcId="{E9A6C6B2-F058-AB4B-801C-E76B8B93F98C}" destId="{CE31FE85-4B36-E040-A254-AD8DADE7C0FE}" srcOrd="0" destOrd="0" parTransId="{41745430-55FD-2143-BC4F-2B746B5AAC84}" sibTransId="{EFD814C8-0144-584C-86C4-156A6DFB14B5}"/>
    <dgm:cxn modelId="{9B1D87D5-0CBD-2B44-8668-D14032D75469}" type="presOf" srcId="{1EBC2E5A-F579-804B-914D-3F73C600CF63}" destId="{AA7C9136-9A46-F843-997A-6E6A2C33CCC3}" srcOrd="0" destOrd="0" presId="urn:microsoft.com/office/officeart/2008/layout/NameandTitleOrganizationalChart"/>
    <dgm:cxn modelId="{5869DF78-FD71-B44A-BBE0-CF701E94F31B}" type="presOf" srcId="{C4945104-9C1E-0A44-9175-52403BC3E3F8}" destId="{8F637DAA-D4E8-1241-8A70-7F9A18571244}" srcOrd="1" destOrd="0" presId="urn:microsoft.com/office/officeart/2008/layout/NameandTitleOrganizationalChart"/>
    <dgm:cxn modelId="{9688B019-9574-2948-8CF6-D93F15E750AD}" type="presOf" srcId="{0C28D7C4-507F-A449-9F34-69C286C788EB}" destId="{62372CFF-0955-A547-961F-103C2B728772}" srcOrd="0" destOrd="0" presId="urn:microsoft.com/office/officeart/2008/layout/NameandTitleOrganizationalChart"/>
    <dgm:cxn modelId="{B9FA78DD-717B-2C4B-8C9A-E6444B50FE1B}" srcId="{7EF362A8-699E-DF4B-A810-E283A19B8D52}" destId="{37F497ED-A189-074B-B222-05BBC30A7708}" srcOrd="0" destOrd="0" parTransId="{5DCFDFA9-2F83-7143-ACCA-1EDBFCD952ED}" sibTransId="{3CB958FA-36DF-734B-A1C6-12E35645215C}"/>
    <dgm:cxn modelId="{3BF95C27-698E-4749-9881-3A6BFD69E5AF}" type="presOf" srcId="{3CB958FA-36DF-734B-A1C6-12E35645215C}" destId="{E3225CFF-9D05-954A-AA8E-EE8F47F1BAF4}" srcOrd="0" destOrd="0" presId="urn:microsoft.com/office/officeart/2008/layout/NameandTitleOrganizationalChart"/>
    <dgm:cxn modelId="{C4671DFC-2F64-9D43-89A7-E402269FC248}" type="presOf" srcId="{3AADF26D-C1B4-6F47-BE75-BF5DF9B125BE}" destId="{DD86835E-67F0-0946-BF9A-05F85E7CE335}" srcOrd="0" destOrd="0" presId="urn:microsoft.com/office/officeart/2008/layout/NameandTitleOrganizationalChart"/>
    <dgm:cxn modelId="{C5585A5C-8149-3741-898E-2BC52ACB62BA}" type="presOf" srcId="{37F497ED-A189-074B-B222-05BBC30A7708}" destId="{3E9664AF-79B5-7B46-85CA-E6B27F9E36D9}" srcOrd="0" destOrd="0" presId="urn:microsoft.com/office/officeart/2008/layout/NameandTitleOrganizationalChart"/>
    <dgm:cxn modelId="{EC3C922F-19F3-8D45-8E2E-92FA419107E8}" type="presOf" srcId="{26264C8D-8ECB-3245-AD2D-706A81F1C005}" destId="{42C88DDC-5F62-2C47-A648-A30D9529F004}" srcOrd="0" destOrd="0" presId="urn:microsoft.com/office/officeart/2008/layout/NameandTitleOrganizationalChart"/>
    <dgm:cxn modelId="{22972FD6-D491-1D48-860A-6DD3E778DE78}" type="presOf" srcId="{DCEA4023-41AB-2242-9CD0-CE9C360AD5F1}" destId="{C3BBF893-B286-854A-ABBF-346453E0786B}" srcOrd="0" destOrd="0" presId="urn:microsoft.com/office/officeart/2008/layout/NameandTitleOrganizationalChart"/>
    <dgm:cxn modelId="{01B91D53-2959-9442-A855-3810998254A0}" type="presOf" srcId="{8D50624E-6427-3A4C-91D1-5D02C9A8B7CC}" destId="{66A7C7C2-490F-8B47-B808-C9381D778BF7}" srcOrd="0" destOrd="0" presId="urn:microsoft.com/office/officeart/2008/layout/NameandTitleOrganizationalChart"/>
    <dgm:cxn modelId="{EE4BB60F-0C63-7E46-BBBF-64A5F0070C0D}" srcId="{37F497ED-A189-074B-B222-05BBC30A7708}" destId="{2E0FF633-2EB8-EB4E-87D8-FE317E7C2AC8}" srcOrd="0" destOrd="0" parTransId="{3AADF26D-C1B4-6F47-BE75-BF5DF9B125BE}" sibTransId="{26264C8D-8ECB-3245-AD2D-706A81F1C005}"/>
    <dgm:cxn modelId="{EEA7A572-85FE-0541-9FAA-9D6A5C04F13C}" type="presOf" srcId="{3F1A7ABA-DC48-6845-A6CF-F89C3A65136E}" destId="{E08ADB64-6BC6-E645-A69A-F94E6F914C97}" srcOrd="0" destOrd="0" presId="urn:microsoft.com/office/officeart/2008/layout/NameandTitleOrganizationalChart"/>
    <dgm:cxn modelId="{57CE2CED-B8E2-F445-B8C0-9AD64A40730E}" srcId="{7EF362A8-699E-DF4B-A810-E283A19B8D52}" destId="{E9A6C6B2-F058-AB4B-801C-E76B8B93F98C}" srcOrd="1" destOrd="0" parTransId="{1EBC2E5A-F579-804B-914D-3F73C600CF63}" sibTransId="{BDA7BDA1-0504-2E42-8C47-40BE63E57DB1}"/>
    <dgm:cxn modelId="{8F515604-9806-354D-8F1E-CDD4929C689D}" type="presOf" srcId="{BDA7BDA1-0504-2E42-8C47-40BE63E57DB1}" destId="{BC6B07E7-6140-594E-94D0-7F4898A01E75}" srcOrd="0" destOrd="0" presId="urn:microsoft.com/office/officeart/2008/layout/NameandTitleOrganizationalChart"/>
    <dgm:cxn modelId="{CB4BE9B7-01B6-4144-A355-3E82A46B5E7B}" type="presOf" srcId="{C4945104-9C1E-0A44-9175-52403BC3E3F8}" destId="{B2DFF27D-C110-8E4A-9695-7DEF1E0BC6D9}" srcOrd="0" destOrd="0" presId="urn:microsoft.com/office/officeart/2008/layout/NameandTitleOrganizationalChart"/>
    <dgm:cxn modelId="{385DE667-532F-C24A-BEEE-1E07DF4263B1}" type="presOf" srcId="{37F497ED-A189-074B-B222-05BBC30A7708}" destId="{FA99932F-57D0-AF44-BFC3-A4FACC05AEB7}" srcOrd="1" destOrd="0" presId="urn:microsoft.com/office/officeart/2008/layout/NameandTitleOrganizationalChart"/>
    <dgm:cxn modelId="{92F8FDE2-5024-1648-92E4-733F61DF2FFD}" type="presOf" srcId="{CE31FE85-4B36-E040-A254-AD8DADE7C0FE}" destId="{49E9926C-42F0-7D4F-A205-107544C5CA79}" srcOrd="1" destOrd="0" presId="urn:microsoft.com/office/officeart/2008/layout/NameandTitleOrganizationalChart"/>
    <dgm:cxn modelId="{26197215-4E00-964C-94FE-C80F938FCCB7}" type="presOf" srcId="{610D3EAF-E2C7-8944-B52C-F51118422420}" destId="{9F5B92FC-3073-334B-B085-D2B710BB4337}" srcOrd="0" destOrd="0" presId="urn:microsoft.com/office/officeart/2008/layout/NameandTitleOrganizationalChart"/>
    <dgm:cxn modelId="{A209FD49-EA11-6647-970E-6030566173A9}" type="presOf" srcId="{7EF362A8-699E-DF4B-A810-E283A19B8D52}" destId="{62A6328A-B9FE-F540-9315-974FF35CADDA}" srcOrd="1" destOrd="0" presId="urn:microsoft.com/office/officeart/2008/layout/NameandTitleOrganizationalChart"/>
    <dgm:cxn modelId="{B5EFD229-05A2-1648-B269-CFB6C082E445}" type="presOf" srcId="{5DCFDFA9-2F83-7143-ACCA-1EDBFCD952ED}" destId="{B72FE630-B6A4-674B-A542-782F844EB76B}" srcOrd="0" destOrd="0" presId="urn:microsoft.com/office/officeart/2008/layout/NameandTitleOrganizationalChart"/>
    <dgm:cxn modelId="{792CA914-104C-384D-B36D-E857FAD41484}" type="presOf" srcId="{8FDD9B51-74A2-6B4C-A2BA-528C798BEDCC}" destId="{1784BA1B-FA06-C24E-85D2-ECD56296D524}" srcOrd="0" destOrd="0" presId="urn:microsoft.com/office/officeart/2008/layout/NameandTitleOrganizationalChart"/>
    <dgm:cxn modelId="{61F68672-9E06-AA49-9DD1-EBCA2F705C02}" srcId="{CE31FE85-4B36-E040-A254-AD8DADE7C0FE}" destId="{C4945104-9C1E-0A44-9175-52403BC3E3F8}" srcOrd="0" destOrd="0" parTransId="{8D50624E-6427-3A4C-91D1-5D02C9A8B7CC}" sibTransId="{45F4A3BB-B970-D040-BDF4-BE0C794DE000}"/>
    <dgm:cxn modelId="{1E84722F-37BB-F745-BF35-BAAD214086AF}" type="presOf" srcId="{45F4A3BB-B970-D040-BDF4-BE0C794DE000}" destId="{B0FC2A92-4BF7-C745-A3D9-B0C8C21DA065}" srcOrd="0" destOrd="0" presId="urn:microsoft.com/office/officeart/2008/layout/NameandTitleOrganizationalChart"/>
    <dgm:cxn modelId="{D6D5DE6C-C9BF-694D-BF2D-F9F2C8710C4C}" type="presOf" srcId="{7EF362A8-699E-DF4B-A810-E283A19B8D52}" destId="{7AA314BB-FDC9-2F41-9C74-7EC780BAFCFE}" srcOrd="0" destOrd="0" presId="urn:microsoft.com/office/officeart/2008/layout/NameandTitleOrganizationalChart"/>
    <dgm:cxn modelId="{1FAC0167-20AB-324B-A7C6-A6BF239D1A96}" type="presOf" srcId="{E9A6C6B2-F058-AB4B-801C-E76B8B93F98C}" destId="{37B09FD1-024B-BA46-9CFB-42F4163879C7}" srcOrd="1" destOrd="0" presId="urn:microsoft.com/office/officeart/2008/layout/NameandTitleOrganizationalChart"/>
    <dgm:cxn modelId="{B136D90C-2351-9248-8507-5F2ECE991A22}" type="presOf" srcId="{8FDD9B51-74A2-6B4C-A2BA-528C798BEDCC}" destId="{41CDEA36-F58D-2842-B3E0-FB612024E03E}" srcOrd="1" destOrd="0" presId="urn:microsoft.com/office/officeart/2008/layout/NameandTitleOrganizationalChart"/>
    <dgm:cxn modelId="{CE2F96A2-A551-6E42-8D2F-DEE162A71EE0}" srcId="{610D3EAF-E2C7-8944-B52C-F51118422420}" destId="{7EF362A8-699E-DF4B-A810-E283A19B8D52}" srcOrd="0" destOrd="0" parTransId="{34965946-770A-FD4D-934C-03E4AC46F4B0}" sibTransId="{DCEA4023-41AB-2242-9CD0-CE9C360AD5F1}"/>
    <dgm:cxn modelId="{A73BEA78-16CE-6240-9143-70B323137FA4}" type="presOf" srcId="{2E0FF633-2EB8-EB4E-87D8-FE317E7C2AC8}" destId="{2BABB5CB-03CD-4347-9CE4-16FD95D347B9}" srcOrd="0" destOrd="0" presId="urn:microsoft.com/office/officeart/2008/layout/NameandTitleOrganizationalChart"/>
    <dgm:cxn modelId="{E0FFC586-7321-0D4B-8565-E8D22711C40E}" type="presParOf" srcId="{9F5B92FC-3073-334B-B085-D2B710BB4337}" destId="{6CF4941D-8155-B94F-A28E-38BC8AA72CD9}" srcOrd="0" destOrd="0" presId="urn:microsoft.com/office/officeart/2008/layout/NameandTitleOrganizationalChart"/>
    <dgm:cxn modelId="{EE1EA4AA-538D-3A42-A6E2-CA84D4A907F8}" type="presParOf" srcId="{6CF4941D-8155-B94F-A28E-38BC8AA72CD9}" destId="{A40C0732-077E-1045-9D6E-6A98BE09DB29}" srcOrd="0" destOrd="0" presId="urn:microsoft.com/office/officeart/2008/layout/NameandTitleOrganizationalChart"/>
    <dgm:cxn modelId="{AB0D5792-6054-6340-B8F2-8B834241A411}" type="presParOf" srcId="{A40C0732-077E-1045-9D6E-6A98BE09DB29}" destId="{7AA314BB-FDC9-2F41-9C74-7EC780BAFCFE}" srcOrd="0" destOrd="0" presId="urn:microsoft.com/office/officeart/2008/layout/NameandTitleOrganizationalChart"/>
    <dgm:cxn modelId="{2C3F453F-93D5-AF48-871A-8DFB33871A42}" type="presParOf" srcId="{A40C0732-077E-1045-9D6E-6A98BE09DB29}" destId="{C3BBF893-B286-854A-ABBF-346453E0786B}" srcOrd="1" destOrd="0" presId="urn:microsoft.com/office/officeart/2008/layout/NameandTitleOrganizationalChart"/>
    <dgm:cxn modelId="{5D7E8537-8030-6E45-B1D9-A6C4C9586FD7}" type="presParOf" srcId="{A40C0732-077E-1045-9D6E-6A98BE09DB29}" destId="{62A6328A-B9FE-F540-9315-974FF35CADDA}" srcOrd="2" destOrd="0" presId="urn:microsoft.com/office/officeart/2008/layout/NameandTitleOrganizationalChart"/>
    <dgm:cxn modelId="{A5C91054-B51C-EC41-947A-4EC89288AB24}" type="presParOf" srcId="{6CF4941D-8155-B94F-A28E-38BC8AA72CD9}" destId="{4A15E0DB-B34C-3E4E-874E-7712E8CE1B68}" srcOrd="1" destOrd="0" presId="urn:microsoft.com/office/officeart/2008/layout/NameandTitleOrganizationalChart"/>
    <dgm:cxn modelId="{06D400F6-5103-564D-B7E8-B28B87154237}" type="presParOf" srcId="{4A15E0DB-B34C-3E4E-874E-7712E8CE1B68}" destId="{B72FE630-B6A4-674B-A542-782F844EB76B}" srcOrd="0" destOrd="0" presId="urn:microsoft.com/office/officeart/2008/layout/NameandTitleOrganizationalChart"/>
    <dgm:cxn modelId="{7EC63311-00A0-664F-8822-D9F0023D5015}" type="presParOf" srcId="{4A15E0DB-B34C-3E4E-874E-7712E8CE1B68}" destId="{16D4CF9B-E0D8-7A4F-A2DF-DA1AE265C9C4}" srcOrd="1" destOrd="0" presId="urn:microsoft.com/office/officeart/2008/layout/NameandTitleOrganizationalChart"/>
    <dgm:cxn modelId="{160FB348-B06F-B840-8F50-149D5C66365C}" type="presParOf" srcId="{16D4CF9B-E0D8-7A4F-A2DF-DA1AE265C9C4}" destId="{007B0A03-28BF-1344-852F-63D2756208C8}" srcOrd="0" destOrd="0" presId="urn:microsoft.com/office/officeart/2008/layout/NameandTitleOrganizationalChart"/>
    <dgm:cxn modelId="{F2D1192F-EFD3-F44F-8E33-54D060050286}" type="presParOf" srcId="{007B0A03-28BF-1344-852F-63D2756208C8}" destId="{3E9664AF-79B5-7B46-85CA-E6B27F9E36D9}" srcOrd="0" destOrd="0" presId="urn:microsoft.com/office/officeart/2008/layout/NameandTitleOrganizationalChart"/>
    <dgm:cxn modelId="{BC8B01A0-EB29-7448-A12B-CFE89655114B}" type="presParOf" srcId="{007B0A03-28BF-1344-852F-63D2756208C8}" destId="{E3225CFF-9D05-954A-AA8E-EE8F47F1BAF4}" srcOrd="1" destOrd="0" presId="urn:microsoft.com/office/officeart/2008/layout/NameandTitleOrganizationalChart"/>
    <dgm:cxn modelId="{021D53F8-AA43-3143-AFFA-575363DF4D83}" type="presParOf" srcId="{007B0A03-28BF-1344-852F-63D2756208C8}" destId="{FA99932F-57D0-AF44-BFC3-A4FACC05AEB7}" srcOrd="2" destOrd="0" presId="urn:microsoft.com/office/officeart/2008/layout/NameandTitleOrganizationalChart"/>
    <dgm:cxn modelId="{437D7476-0A29-FD4A-884A-0E2A96BC062B}" type="presParOf" srcId="{16D4CF9B-E0D8-7A4F-A2DF-DA1AE265C9C4}" destId="{A04135A7-E872-1D42-B2AB-5F45350FDCFB}" srcOrd="1" destOrd="0" presId="urn:microsoft.com/office/officeart/2008/layout/NameandTitleOrganizationalChart"/>
    <dgm:cxn modelId="{910748FC-A23F-5D4D-B4D7-70A57B1374FA}" type="presParOf" srcId="{A04135A7-E872-1D42-B2AB-5F45350FDCFB}" destId="{DD86835E-67F0-0946-BF9A-05F85E7CE335}" srcOrd="0" destOrd="0" presId="urn:microsoft.com/office/officeart/2008/layout/NameandTitleOrganizationalChart"/>
    <dgm:cxn modelId="{3A76CFEF-EFAC-8142-A79A-0E77868D8267}" type="presParOf" srcId="{A04135A7-E872-1D42-B2AB-5F45350FDCFB}" destId="{9C83F05C-6AEA-FE43-8E90-ECA28AC3A494}" srcOrd="1" destOrd="0" presId="urn:microsoft.com/office/officeart/2008/layout/NameandTitleOrganizationalChart"/>
    <dgm:cxn modelId="{8D4FD308-FE89-2F43-8F29-4BEA3AD69B17}" type="presParOf" srcId="{9C83F05C-6AEA-FE43-8E90-ECA28AC3A494}" destId="{AC902296-F960-EE4C-8CA8-909EF2DE2C75}" srcOrd="0" destOrd="0" presId="urn:microsoft.com/office/officeart/2008/layout/NameandTitleOrganizationalChart"/>
    <dgm:cxn modelId="{11818CAF-7050-D340-BFE8-D41AFD0F2899}" type="presParOf" srcId="{AC902296-F960-EE4C-8CA8-909EF2DE2C75}" destId="{2BABB5CB-03CD-4347-9CE4-16FD95D347B9}" srcOrd="0" destOrd="0" presId="urn:microsoft.com/office/officeart/2008/layout/NameandTitleOrganizationalChart"/>
    <dgm:cxn modelId="{F3343110-9853-934F-96E1-8A35D92CC4F5}" type="presParOf" srcId="{AC902296-F960-EE4C-8CA8-909EF2DE2C75}" destId="{42C88DDC-5F62-2C47-A648-A30D9529F004}" srcOrd="1" destOrd="0" presId="urn:microsoft.com/office/officeart/2008/layout/NameandTitleOrganizationalChart"/>
    <dgm:cxn modelId="{AF171DFF-235D-324A-B671-D47E7850B7E2}" type="presParOf" srcId="{AC902296-F960-EE4C-8CA8-909EF2DE2C75}" destId="{EB0A67B0-CFA8-CE42-A7FF-441FEE91653E}" srcOrd="2" destOrd="0" presId="urn:microsoft.com/office/officeart/2008/layout/NameandTitleOrganizationalChart"/>
    <dgm:cxn modelId="{BA94C2E7-62E7-A246-8B01-B7874E62DF1B}" type="presParOf" srcId="{9C83F05C-6AEA-FE43-8E90-ECA28AC3A494}" destId="{1CB44394-FF70-8644-B877-A21E9515FD36}" srcOrd="1" destOrd="0" presId="urn:microsoft.com/office/officeart/2008/layout/NameandTitleOrganizationalChart"/>
    <dgm:cxn modelId="{B6721BD4-D392-444B-A0C2-EC2A78EB81D2}" type="presParOf" srcId="{1CB44394-FF70-8644-B877-A21E9515FD36}" destId="{E08ADB64-6BC6-E645-A69A-F94E6F914C97}" srcOrd="0" destOrd="0" presId="urn:microsoft.com/office/officeart/2008/layout/NameandTitleOrganizationalChart"/>
    <dgm:cxn modelId="{55CDA4B5-514A-A24A-A5F5-FBB77BD5C340}" type="presParOf" srcId="{1CB44394-FF70-8644-B877-A21E9515FD36}" destId="{E0E2E672-2FDA-AB4A-AB35-1F4898B2D221}" srcOrd="1" destOrd="0" presId="urn:microsoft.com/office/officeart/2008/layout/NameandTitleOrganizationalChart"/>
    <dgm:cxn modelId="{05B6ABAB-D533-C540-B24F-206782C709C8}" type="presParOf" srcId="{E0E2E672-2FDA-AB4A-AB35-1F4898B2D221}" destId="{0F8F1904-8D6B-6E4F-A974-29EDF52ABD10}" srcOrd="0" destOrd="0" presId="urn:microsoft.com/office/officeart/2008/layout/NameandTitleOrganizationalChart"/>
    <dgm:cxn modelId="{7338746D-BD6F-0D42-9DBF-2432A1569AB4}" type="presParOf" srcId="{0F8F1904-8D6B-6E4F-A974-29EDF52ABD10}" destId="{1784BA1B-FA06-C24E-85D2-ECD56296D524}" srcOrd="0" destOrd="0" presId="urn:microsoft.com/office/officeart/2008/layout/NameandTitleOrganizationalChart"/>
    <dgm:cxn modelId="{3C96BE42-2CC7-934A-92A2-ACEF2D2C998F}" type="presParOf" srcId="{0F8F1904-8D6B-6E4F-A974-29EDF52ABD10}" destId="{62372CFF-0955-A547-961F-103C2B728772}" srcOrd="1" destOrd="0" presId="urn:microsoft.com/office/officeart/2008/layout/NameandTitleOrganizationalChart"/>
    <dgm:cxn modelId="{ED0D9744-0225-6147-8C1C-D14764BFFC16}" type="presParOf" srcId="{0F8F1904-8D6B-6E4F-A974-29EDF52ABD10}" destId="{41CDEA36-F58D-2842-B3E0-FB612024E03E}" srcOrd="2" destOrd="0" presId="urn:microsoft.com/office/officeart/2008/layout/NameandTitleOrganizationalChart"/>
    <dgm:cxn modelId="{A1DAAC09-714C-BC49-9137-A5CCC0E9B4EC}" type="presParOf" srcId="{E0E2E672-2FDA-AB4A-AB35-1F4898B2D221}" destId="{D6E5C906-F390-C047-974E-646B38575C69}" srcOrd="1" destOrd="0" presId="urn:microsoft.com/office/officeart/2008/layout/NameandTitleOrganizationalChart"/>
    <dgm:cxn modelId="{F9E1FA6C-60CC-4742-9501-318192D28212}" type="presParOf" srcId="{E0E2E672-2FDA-AB4A-AB35-1F4898B2D221}" destId="{51128495-C6F0-B44C-877C-D40A91C46A24}" srcOrd="2" destOrd="0" presId="urn:microsoft.com/office/officeart/2008/layout/NameandTitleOrganizationalChart"/>
    <dgm:cxn modelId="{CB8073E5-1056-1047-A4CF-06CA6D2B9980}" type="presParOf" srcId="{9C83F05C-6AEA-FE43-8E90-ECA28AC3A494}" destId="{3C3F9412-1278-7047-ADA3-F854793C5F82}" srcOrd="2" destOrd="0" presId="urn:microsoft.com/office/officeart/2008/layout/NameandTitleOrganizationalChart"/>
    <dgm:cxn modelId="{F64BAC2C-3796-464F-AFA9-AF9BC91BA72F}" type="presParOf" srcId="{16D4CF9B-E0D8-7A4F-A2DF-DA1AE265C9C4}" destId="{A05373A5-85AD-2F4A-B02B-5FDC9525C809}" srcOrd="2" destOrd="0" presId="urn:microsoft.com/office/officeart/2008/layout/NameandTitleOrganizationalChart"/>
    <dgm:cxn modelId="{0F2AE21F-0BD4-E944-B2D5-86431F83C6ED}" type="presParOf" srcId="{4A15E0DB-B34C-3E4E-874E-7712E8CE1B68}" destId="{AA7C9136-9A46-F843-997A-6E6A2C33CCC3}" srcOrd="2" destOrd="0" presId="urn:microsoft.com/office/officeart/2008/layout/NameandTitleOrganizationalChart"/>
    <dgm:cxn modelId="{520E349C-0974-FF4D-9DDB-4F363C4D0E09}" type="presParOf" srcId="{4A15E0DB-B34C-3E4E-874E-7712E8CE1B68}" destId="{107994C1-1CE8-1048-869F-88C3CF305C82}" srcOrd="3" destOrd="0" presId="urn:microsoft.com/office/officeart/2008/layout/NameandTitleOrganizationalChart"/>
    <dgm:cxn modelId="{23310D12-0FF0-6946-A689-ABAE90B90294}" type="presParOf" srcId="{107994C1-1CE8-1048-869F-88C3CF305C82}" destId="{8677E528-1F55-F742-A113-E48BFD7D7616}" srcOrd="0" destOrd="0" presId="urn:microsoft.com/office/officeart/2008/layout/NameandTitleOrganizationalChart"/>
    <dgm:cxn modelId="{85436B5E-92BF-DD4D-B6A0-11AB1E08CA34}" type="presParOf" srcId="{8677E528-1F55-F742-A113-E48BFD7D7616}" destId="{CC980BED-8CA8-8E43-893B-3F5FDC361CC0}" srcOrd="0" destOrd="0" presId="urn:microsoft.com/office/officeart/2008/layout/NameandTitleOrganizationalChart"/>
    <dgm:cxn modelId="{29075AC7-E8A3-1543-ABEE-7A7AA35EEBB5}" type="presParOf" srcId="{8677E528-1F55-F742-A113-E48BFD7D7616}" destId="{BC6B07E7-6140-594E-94D0-7F4898A01E75}" srcOrd="1" destOrd="0" presId="urn:microsoft.com/office/officeart/2008/layout/NameandTitleOrganizationalChart"/>
    <dgm:cxn modelId="{C02AE646-8B3E-A54E-A49C-BA107D0ABFED}" type="presParOf" srcId="{8677E528-1F55-F742-A113-E48BFD7D7616}" destId="{37B09FD1-024B-BA46-9CFB-42F4163879C7}" srcOrd="2" destOrd="0" presId="urn:microsoft.com/office/officeart/2008/layout/NameandTitleOrganizationalChart"/>
    <dgm:cxn modelId="{552A73E6-A326-C54D-881E-DEC9804B011D}" type="presParOf" srcId="{107994C1-1CE8-1048-869F-88C3CF305C82}" destId="{94F13D06-9631-8446-A4CD-B5938F850211}" srcOrd="1" destOrd="0" presId="urn:microsoft.com/office/officeart/2008/layout/NameandTitleOrganizationalChart"/>
    <dgm:cxn modelId="{9F85AD9C-8AA9-5D49-B669-C89DB184CB20}" type="presParOf" srcId="{94F13D06-9631-8446-A4CD-B5938F850211}" destId="{2A813A81-0AB7-8848-A691-E071FE37A863}" srcOrd="0" destOrd="0" presId="urn:microsoft.com/office/officeart/2008/layout/NameandTitleOrganizationalChart"/>
    <dgm:cxn modelId="{56AE36A6-0CA7-B948-A29C-A57ACDA71698}" type="presParOf" srcId="{94F13D06-9631-8446-A4CD-B5938F850211}" destId="{A87F2750-6B96-5240-B957-AC82D527FBE5}" srcOrd="1" destOrd="0" presId="urn:microsoft.com/office/officeart/2008/layout/NameandTitleOrganizationalChart"/>
    <dgm:cxn modelId="{993D34B3-FF08-1F49-AF16-5F89E6BBA2D1}" type="presParOf" srcId="{A87F2750-6B96-5240-B957-AC82D527FBE5}" destId="{5207843E-9041-954E-A851-A85D9788D65C}" srcOrd="0" destOrd="0" presId="urn:microsoft.com/office/officeart/2008/layout/NameandTitleOrganizationalChart"/>
    <dgm:cxn modelId="{3F6265B3-CD15-8B40-84E5-18BE948E8FE3}" type="presParOf" srcId="{5207843E-9041-954E-A851-A85D9788D65C}" destId="{EEA8B90C-D1B1-EA45-83C7-D2EAC0F56A8E}" srcOrd="0" destOrd="0" presId="urn:microsoft.com/office/officeart/2008/layout/NameandTitleOrganizationalChart"/>
    <dgm:cxn modelId="{ECE46233-07B6-6042-96FB-D4053AC8279F}" type="presParOf" srcId="{5207843E-9041-954E-A851-A85D9788D65C}" destId="{8349811B-EEE0-274C-B499-66B9867986BD}" srcOrd="1" destOrd="0" presId="urn:microsoft.com/office/officeart/2008/layout/NameandTitleOrganizationalChart"/>
    <dgm:cxn modelId="{E8C866EF-D1B5-5148-8947-93C88B7250E0}" type="presParOf" srcId="{5207843E-9041-954E-A851-A85D9788D65C}" destId="{49E9926C-42F0-7D4F-A205-107544C5CA79}" srcOrd="2" destOrd="0" presId="urn:microsoft.com/office/officeart/2008/layout/NameandTitleOrganizationalChart"/>
    <dgm:cxn modelId="{A89A2E62-8C18-B346-8E4F-00F46BA6EAE2}" type="presParOf" srcId="{A87F2750-6B96-5240-B957-AC82D527FBE5}" destId="{14A15187-1D9A-0542-8B9E-7994CE9E67F2}" srcOrd="1" destOrd="0" presId="urn:microsoft.com/office/officeart/2008/layout/NameandTitleOrganizationalChart"/>
    <dgm:cxn modelId="{589C1D81-904E-A949-ABAE-ADEDDBE8342C}" type="presParOf" srcId="{14A15187-1D9A-0542-8B9E-7994CE9E67F2}" destId="{66A7C7C2-490F-8B47-B808-C9381D778BF7}" srcOrd="0" destOrd="0" presId="urn:microsoft.com/office/officeart/2008/layout/NameandTitleOrganizationalChart"/>
    <dgm:cxn modelId="{D257F86C-5523-1E48-9048-7ABD57BED45C}" type="presParOf" srcId="{14A15187-1D9A-0542-8B9E-7994CE9E67F2}" destId="{4ACDD3F7-97D6-1B47-80C2-9CAA179512DD}" srcOrd="1" destOrd="0" presId="urn:microsoft.com/office/officeart/2008/layout/NameandTitleOrganizationalChart"/>
    <dgm:cxn modelId="{01EFDA8A-29FC-BD41-A1A5-0B5644C54423}" type="presParOf" srcId="{4ACDD3F7-97D6-1B47-80C2-9CAA179512DD}" destId="{F0B2B85E-B136-0144-98F6-C2D54A573909}" srcOrd="0" destOrd="0" presId="urn:microsoft.com/office/officeart/2008/layout/NameandTitleOrganizationalChart"/>
    <dgm:cxn modelId="{82688759-8925-F94A-828E-2EE9222F5705}" type="presParOf" srcId="{F0B2B85E-B136-0144-98F6-C2D54A573909}" destId="{B2DFF27D-C110-8E4A-9695-7DEF1E0BC6D9}" srcOrd="0" destOrd="0" presId="urn:microsoft.com/office/officeart/2008/layout/NameandTitleOrganizationalChart"/>
    <dgm:cxn modelId="{F2B4F01B-0BA9-5E43-8F3B-011B29F90901}" type="presParOf" srcId="{F0B2B85E-B136-0144-98F6-C2D54A573909}" destId="{B0FC2A92-4BF7-C745-A3D9-B0C8C21DA065}" srcOrd="1" destOrd="0" presId="urn:microsoft.com/office/officeart/2008/layout/NameandTitleOrganizationalChart"/>
    <dgm:cxn modelId="{FC6F3FB6-352C-C642-A015-E249D02AAD8B}" type="presParOf" srcId="{F0B2B85E-B136-0144-98F6-C2D54A573909}" destId="{8F637DAA-D4E8-1241-8A70-7F9A18571244}" srcOrd="2" destOrd="0" presId="urn:microsoft.com/office/officeart/2008/layout/NameandTitleOrganizationalChart"/>
    <dgm:cxn modelId="{D770E5A2-1271-3548-A98E-9393331A1E10}" type="presParOf" srcId="{4ACDD3F7-97D6-1B47-80C2-9CAA179512DD}" destId="{559263C3-09A3-7B40-9F5F-DC90F4747B79}" srcOrd="1" destOrd="0" presId="urn:microsoft.com/office/officeart/2008/layout/NameandTitleOrganizationalChart"/>
    <dgm:cxn modelId="{C7D6C107-F1AA-9643-AE7C-A5E987A0C14B}" type="presParOf" srcId="{4ACDD3F7-97D6-1B47-80C2-9CAA179512DD}" destId="{95814781-43A8-EF40-96AC-46A5DE9E2AE5}" srcOrd="2" destOrd="0" presId="urn:microsoft.com/office/officeart/2008/layout/NameandTitleOrganizationalChart"/>
    <dgm:cxn modelId="{90B5EFA7-9F47-7648-81EB-D19BB270F3A0}" type="presParOf" srcId="{A87F2750-6B96-5240-B957-AC82D527FBE5}" destId="{1DFE804B-646A-1640-B0A4-BB1757D4B301}" srcOrd="2" destOrd="0" presId="urn:microsoft.com/office/officeart/2008/layout/NameandTitleOrganizationalChart"/>
    <dgm:cxn modelId="{008A103A-97FB-1049-9F57-D177B5872C91}" type="presParOf" srcId="{107994C1-1CE8-1048-869F-88C3CF305C82}" destId="{94CE2348-D705-4748-A9E2-70AAB7A0BD5D}" srcOrd="2" destOrd="0" presId="urn:microsoft.com/office/officeart/2008/layout/NameandTitleOrganizationalChart"/>
    <dgm:cxn modelId="{97A21B9A-D221-4643-9192-D86C9C12EB33}" type="presParOf" srcId="{6CF4941D-8155-B94F-A28E-38BC8AA72CD9}" destId="{4DA13084-C09C-BA42-95C6-F887DF9A4D71}" srcOrd="2" destOrd="0" presId="urn:microsoft.com/office/officeart/2008/layout/NameandTitleOrganizationalChar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2FCAB3-BF71-F341-8457-FE2F1D584B8F}" type="doc">
      <dgm:prSet loTypeId="urn:microsoft.com/office/officeart/2008/layout/VerticalAccentList" loCatId="" qsTypeId="urn:microsoft.com/office/officeart/2005/8/quickstyle/simple4" qsCatId="simple" csTypeId="urn:microsoft.com/office/officeart/2005/8/colors/accent1_2" csCatId="accent1" phldr="1"/>
      <dgm:spPr/>
      <dgm:t>
        <a:bodyPr/>
        <a:lstStyle/>
        <a:p>
          <a:endParaRPr lang="zh-CN" altLang="en-US"/>
        </a:p>
      </dgm:t>
    </dgm:pt>
    <dgm:pt modelId="{DE83ADBA-4335-4A42-AA5E-BEBDCD59C442}">
      <dgm:prSet phldrT="[文本]" phldr="1"/>
      <dgm:spPr/>
      <dgm:t>
        <a:bodyPr/>
        <a:lstStyle/>
        <a:p>
          <a:endParaRPr lang="zh-CN" altLang="en-US" dirty="0"/>
        </a:p>
      </dgm:t>
    </dgm:pt>
    <dgm:pt modelId="{1C35C84F-11F0-924E-8C6A-1156BF0DEDE3}" cxnId="{0395FF7C-FBD3-9045-AE2D-4F70747B5B2F}" type="parTrans">
      <dgm:prSet/>
      <dgm:spPr/>
      <dgm:t>
        <a:bodyPr/>
        <a:lstStyle/>
        <a:p>
          <a:endParaRPr lang="zh-CN" altLang="en-US"/>
        </a:p>
      </dgm:t>
    </dgm:pt>
    <dgm:pt modelId="{05B27D78-497F-E942-9458-E7BCEBCE545B}" cxnId="{0395FF7C-FBD3-9045-AE2D-4F70747B5B2F}" type="sibTrans">
      <dgm:prSet/>
      <dgm:spPr/>
      <dgm:t>
        <a:bodyPr/>
        <a:lstStyle/>
        <a:p>
          <a:endParaRPr lang="zh-CN" altLang="en-US"/>
        </a:p>
      </dgm:t>
    </dgm:pt>
    <dgm:pt modelId="{AB54B17D-3C39-064B-BCAA-E4C506F1890D}">
      <dgm:prSet phldrT="[文本]" custT="1"/>
      <dgm:spPr/>
      <dgm:t>
        <a:bodyPr/>
        <a:lstStyle/>
        <a:p>
          <a:r>
            <a:rPr lang="zh-CN" altLang="en-US" sz="2000" dirty="0" smtClean="0"/>
            <a:t>常识中真实不虚的世界</a:t>
          </a:r>
          <a:endParaRPr lang="zh-CN" altLang="en-US" sz="2000" dirty="0"/>
        </a:p>
      </dgm:t>
    </dgm:pt>
    <dgm:pt modelId="{3D1DFDE0-E368-6148-92A7-6FE9DBF2A966}" cxnId="{BB3E1AB3-86DD-654D-ADD2-01B40ACE4E73}" type="parTrans">
      <dgm:prSet/>
      <dgm:spPr/>
      <dgm:t>
        <a:bodyPr/>
        <a:lstStyle/>
        <a:p>
          <a:endParaRPr lang="zh-CN" altLang="en-US"/>
        </a:p>
      </dgm:t>
    </dgm:pt>
    <dgm:pt modelId="{4EB98C6E-8FC5-3649-92AE-6DFFFD44A409}" cxnId="{BB3E1AB3-86DD-654D-ADD2-01B40ACE4E73}" type="sibTrans">
      <dgm:prSet/>
      <dgm:spPr/>
      <dgm:t>
        <a:bodyPr/>
        <a:lstStyle/>
        <a:p>
          <a:endParaRPr lang="zh-CN" altLang="en-US"/>
        </a:p>
      </dgm:t>
    </dgm:pt>
    <dgm:pt modelId="{1C9208B8-528A-E045-A203-7DD4C7BDBAAC}">
      <dgm:prSet phldrT="[文本]" phldr="1"/>
      <dgm:spPr/>
      <dgm:t>
        <a:bodyPr/>
        <a:lstStyle/>
        <a:p>
          <a:endParaRPr lang="zh-CN" altLang="en-US"/>
        </a:p>
      </dgm:t>
    </dgm:pt>
    <dgm:pt modelId="{F5505100-552C-6843-B2CE-A05ECFDE794A}" cxnId="{F47FBC3F-6675-E647-BACE-979FC9C9B5B7}" type="parTrans">
      <dgm:prSet/>
      <dgm:spPr/>
      <dgm:t>
        <a:bodyPr/>
        <a:lstStyle/>
        <a:p>
          <a:endParaRPr lang="zh-CN" altLang="en-US"/>
        </a:p>
      </dgm:t>
    </dgm:pt>
    <dgm:pt modelId="{77635920-7A7F-E04C-B4B7-4B607919166C}" cxnId="{F47FBC3F-6675-E647-BACE-979FC9C9B5B7}" type="sibTrans">
      <dgm:prSet/>
      <dgm:spPr/>
      <dgm:t>
        <a:bodyPr/>
        <a:lstStyle/>
        <a:p>
          <a:endParaRPr lang="zh-CN" altLang="en-US"/>
        </a:p>
      </dgm:t>
    </dgm:pt>
    <dgm:pt modelId="{CB31173B-636F-A341-A22B-9BE7DCF0C4D6}">
      <dgm:prSet phldrT="[文本]" custT="1"/>
      <dgm:spPr/>
      <dgm:t>
        <a:bodyPr/>
        <a:lstStyle/>
        <a:p>
          <a:r>
            <a:rPr lang="zh-CN" altLang="en-US" sz="2000" dirty="0" smtClean="0"/>
            <a:t>认知方式：凡夫的感官</a:t>
          </a:r>
          <a:endParaRPr lang="zh-CN" altLang="en-US" sz="2000" dirty="0"/>
        </a:p>
      </dgm:t>
    </dgm:pt>
    <dgm:pt modelId="{6C44C09F-AA0B-7446-8F46-5224BEA8BB86}" cxnId="{7D4BC546-D52B-F146-8251-384B4D22B821}" type="parTrans">
      <dgm:prSet/>
      <dgm:spPr/>
      <dgm:t>
        <a:bodyPr/>
        <a:lstStyle/>
        <a:p>
          <a:endParaRPr lang="zh-CN" altLang="en-US"/>
        </a:p>
      </dgm:t>
    </dgm:pt>
    <dgm:pt modelId="{7CAFD997-6085-CD47-8546-18353DCFB16D}" cxnId="{7D4BC546-D52B-F146-8251-384B4D22B821}" type="sibTrans">
      <dgm:prSet/>
      <dgm:spPr/>
      <dgm:t>
        <a:bodyPr/>
        <a:lstStyle/>
        <a:p>
          <a:endParaRPr lang="zh-CN" altLang="en-US"/>
        </a:p>
      </dgm:t>
    </dgm:pt>
    <dgm:pt modelId="{3EF1649F-049F-FF41-8B8A-5F926D1C35DC}">
      <dgm:prSet phldrT="[文本]" phldr="1"/>
      <dgm:spPr/>
      <dgm:t>
        <a:bodyPr/>
        <a:lstStyle/>
        <a:p>
          <a:endParaRPr lang="zh-CN" altLang="en-US"/>
        </a:p>
      </dgm:t>
    </dgm:pt>
    <dgm:pt modelId="{6A8FE1B3-695E-F046-B6D2-365D5B8407B0}" cxnId="{58E90ADF-3501-C249-A879-DF685F02E267}" type="parTrans">
      <dgm:prSet/>
      <dgm:spPr/>
      <dgm:t>
        <a:bodyPr/>
        <a:lstStyle/>
        <a:p>
          <a:endParaRPr lang="zh-CN" altLang="en-US"/>
        </a:p>
      </dgm:t>
    </dgm:pt>
    <dgm:pt modelId="{24EFB28E-C5B9-8644-9752-AD2CDA97FBA0}" cxnId="{58E90ADF-3501-C249-A879-DF685F02E267}" type="sibTrans">
      <dgm:prSet/>
      <dgm:spPr/>
      <dgm:t>
        <a:bodyPr/>
        <a:lstStyle/>
        <a:p>
          <a:endParaRPr lang="zh-CN" altLang="en-US"/>
        </a:p>
      </dgm:t>
    </dgm:pt>
    <dgm:pt modelId="{34B6C79C-903E-F141-80BB-F4A330AE6044}">
      <dgm:prSet phldrT="[文本]" custT="1"/>
      <dgm:spPr/>
      <dgm:t>
        <a:bodyPr/>
        <a:lstStyle/>
        <a:p>
          <a:r>
            <a:rPr lang="zh-CN" altLang="en-US" sz="2000" dirty="0" smtClean="0"/>
            <a:t>认知主体：从未学佛的人</a:t>
          </a:r>
          <a:endParaRPr lang="zh-CN" altLang="en-US" sz="2000" dirty="0"/>
        </a:p>
      </dgm:t>
    </dgm:pt>
    <dgm:pt modelId="{0FDCFC4A-6C0D-044B-A5F0-9F90852B4AC3}" cxnId="{97AD9D39-1B69-7642-BAF5-C30378E5E3BF}" type="parTrans">
      <dgm:prSet/>
      <dgm:spPr/>
      <dgm:t>
        <a:bodyPr/>
        <a:lstStyle/>
        <a:p>
          <a:endParaRPr lang="zh-CN" altLang="en-US"/>
        </a:p>
      </dgm:t>
    </dgm:pt>
    <dgm:pt modelId="{2AD8E5D3-E18A-564C-9B33-AF5DD8173424}" cxnId="{97AD9D39-1B69-7642-BAF5-C30378E5E3BF}" type="sibTrans">
      <dgm:prSet/>
      <dgm:spPr/>
      <dgm:t>
        <a:bodyPr/>
        <a:lstStyle/>
        <a:p>
          <a:endParaRPr lang="zh-CN" altLang="en-US"/>
        </a:p>
      </dgm:t>
    </dgm:pt>
    <dgm:pt modelId="{F10A9B24-B899-8542-8645-7CE2E61A794A}" type="pres">
      <dgm:prSet presAssocID="{502FCAB3-BF71-F341-8457-FE2F1D584B8F}" presName="Name0" presStyleCnt="0">
        <dgm:presLayoutVars>
          <dgm:chMax/>
          <dgm:chPref/>
          <dgm:dir/>
        </dgm:presLayoutVars>
      </dgm:prSet>
      <dgm:spPr/>
      <dgm:t>
        <a:bodyPr/>
        <a:lstStyle/>
        <a:p>
          <a:endParaRPr lang="zh-CN" altLang="en-US"/>
        </a:p>
      </dgm:t>
    </dgm:pt>
    <dgm:pt modelId="{205A8DC6-93CC-FA4B-9B4C-79D2380C79D2}" type="pres">
      <dgm:prSet presAssocID="{DE83ADBA-4335-4A42-AA5E-BEBDCD59C442}" presName="parenttextcomposite" presStyleCnt="0"/>
      <dgm:spPr/>
    </dgm:pt>
    <dgm:pt modelId="{7090587E-A4B2-9A4A-BA5E-C73B734E58C5}" type="pres">
      <dgm:prSet presAssocID="{DE83ADBA-4335-4A42-AA5E-BEBDCD59C442}" presName="parenttext" presStyleLbl="revTx" presStyleIdx="0" presStyleCnt="3">
        <dgm:presLayoutVars>
          <dgm:chMax/>
          <dgm:chPref val="2"/>
          <dgm:bulletEnabled val="1"/>
        </dgm:presLayoutVars>
      </dgm:prSet>
      <dgm:spPr/>
      <dgm:t>
        <a:bodyPr/>
        <a:lstStyle/>
        <a:p>
          <a:endParaRPr lang="zh-CN" altLang="en-US"/>
        </a:p>
      </dgm:t>
    </dgm:pt>
    <dgm:pt modelId="{5A530C26-5C52-AD49-993D-3E96C5D4D1D3}" type="pres">
      <dgm:prSet presAssocID="{DE83ADBA-4335-4A42-AA5E-BEBDCD59C442}" presName="composite" presStyleCnt="0"/>
      <dgm:spPr/>
    </dgm:pt>
    <dgm:pt modelId="{0FA8727C-B473-B840-9D31-81306A4E6C64}" type="pres">
      <dgm:prSet presAssocID="{DE83ADBA-4335-4A42-AA5E-BEBDCD59C442}" presName="chevron1" presStyleLbl="alignNode1" presStyleIdx="0" presStyleCnt="21"/>
      <dgm:spPr/>
    </dgm:pt>
    <dgm:pt modelId="{E09AC239-3ED1-464B-88EE-262C7C557E58}" type="pres">
      <dgm:prSet presAssocID="{DE83ADBA-4335-4A42-AA5E-BEBDCD59C442}" presName="chevron2" presStyleLbl="alignNode1" presStyleIdx="1" presStyleCnt="21"/>
      <dgm:spPr/>
    </dgm:pt>
    <dgm:pt modelId="{37EB1083-59FD-A540-A656-24767E6CFA7B}" type="pres">
      <dgm:prSet presAssocID="{DE83ADBA-4335-4A42-AA5E-BEBDCD59C442}" presName="chevron3" presStyleLbl="alignNode1" presStyleIdx="2" presStyleCnt="21"/>
      <dgm:spPr/>
    </dgm:pt>
    <dgm:pt modelId="{DC9EDD86-E2EB-424F-8B81-7646EF8F74A0}" type="pres">
      <dgm:prSet presAssocID="{DE83ADBA-4335-4A42-AA5E-BEBDCD59C442}" presName="chevron4" presStyleLbl="alignNode1" presStyleIdx="3" presStyleCnt="21"/>
      <dgm:spPr/>
    </dgm:pt>
    <dgm:pt modelId="{C7649F81-58DC-5148-A802-643534C0122C}" type="pres">
      <dgm:prSet presAssocID="{DE83ADBA-4335-4A42-AA5E-BEBDCD59C442}" presName="chevron5" presStyleLbl="alignNode1" presStyleIdx="4" presStyleCnt="21"/>
      <dgm:spPr/>
    </dgm:pt>
    <dgm:pt modelId="{A06FEC0C-B9AB-AF48-A479-31F35192C09F}" type="pres">
      <dgm:prSet presAssocID="{DE83ADBA-4335-4A42-AA5E-BEBDCD59C442}" presName="chevron6" presStyleLbl="alignNode1" presStyleIdx="5" presStyleCnt="21"/>
      <dgm:spPr/>
    </dgm:pt>
    <dgm:pt modelId="{80059478-B761-1B40-8EC9-1DACC1C2EAFF}" type="pres">
      <dgm:prSet presAssocID="{DE83ADBA-4335-4A42-AA5E-BEBDCD59C442}" presName="chevron7" presStyleLbl="alignNode1" presStyleIdx="6" presStyleCnt="21"/>
      <dgm:spPr/>
    </dgm:pt>
    <dgm:pt modelId="{9025A6BE-8F76-3B4C-A238-2A5C2FD5C098}" type="pres">
      <dgm:prSet presAssocID="{DE83ADBA-4335-4A42-AA5E-BEBDCD59C442}" presName="childtext" presStyleLbl="solidFgAcc1" presStyleIdx="0" presStyleCnt="3">
        <dgm:presLayoutVars>
          <dgm:chMax/>
          <dgm:chPref val="0"/>
          <dgm:bulletEnabled val="1"/>
        </dgm:presLayoutVars>
      </dgm:prSet>
      <dgm:spPr/>
      <dgm:t>
        <a:bodyPr/>
        <a:lstStyle/>
        <a:p>
          <a:endParaRPr lang="zh-CN" altLang="en-US"/>
        </a:p>
      </dgm:t>
    </dgm:pt>
    <dgm:pt modelId="{77B4E5E8-ABDC-C24F-8EE1-0C4EB587DB99}" type="pres">
      <dgm:prSet presAssocID="{05B27D78-497F-E942-9458-E7BCEBCE545B}" presName="sibTrans" presStyleCnt="0"/>
      <dgm:spPr/>
    </dgm:pt>
    <dgm:pt modelId="{93F3F1F9-4344-ED41-8ADD-717F890B8A61}" type="pres">
      <dgm:prSet presAssocID="{1C9208B8-528A-E045-A203-7DD4C7BDBAAC}" presName="parenttextcomposite" presStyleCnt="0"/>
      <dgm:spPr/>
    </dgm:pt>
    <dgm:pt modelId="{809FFF5D-C8AC-0542-B864-8E41319C5E8A}" type="pres">
      <dgm:prSet presAssocID="{1C9208B8-528A-E045-A203-7DD4C7BDBAAC}" presName="parenttext" presStyleLbl="revTx" presStyleIdx="1" presStyleCnt="3">
        <dgm:presLayoutVars>
          <dgm:chMax/>
          <dgm:chPref val="2"/>
          <dgm:bulletEnabled val="1"/>
        </dgm:presLayoutVars>
      </dgm:prSet>
      <dgm:spPr/>
      <dgm:t>
        <a:bodyPr/>
        <a:lstStyle/>
        <a:p>
          <a:endParaRPr lang="zh-CN" altLang="en-US"/>
        </a:p>
      </dgm:t>
    </dgm:pt>
    <dgm:pt modelId="{73549CC0-AB35-254C-BD3A-1943BC3511B3}" type="pres">
      <dgm:prSet presAssocID="{1C9208B8-528A-E045-A203-7DD4C7BDBAAC}" presName="composite" presStyleCnt="0"/>
      <dgm:spPr/>
    </dgm:pt>
    <dgm:pt modelId="{41CA2DC1-C32B-0E47-8776-05D0EFC551D1}" type="pres">
      <dgm:prSet presAssocID="{1C9208B8-528A-E045-A203-7DD4C7BDBAAC}" presName="chevron1" presStyleLbl="alignNode1" presStyleIdx="7" presStyleCnt="21"/>
      <dgm:spPr/>
    </dgm:pt>
    <dgm:pt modelId="{DD0CCB64-FF2E-4E4C-A35B-3452102C0F99}" type="pres">
      <dgm:prSet presAssocID="{1C9208B8-528A-E045-A203-7DD4C7BDBAAC}" presName="chevron2" presStyleLbl="alignNode1" presStyleIdx="8" presStyleCnt="21"/>
      <dgm:spPr/>
    </dgm:pt>
    <dgm:pt modelId="{21BB22EA-B376-714B-AF50-9CC1A7EB6133}" type="pres">
      <dgm:prSet presAssocID="{1C9208B8-528A-E045-A203-7DD4C7BDBAAC}" presName="chevron3" presStyleLbl="alignNode1" presStyleIdx="9" presStyleCnt="21"/>
      <dgm:spPr/>
    </dgm:pt>
    <dgm:pt modelId="{5FC2BA6B-D611-2244-AA8C-88E06FFCA9D6}" type="pres">
      <dgm:prSet presAssocID="{1C9208B8-528A-E045-A203-7DD4C7BDBAAC}" presName="chevron4" presStyleLbl="alignNode1" presStyleIdx="10" presStyleCnt="21"/>
      <dgm:spPr/>
    </dgm:pt>
    <dgm:pt modelId="{1E0F1A14-82A2-E64C-8E1A-FCE6ACF1194C}" type="pres">
      <dgm:prSet presAssocID="{1C9208B8-528A-E045-A203-7DD4C7BDBAAC}" presName="chevron5" presStyleLbl="alignNode1" presStyleIdx="11" presStyleCnt="21"/>
      <dgm:spPr/>
    </dgm:pt>
    <dgm:pt modelId="{0E56C550-D084-6740-A12D-891139CCB9C6}" type="pres">
      <dgm:prSet presAssocID="{1C9208B8-528A-E045-A203-7DD4C7BDBAAC}" presName="chevron6" presStyleLbl="alignNode1" presStyleIdx="12" presStyleCnt="21"/>
      <dgm:spPr/>
    </dgm:pt>
    <dgm:pt modelId="{EC14CC1B-BC1F-7F4E-B8FB-5035386E515E}" type="pres">
      <dgm:prSet presAssocID="{1C9208B8-528A-E045-A203-7DD4C7BDBAAC}" presName="chevron7" presStyleLbl="alignNode1" presStyleIdx="13" presStyleCnt="21"/>
      <dgm:spPr/>
    </dgm:pt>
    <dgm:pt modelId="{02ADE29D-0033-AC46-97F0-6929DCC9DDBC}" type="pres">
      <dgm:prSet presAssocID="{1C9208B8-528A-E045-A203-7DD4C7BDBAAC}" presName="childtext" presStyleLbl="solidFgAcc1" presStyleIdx="1" presStyleCnt="3">
        <dgm:presLayoutVars>
          <dgm:chMax/>
          <dgm:chPref val="0"/>
          <dgm:bulletEnabled val="1"/>
        </dgm:presLayoutVars>
      </dgm:prSet>
      <dgm:spPr/>
      <dgm:t>
        <a:bodyPr/>
        <a:lstStyle/>
        <a:p>
          <a:endParaRPr lang="zh-CN" altLang="en-US"/>
        </a:p>
      </dgm:t>
    </dgm:pt>
    <dgm:pt modelId="{765562DF-B809-0244-B232-9D2121E2F44A}" type="pres">
      <dgm:prSet presAssocID="{77635920-7A7F-E04C-B4B7-4B607919166C}" presName="sibTrans" presStyleCnt="0"/>
      <dgm:spPr/>
    </dgm:pt>
    <dgm:pt modelId="{09C8769C-4ECE-444E-B416-29104BA904A5}" type="pres">
      <dgm:prSet presAssocID="{3EF1649F-049F-FF41-8B8A-5F926D1C35DC}" presName="parenttextcomposite" presStyleCnt="0"/>
      <dgm:spPr/>
    </dgm:pt>
    <dgm:pt modelId="{D7B0D2C7-0FA3-EE4D-95B8-8B886255D391}" type="pres">
      <dgm:prSet presAssocID="{3EF1649F-049F-FF41-8B8A-5F926D1C35DC}" presName="parenttext" presStyleLbl="revTx" presStyleIdx="2" presStyleCnt="3">
        <dgm:presLayoutVars>
          <dgm:chMax/>
          <dgm:chPref val="2"/>
          <dgm:bulletEnabled val="1"/>
        </dgm:presLayoutVars>
      </dgm:prSet>
      <dgm:spPr/>
      <dgm:t>
        <a:bodyPr/>
        <a:lstStyle/>
        <a:p>
          <a:endParaRPr lang="zh-CN" altLang="en-US"/>
        </a:p>
      </dgm:t>
    </dgm:pt>
    <dgm:pt modelId="{35724B67-72FC-2A46-88B8-AFCA549F8BF4}" type="pres">
      <dgm:prSet presAssocID="{3EF1649F-049F-FF41-8B8A-5F926D1C35DC}" presName="composite" presStyleCnt="0"/>
      <dgm:spPr/>
    </dgm:pt>
    <dgm:pt modelId="{7753DF5D-38BD-EF47-85D8-4DA20084BA45}" type="pres">
      <dgm:prSet presAssocID="{3EF1649F-049F-FF41-8B8A-5F926D1C35DC}" presName="chevron1" presStyleLbl="alignNode1" presStyleIdx="14" presStyleCnt="21"/>
      <dgm:spPr/>
    </dgm:pt>
    <dgm:pt modelId="{ED6A1E19-DFB9-3448-B921-C52AEB66A09D}" type="pres">
      <dgm:prSet presAssocID="{3EF1649F-049F-FF41-8B8A-5F926D1C35DC}" presName="chevron2" presStyleLbl="alignNode1" presStyleIdx="15" presStyleCnt="21"/>
      <dgm:spPr/>
    </dgm:pt>
    <dgm:pt modelId="{A8EC9AB2-53FA-8D44-B630-CE7F5EDA7A5C}" type="pres">
      <dgm:prSet presAssocID="{3EF1649F-049F-FF41-8B8A-5F926D1C35DC}" presName="chevron3" presStyleLbl="alignNode1" presStyleIdx="16" presStyleCnt="21"/>
      <dgm:spPr/>
    </dgm:pt>
    <dgm:pt modelId="{FECA961C-5B40-D840-B2A8-F690078075A7}" type="pres">
      <dgm:prSet presAssocID="{3EF1649F-049F-FF41-8B8A-5F926D1C35DC}" presName="chevron4" presStyleLbl="alignNode1" presStyleIdx="17" presStyleCnt="21"/>
      <dgm:spPr/>
    </dgm:pt>
    <dgm:pt modelId="{49E167A2-6935-A94C-AAD3-75FD1B1BFD52}" type="pres">
      <dgm:prSet presAssocID="{3EF1649F-049F-FF41-8B8A-5F926D1C35DC}" presName="chevron5" presStyleLbl="alignNode1" presStyleIdx="18" presStyleCnt="21"/>
      <dgm:spPr/>
    </dgm:pt>
    <dgm:pt modelId="{90D284C4-8EBE-BD48-95C3-F1621C802F08}" type="pres">
      <dgm:prSet presAssocID="{3EF1649F-049F-FF41-8B8A-5F926D1C35DC}" presName="chevron6" presStyleLbl="alignNode1" presStyleIdx="19" presStyleCnt="21"/>
      <dgm:spPr/>
    </dgm:pt>
    <dgm:pt modelId="{BBABBF9C-C7C8-E441-B648-37836BE905F2}" type="pres">
      <dgm:prSet presAssocID="{3EF1649F-049F-FF41-8B8A-5F926D1C35DC}" presName="chevron7" presStyleLbl="alignNode1" presStyleIdx="20" presStyleCnt="21"/>
      <dgm:spPr/>
    </dgm:pt>
    <dgm:pt modelId="{79DCB0E6-159F-5448-B2CF-F1F5AF713AA6}" type="pres">
      <dgm:prSet presAssocID="{3EF1649F-049F-FF41-8B8A-5F926D1C35DC}" presName="childtext" presStyleLbl="solidFgAcc1" presStyleIdx="2" presStyleCnt="3" custLinFactNeighborX="283" custLinFactNeighborY="5989">
        <dgm:presLayoutVars>
          <dgm:chMax/>
          <dgm:chPref val="0"/>
          <dgm:bulletEnabled val="1"/>
        </dgm:presLayoutVars>
      </dgm:prSet>
      <dgm:spPr/>
      <dgm:t>
        <a:bodyPr/>
        <a:lstStyle/>
        <a:p>
          <a:endParaRPr lang="zh-CN" altLang="en-US"/>
        </a:p>
      </dgm:t>
    </dgm:pt>
  </dgm:ptLst>
  <dgm:cxnLst>
    <dgm:cxn modelId="{58E90ADF-3501-C249-A879-DF685F02E267}" srcId="{502FCAB3-BF71-F341-8457-FE2F1D584B8F}" destId="{3EF1649F-049F-FF41-8B8A-5F926D1C35DC}" srcOrd="2" destOrd="0" parTransId="{6A8FE1B3-695E-F046-B6D2-365D5B8407B0}" sibTransId="{24EFB28E-C5B9-8644-9752-AD2CDA97FBA0}"/>
    <dgm:cxn modelId="{BB3E1AB3-86DD-654D-ADD2-01B40ACE4E73}" srcId="{DE83ADBA-4335-4A42-AA5E-BEBDCD59C442}" destId="{AB54B17D-3C39-064B-BCAA-E4C506F1890D}" srcOrd="0" destOrd="0" parTransId="{3D1DFDE0-E368-6148-92A7-6FE9DBF2A966}" sibTransId="{4EB98C6E-8FC5-3649-92AE-6DFFFD44A409}"/>
    <dgm:cxn modelId="{DC62307A-BCF7-554B-BFEF-47AAFE07282F}" type="presOf" srcId="{DE83ADBA-4335-4A42-AA5E-BEBDCD59C442}" destId="{7090587E-A4B2-9A4A-BA5E-C73B734E58C5}" srcOrd="0" destOrd="0" presId="urn:microsoft.com/office/officeart/2008/layout/VerticalAccentList"/>
    <dgm:cxn modelId="{0395FF7C-FBD3-9045-AE2D-4F70747B5B2F}" srcId="{502FCAB3-BF71-F341-8457-FE2F1D584B8F}" destId="{DE83ADBA-4335-4A42-AA5E-BEBDCD59C442}" srcOrd="0" destOrd="0" parTransId="{1C35C84F-11F0-924E-8C6A-1156BF0DEDE3}" sibTransId="{05B27D78-497F-E942-9458-E7BCEBCE545B}"/>
    <dgm:cxn modelId="{F47FBC3F-6675-E647-BACE-979FC9C9B5B7}" srcId="{502FCAB3-BF71-F341-8457-FE2F1D584B8F}" destId="{1C9208B8-528A-E045-A203-7DD4C7BDBAAC}" srcOrd="1" destOrd="0" parTransId="{F5505100-552C-6843-B2CE-A05ECFDE794A}" sibTransId="{77635920-7A7F-E04C-B4B7-4B607919166C}"/>
    <dgm:cxn modelId="{522DFEDD-2BC6-FF45-A474-88BB38CB3DAA}" type="presOf" srcId="{3EF1649F-049F-FF41-8B8A-5F926D1C35DC}" destId="{D7B0D2C7-0FA3-EE4D-95B8-8B886255D391}" srcOrd="0" destOrd="0" presId="urn:microsoft.com/office/officeart/2008/layout/VerticalAccentList"/>
    <dgm:cxn modelId="{7D4BC546-D52B-F146-8251-384B4D22B821}" srcId="{1C9208B8-528A-E045-A203-7DD4C7BDBAAC}" destId="{CB31173B-636F-A341-A22B-9BE7DCF0C4D6}" srcOrd="0" destOrd="0" parTransId="{6C44C09F-AA0B-7446-8F46-5224BEA8BB86}" sibTransId="{7CAFD997-6085-CD47-8546-18353DCFB16D}"/>
    <dgm:cxn modelId="{D9E94F1A-AB73-E943-A586-2DE6FC666AB2}" type="presOf" srcId="{1C9208B8-528A-E045-A203-7DD4C7BDBAAC}" destId="{809FFF5D-C8AC-0542-B864-8E41319C5E8A}" srcOrd="0" destOrd="0" presId="urn:microsoft.com/office/officeart/2008/layout/VerticalAccentList"/>
    <dgm:cxn modelId="{97AD9D39-1B69-7642-BAF5-C30378E5E3BF}" srcId="{3EF1649F-049F-FF41-8B8A-5F926D1C35DC}" destId="{34B6C79C-903E-F141-80BB-F4A330AE6044}" srcOrd="0" destOrd="0" parTransId="{0FDCFC4A-6C0D-044B-A5F0-9F90852B4AC3}" sibTransId="{2AD8E5D3-E18A-564C-9B33-AF5DD8173424}"/>
    <dgm:cxn modelId="{53D3682F-E7B0-EB45-8576-E77A192E8C1E}" type="presOf" srcId="{502FCAB3-BF71-F341-8457-FE2F1D584B8F}" destId="{F10A9B24-B899-8542-8645-7CE2E61A794A}" srcOrd="0" destOrd="0" presId="urn:microsoft.com/office/officeart/2008/layout/VerticalAccentList"/>
    <dgm:cxn modelId="{4CE779D4-CCAB-1146-9C21-02ECEE2F207A}" type="presOf" srcId="{CB31173B-636F-A341-A22B-9BE7DCF0C4D6}" destId="{02ADE29D-0033-AC46-97F0-6929DCC9DDBC}" srcOrd="0" destOrd="0" presId="urn:microsoft.com/office/officeart/2008/layout/VerticalAccentList"/>
    <dgm:cxn modelId="{152C7D28-DCC9-5C42-BB57-78D362DC13F2}" type="presOf" srcId="{34B6C79C-903E-F141-80BB-F4A330AE6044}" destId="{79DCB0E6-159F-5448-B2CF-F1F5AF713AA6}" srcOrd="0" destOrd="0" presId="urn:microsoft.com/office/officeart/2008/layout/VerticalAccentList"/>
    <dgm:cxn modelId="{07208F53-E181-5945-9D33-9AF7D1D6D653}" type="presOf" srcId="{AB54B17D-3C39-064B-BCAA-E4C506F1890D}" destId="{9025A6BE-8F76-3B4C-A238-2A5C2FD5C098}" srcOrd="0" destOrd="0" presId="urn:microsoft.com/office/officeart/2008/layout/VerticalAccentList"/>
    <dgm:cxn modelId="{FAE9F769-B4EA-6C49-AE48-0FA673456FF2}" type="presParOf" srcId="{F10A9B24-B899-8542-8645-7CE2E61A794A}" destId="{205A8DC6-93CC-FA4B-9B4C-79D2380C79D2}" srcOrd="0" destOrd="0" presId="urn:microsoft.com/office/officeart/2008/layout/VerticalAccentList"/>
    <dgm:cxn modelId="{B17325B1-34A4-1049-807F-F39ADE874353}" type="presParOf" srcId="{205A8DC6-93CC-FA4B-9B4C-79D2380C79D2}" destId="{7090587E-A4B2-9A4A-BA5E-C73B734E58C5}" srcOrd="0" destOrd="0" presId="urn:microsoft.com/office/officeart/2008/layout/VerticalAccentList"/>
    <dgm:cxn modelId="{B4947677-A23D-2B4A-8479-8AFB5A7753AF}" type="presParOf" srcId="{F10A9B24-B899-8542-8645-7CE2E61A794A}" destId="{5A530C26-5C52-AD49-993D-3E96C5D4D1D3}" srcOrd="1" destOrd="0" presId="urn:microsoft.com/office/officeart/2008/layout/VerticalAccentList"/>
    <dgm:cxn modelId="{9D6EEEC4-9032-3F40-917A-97F169B71CF0}" type="presParOf" srcId="{5A530C26-5C52-AD49-993D-3E96C5D4D1D3}" destId="{0FA8727C-B473-B840-9D31-81306A4E6C64}" srcOrd="0" destOrd="0" presId="urn:microsoft.com/office/officeart/2008/layout/VerticalAccentList"/>
    <dgm:cxn modelId="{2C57D50C-7C92-0745-A336-DBD94D2AE070}" type="presParOf" srcId="{5A530C26-5C52-AD49-993D-3E96C5D4D1D3}" destId="{E09AC239-3ED1-464B-88EE-262C7C557E58}" srcOrd="1" destOrd="0" presId="urn:microsoft.com/office/officeart/2008/layout/VerticalAccentList"/>
    <dgm:cxn modelId="{8089542F-810A-ED42-B609-CA2DCE70D031}" type="presParOf" srcId="{5A530C26-5C52-AD49-993D-3E96C5D4D1D3}" destId="{37EB1083-59FD-A540-A656-24767E6CFA7B}" srcOrd="2" destOrd="0" presId="urn:microsoft.com/office/officeart/2008/layout/VerticalAccentList"/>
    <dgm:cxn modelId="{73173871-F859-FC47-A910-DB4FF6D9BF21}" type="presParOf" srcId="{5A530C26-5C52-AD49-993D-3E96C5D4D1D3}" destId="{DC9EDD86-E2EB-424F-8B81-7646EF8F74A0}" srcOrd="3" destOrd="0" presId="urn:microsoft.com/office/officeart/2008/layout/VerticalAccentList"/>
    <dgm:cxn modelId="{95A805C9-C3CE-9B47-A285-2451AF949920}" type="presParOf" srcId="{5A530C26-5C52-AD49-993D-3E96C5D4D1D3}" destId="{C7649F81-58DC-5148-A802-643534C0122C}" srcOrd="4" destOrd="0" presId="urn:microsoft.com/office/officeart/2008/layout/VerticalAccentList"/>
    <dgm:cxn modelId="{6D3CAB0A-2EA4-134A-B99F-18CCA1714DAC}" type="presParOf" srcId="{5A530C26-5C52-AD49-993D-3E96C5D4D1D3}" destId="{A06FEC0C-B9AB-AF48-A479-31F35192C09F}" srcOrd="5" destOrd="0" presId="urn:microsoft.com/office/officeart/2008/layout/VerticalAccentList"/>
    <dgm:cxn modelId="{EEFC2783-8A2A-B44D-88B6-B05DDABFB860}" type="presParOf" srcId="{5A530C26-5C52-AD49-993D-3E96C5D4D1D3}" destId="{80059478-B761-1B40-8EC9-1DACC1C2EAFF}" srcOrd="6" destOrd="0" presId="urn:microsoft.com/office/officeart/2008/layout/VerticalAccentList"/>
    <dgm:cxn modelId="{C2CA1FF2-2596-1B46-BF84-3BDAFF587540}" type="presParOf" srcId="{5A530C26-5C52-AD49-993D-3E96C5D4D1D3}" destId="{9025A6BE-8F76-3B4C-A238-2A5C2FD5C098}" srcOrd="7" destOrd="0" presId="urn:microsoft.com/office/officeart/2008/layout/VerticalAccentList"/>
    <dgm:cxn modelId="{EB86A985-C247-2B4A-BACD-A71322E9C9C2}" type="presParOf" srcId="{F10A9B24-B899-8542-8645-7CE2E61A794A}" destId="{77B4E5E8-ABDC-C24F-8EE1-0C4EB587DB99}" srcOrd="2" destOrd="0" presId="urn:microsoft.com/office/officeart/2008/layout/VerticalAccentList"/>
    <dgm:cxn modelId="{929498D4-40B4-B641-8EED-F4B543700814}" type="presParOf" srcId="{F10A9B24-B899-8542-8645-7CE2E61A794A}" destId="{93F3F1F9-4344-ED41-8ADD-717F890B8A61}" srcOrd="3" destOrd="0" presId="urn:microsoft.com/office/officeart/2008/layout/VerticalAccentList"/>
    <dgm:cxn modelId="{F50496BF-5001-B641-AA83-AA0F3C1ABA77}" type="presParOf" srcId="{93F3F1F9-4344-ED41-8ADD-717F890B8A61}" destId="{809FFF5D-C8AC-0542-B864-8E41319C5E8A}" srcOrd="0" destOrd="0" presId="urn:microsoft.com/office/officeart/2008/layout/VerticalAccentList"/>
    <dgm:cxn modelId="{7DE19238-DE4B-3540-940E-9A3B61FFE14E}" type="presParOf" srcId="{F10A9B24-B899-8542-8645-7CE2E61A794A}" destId="{73549CC0-AB35-254C-BD3A-1943BC3511B3}" srcOrd="4" destOrd="0" presId="urn:microsoft.com/office/officeart/2008/layout/VerticalAccentList"/>
    <dgm:cxn modelId="{3B1B00E1-B46D-E546-B697-873E2189F9F5}" type="presParOf" srcId="{73549CC0-AB35-254C-BD3A-1943BC3511B3}" destId="{41CA2DC1-C32B-0E47-8776-05D0EFC551D1}" srcOrd="0" destOrd="0" presId="urn:microsoft.com/office/officeart/2008/layout/VerticalAccentList"/>
    <dgm:cxn modelId="{EFB1C6D2-D003-4041-B682-8862EB42EB4E}" type="presParOf" srcId="{73549CC0-AB35-254C-BD3A-1943BC3511B3}" destId="{DD0CCB64-FF2E-4E4C-A35B-3452102C0F99}" srcOrd="1" destOrd="0" presId="urn:microsoft.com/office/officeart/2008/layout/VerticalAccentList"/>
    <dgm:cxn modelId="{96C7224F-DBF0-A647-A8A0-318D96E9C165}" type="presParOf" srcId="{73549CC0-AB35-254C-BD3A-1943BC3511B3}" destId="{21BB22EA-B376-714B-AF50-9CC1A7EB6133}" srcOrd="2" destOrd="0" presId="urn:microsoft.com/office/officeart/2008/layout/VerticalAccentList"/>
    <dgm:cxn modelId="{B61C0A14-1780-6148-A75F-1736E2FD6888}" type="presParOf" srcId="{73549CC0-AB35-254C-BD3A-1943BC3511B3}" destId="{5FC2BA6B-D611-2244-AA8C-88E06FFCA9D6}" srcOrd="3" destOrd="0" presId="urn:microsoft.com/office/officeart/2008/layout/VerticalAccentList"/>
    <dgm:cxn modelId="{FE3EDD0A-6AB1-E341-A44B-2D57C5D8A9B6}" type="presParOf" srcId="{73549CC0-AB35-254C-BD3A-1943BC3511B3}" destId="{1E0F1A14-82A2-E64C-8E1A-FCE6ACF1194C}" srcOrd="4" destOrd="0" presId="urn:microsoft.com/office/officeart/2008/layout/VerticalAccentList"/>
    <dgm:cxn modelId="{86F11171-CB27-354E-AD98-BFE48914ADD6}" type="presParOf" srcId="{73549CC0-AB35-254C-BD3A-1943BC3511B3}" destId="{0E56C550-D084-6740-A12D-891139CCB9C6}" srcOrd="5" destOrd="0" presId="urn:microsoft.com/office/officeart/2008/layout/VerticalAccentList"/>
    <dgm:cxn modelId="{61FA941D-A878-454E-93D4-64B88E5C3E91}" type="presParOf" srcId="{73549CC0-AB35-254C-BD3A-1943BC3511B3}" destId="{EC14CC1B-BC1F-7F4E-B8FB-5035386E515E}" srcOrd="6" destOrd="0" presId="urn:microsoft.com/office/officeart/2008/layout/VerticalAccentList"/>
    <dgm:cxn modelId="{560EA760-48BD-7C41-BDCE-C9A916B178D3}" type="presParOf" srcId="{73549CC0-AB35-254C-BD3A-1943BC3511B3}" destId="{02ADE29D-0033-AC46-97F0-6929DCC9DDBC}" srcOrd="7" destOrd="0" presId="urn:microsoft.com/office/officeart/2008/layout/VerticalAccentList"/>
    <dgm:cxn modelId="{763EE377-56EE-7B4F-8A01-3FC64C26EDFE}" type="presParOf" srcId="{F10A9B24-B899-8542-8645-7CE2E61A794A}" destId="{765562DF-B809-0244-B232-9D2121E2F44A}" srcOrd="5" destOrd="0" presId="urn:microsoft.com/office/officeart/2008/layout/VerticalAccentList"/>
    <dgm:cxn modelId="{5FEB0529-3D9A-BA4F-B063-AD309EC3F829}" type="presParOf" srcId="{F10A9B24-B899-8542-8645-7CE2E61A794A}" destId="{09C8769C-4ECE-444E-B416-29104BA904A5}" srcOrd="6" destOrd="0" presId="urn:microsoft.com/office/officeart/2008/layout/VerticalAccentList"/>
    <dgm:cxn modelId="{2DB8762B-D1F1-FC4E-BD89-7901E85FFA1C}" type="presParOf" srcId="{09C8769C-4ECE-444E-B416-29104BA904A5}" destId="{D7B0D2C7-0FA3-EE4D-95B8-8B886255D391}" srcOrd="0" destOrd="0" presId="urn:microsoft.com/office/officeart/2008/layout/VerticalAccentList"/>
    <dgm:cxn modelId="{68288C4A-D96F-0A43-97C8-6C12FEFD3225}" type="presParOf" srcId="{F10A9B24-B899-8542-8645-7CE2E61A794A}" destId="{35724B67-72FC-2A46-88B8-AFCA549F8BF4}" srcOrd="7" destOrd="0" presId="urn:microsoft.com/office/officeart/2008/layout/VerticalAccentList"/>
    <dgm:cxn modelId="{409E9701-E366-714F-A783-CAB393C3DD4D}" type="presParOf" srcId="{35724B67-72FC-2A46-88B8-AFCA549F8BF4}" destId="{7753DF5D-38BD-EF47-85D8-4DA20084BA45}" srcOrd="0" destOrd="0" presId="urn:microsoft.com/office/officeart/2008/layout/VerticalAccentList"/>
    <dgm:cxn modelId="{C5633404-788E-8641-87FE-3BAAAE26DA57}" type="presParOf" srcId="{35724B67-72FC-2A46-88B8-AFCA549F8BF4}" destId="{ED6A1E19-DFB9-3448-B921-C52AEB66A09D}" srcOrd="1" destOrd="0" presId="urn:microsoft.com/office/officeart/2008/layout/VerticalAccentList"/>
    <dgm:cxn modelId="{67F870F6-10E1-1149-B403-8E5AC7F8F677}" type="presParOf" srcId="{35724B67-72FC-2A46-88B8-AFCA549F8BF4}" destId="{A8EC9AB2-53FA-8D44-B630-CE7F5EDA7A5C}" srcOrd="2" destOrd="0" presId="urn:microsoft.com/office/officeart/2008/layout/VerticalAccentList"/>
    <dgm:cxn modelId="{93E530A5-FE9C-0941-B466-3555302A1747}" type="presParOf" srcId="{35724B67-72FC-2A46-88B8-AFCA549F8BF4}" destId="{FECA961C-5B40-D840-B2A8-F690078075A7}" srcOrd="3" destOrd="0" presId="urn:microsoft.com/office/officeart/2008/layout/VerticalAccentList"/>
    <dgm:cxn modelId="{AE70C846-48F1-C643-A7B4-8862DDFD5ABE}" type="presParOf" srcId="{35724B67-72FC-2A46-88B8-AFCA549F8BF4}" destId="{49E167A2-6935-A94C-AAD3-75FD1B1BFD52}" srcOrd="4" destOrd="0" presId="urn:microsoft.com/office/officeart/2008/layout/VerticalAccentList"/>
    <dgm:cxn modelId="{3B2FC4B2-CF95-CA4A-8442-5AD21BE34E4F}" type="presParOf" srcId="{35724B67-72FC-2A46-88B8-AFCA549F8BF4}" destId="{90D284C4-8EBE-BD48-95C3-F1621C802F08}" srcOrd="5" destOrd="0" presId="urn:microsoft.com/office/officeart/2008/layout/VerticalAccentList"/>
    <dgm:cxn modelId="{02657629-D22E-654A-987F-CDB800E07E9B}" type="presParOf" srcId="{35724B67-72FC-2A46-88B8-AFCA549F8BF4}" destId="{BBABBF9C-C7C8-E441-B648-37836BE905F2}" srcOrd="6" destOrd="0" presId="urn:microsoft.com/office/officeart/2008/layout/VerticalAccentList"/>
    <dgm:cxn modelId="{ED22C26C-E876-C244-A1A0-15EDC511C982}" type="presParOf" srcId="{35724B67-72FC-2A46-88B8-AFCA549F8BF4}" destId="{79DCB0E6-159F-5448-B2CF-F1F5AF713AA6}" srcOrd="7" destOrd="0" presId="urn:microsoft.com/office/officeart/2008/layout/VerticalAccent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CBF71D-1103-8B48-B0C1-C0C49F2FA4B1}" type="doc">
      <dgm:prSet loTypeId="urn:microsoft.com/office/officeart/2008/layout/VerticalAccentList" loCatId="" qsTypeId="urn:microsoft.com/office/officeart/2005/8/quickstyle/simple4" qsCatId="simple" csTypeId="urn:microsoft.com/office/officeart/2005/8/colors/accent1_2" csCatId="accent1" phldr="1"/>
      <dgm:spPr/>
      <dgm:t>
        <a:bodyPr/>
        <a:lstStyle/>
        <a:p>
          <a:endParaRPr lang="zh-CN" altLang="en-US"/>
        </a:p>
      </dgm:t>
    </dgm:pt>
    <dgm:pt modelId="{0AC6D06A-81EA-BA4C-82AB-1FBF87B993CF}">
      <dgm:prSet phldrT="[文本]" phldr="1"/>
      <dgm:spPr/>
      <dgm:t>
        <a:bodyPr/>
        <a:lstStyle/>
        <a:p>
          <a:endParaRPr lang="zh-CN" altLang="en-US"/>
        </a:p>
      </dgm:t>
    </dgm:pt>
    <dgm:pt modelId="{F9C224AE-030E-D847-A7ED-17C1390E48B5}" cxnId="{79177E66-BAD2-C44E-B96D-A07D5E87CD26}" type="parTrans">
      <dgm:prSet/>
      <dgm:spPr/>
      <dgm:t>
        <a:bodyPr/>
        <a:lstStyle/>
        <a:p>
          <a:endParaRPr lang="zh-CN" altLang="en-US"/>
        </a:p>
      </dgm:t>
    </dgm:pt>
    <dgm:pt modelId="{34B7D963-A990-F54B-B322-D955B0C4ADA4}" cxnId="{79177E66-BAD2-C44E-B96D-A07D5E87CD26}" type="sibTrans">
      <dgm:prSet/>
      <dgm:spPr/>
      <dgm:t>
        <a:bodyPr/>
        <a:lstStyle/>
        <a:p>
          <a:endParaRPr lang="zh-CN" altLang="en-US"/>
        </a:p>
      </dgm:t>
    </dgm:pt>
    <dgm:pt modelId="{A5299463-C3DF-6D49-B61F-45B15AA3756A}">
      <dgm:prSet phldrT="[文本]"/>
      <dgm:spPr/>
      <dgm:t>
        <a:bodyPr/>
        <a:lstStyle/>
        <a:p>
          <a:r>
            <a:rPr lang="zh-CN" altLang="en-US" dirty="0" smtClean="0"/>
            <a:t>如幻梦泡影的虚拟世界</a:t>
          </a:r>
          <a:endParaRPr lang="zh-CN" altLang="en-US" dirty="0"/>
        </a:p>
      </dgm:t>
    </dgm:pt>
    <dgm:pt modelId="{BCF05C24-1A2B-CD44-87DB-EEE0498E9C4A}" cxnId="{2615AD38-EF4A-A544-A775-F68067396DB5}" type="parTrans">
      <dgm:prSet/>
      <dgm:spPr/>
      <dgm:t>
        <a:bodyPr/>
        <a:lstStyle/>
        <a:p>
          <a:endParaRPr lang="zh-CN" altLang="en-US"/>
        </a:p>
      </dgm:t>
    </dgm:pt>
    <dgm:pt modelId="{FBD6BA9A-74B0-1F4C-9BAD-B77284CD718E}" cxnId="{2615AD38-EF4A-A544-A775-F68067396DB5}" type="sibTrans">
      <dgm:prSet/>
      <dgm:spPr/>
      <dgm:t>
        <a:bodyPr/>
        <a:lstStyle/>
        <a:p>
          <a:endParaRPr lang="zh-CN" altLang="en-US"/>
        </a:p>
      </dgm:t>
    </dgm:pt>
    <dgm:pt modelId="{A3E9CB85-5CE2-7941-9485-FDB3E6EACF66}">
      <dgm:prSet phldrT="[文本]" phldr="1"/>
      <dgm:spPr/>
      <dgm:t>
        <a:bodyPr/>
        <a:lstStyle/>
        <a:p>
          <a:endParaRPr lang="zh-CN" altLang="en-US"/>
        </a:p>
      </dgm:t>
    </dgm:pt>
    <dgm:pt modelId="{77678C29-4245-2743-8507-170D0E66348B}" cxnId="{282B2AD8-C3A8-FD43-816D-C21E7698B172}" type="parTrans">
      <dgm:prSet/>
      <dgm:spPr/>
      <dgm:t>
        <a:bodyPr/>
        <a:lstStyle/>
        <a:p>
          <a:endParaRPr lang="zh-CN" altLang="en-US"/>
        </a:p>
      </dgm:t>
    </dgm:pt>
    <dgm:pt modelId="{A41E2EC3-0D5E-8844-9BA1-B278CE712C55}" cxnId="{282B2AD8-C3A8-FD43-816D-C21E7698B172}" type="sibTrans">
      <dgm:prSet/>
      <dgm:spPr/>
      <dgm:t>
        <a:bodyPr/>
        <a:lstStyle/>
        <a:p>
          <a:endParaRPr lang="zh-CN" altLang="en-US"/>
        </a:p>
      </dgm:t>
    </dgm:pt>
    <dgm:pt modelId="{7CC16FFF-053F-B244-BB4D-157E511F4430}">
      <dgm:prSet phldrT="[文本]"/>
      <dgm:spPr/>
      <dgm:t>
        <a:bodyPr/>
        <a:lstStyle/>
        <a:p>
          <a:r>
            <a:rPr lang="zh-CN" altLang="en-US" dirty="0" smtClean="0"/>
            <a:t>认知方式：佛告诉我们</a:t>
          </a:r>
          <a:endParaRPr lang="zh-CN" altLang="en-US" dirty="0"/>
        </a:p>
      </dgm:t>
    </dgm:pt>
    <dgm:pt modelId="{686E37B4-4443-EC4E-9682-368D5C8E8CCE}" cxnId="{B6EFAB05-FE85-4645-B9BB-FD4942DC4106}" type="parTrans">
      <dgm:prSet/>
      <dgm:spPr/>
      <dgm:t>
        <a:bodyPr/>
        <a:lstStyle/>
        <a:p>
          <a:endParaRPr lang="zh-CN" altLang="en-US"/>
        </a:p>
      </dgm:t>
    </dgm:pt>
    <dgm:pt modelId="{93FAC824-696A-9F40-921E-41078008CA37}" cxnId="{B6EFAB05-FE85-4645-B9BB-FD4942DC4106}" type="sibTrans">
      <dgm:prSet/>
      <dgm:spPr/>
      <dgm:t>
        <a:bodyPr/>
        <a:lstStyle/>
        <a:p>
          <a:endParaRPr lang="zh-CN" altLang="en-US"/>
        </a:p>
      </dgm:t>
    </dgm:pt>
    <dgm:pt modelId="{3B91CC59-0DC8-BB43-BCC6-0B09228E7617}">
      <dgm:prSet phldrT="[文本]" phldr="1"/>
      <dgm:spPr/>
      <dgm:t>
        <a:bodyPr/>
        <a:lstStyle/>
        <a:p>
          <a:endParaRPr lang="zh-CN" altLang="en-US"/>
        </a:p>
      </dgm:t>
    </dgm:pt>
    <dgm:pt modelId="{6268E01E-D6BA-BA4D-91FA-A793D56400ED}" cxnId="{5CF858EC-7DCE-9246-87E9-278C1D7F8935}" type="parTrans">
      <dgm:prSet/>
      <dgm:spPr/>
      <dgm:t>
        <a:bodyPr/>
        <a:lstStyle/>
        <a:p>
          <a:endParaRPr lang="zh-CN" altLang="en-US"/>
        </a:p>
      </dgm:t>
    </dgm:pt>
    <dgm:pt modelId="{32550822-F0BF-CC44-913D-B27EC66173FF}" cxnId="{5CF858EC-7DCE-9246-87E9-278C1D7F8935}" type="sibTrans">
      <dgm:prSet/>
      <dgm:spPr/>
      <dgm:t>
        <a:bodyPr/>
        <a:lstStyle/>
        <a:p>
          <a:endParaRPr lang="zh-CN" altLang="en-US"/>
        </a:p>
      </dgm:t>
    </dgm:pt>
    <dgm:pt modelId="{C90BA830-0337-6040-B18E-9AD1FF182398}">
      <dgm:prSet phldrT="[文本]"/>
      <dgm:spPr/>
      <dgm:t>
        <a:bodyPr/>
        <a:lstStyle/>
        <a:p>
          <a:r>
            <a:rPr lang="zh-CN" altLang="en-US" dirty="0" smtClean="0"/>
            <a:t>认知主体：佛、菩萨和证悟的人</a:t>
          </a:r>
          <a:endParaRPr lang="zh-CN" altLang="en-US" dirty="0"/>
        </a:p>
      </dgm:t>
    </dgm:pt>
    <dgm:pt modelId="{182FBEBC-1A4F-4642-81A7-71638480D347}" cxnId="{4EF3F523-7D35-A84F-B7F6-2CA4511FC47F}" type="parTrans">
      <dgm:prSet/>
      <dgm:spPr/>
      <dgm:t>
        <a:bodyPr/>
        <a:lstStyle/>
        <a:p>
          <a:endParaRPr lang="zh-CN" altLang="en-US"/>
        </a:p>
      </dgm:t>
    </dgm:pt>
    <dgm:pt modelId="{AB6FE8F7-9311-5946-A3E0-4970E1012FFB}" cxnId="{4EF3F523-7D35-A84F-B7F6-2CA4511FC47F}" type="sibTrans">
      <dgm:prSet/>
      <dgm:spPr/>
      <dgm:t>
        <a:bodyPr/>
        <a:lstStyle/>
        <a:p>
          <a:endParaRPr lang="zh-CN" altLang="en-US"/>
        </a:p>
      </dgm:t>
    </dgm:pt>
    <dgm:pt modelId="{65D93C6B-89BA-EB4F-9090-05FEDCC48C54}" type="pres">
      <dgm:prSet presAssocID="{67CBF71D-1103-8B48-B0C1-C0C49F2FA4B1}" presName="Name0" presStyleCnt="0">
        <dgm:presLayoutVars>
          <dgm:chMax/>
          <dgm:chPref/>
          <dgm:dir/>
        </dgm:presLayoutVars>
      </dgm:prSet>
      <dgm:spPr/>
      <dgm:t>
        <a:bodyPr/>
        <a:lstStyle/>
        <a:p>
          <a:endParaRPr lang="zh-CN" altLang="en-US"/>
        </a:p>
      </dgm:t>
    </dgm:pt>
    <dgm:pt modelId="{55C43CD5-DA12-424E-AFAD-73513C7BCF2F}" type="pres">
      <dgm:prSet presAssocID="{0AC6D06A-81EA-BA4C-82AB-1FBF87B993CF}" presName="parenttextcomposite" presStyleCnt="0"/>
      <dgm:spPr/>
    </dgm:pt>
    <dgm:pt modelId="{B0217F2E-2B41-C444-B9CF-017D74FB16E9}" type="pres">
      <dgm:prSet presAssocID="{0AC6D06A-81EA-BA4C-82AB-1FBF87B993CF}" presName="parenttext" presStyleLbl="revTx" presStyleIdx="0" presStyleCnt="3">
        <dgm:presLayoutVars>
          <dgm:chMax/>
          <dgm:chPref val="2"/>
          <dgm:bulletEnabled val="1"/>
        </dgm:presLayoutVars>
      </dgm:prSet>
      <dgm:spPr/>
      <dgm:t>
        <a:bodyPr/>
        <a:lstStyle/>
        <a:p>
          <a:endParaRPr lang="zh-CN" altLang="en-US"/>
        </a:p>
      </dgm:t>
    </dgm:pt>
    <dgm:pt modelId="{C0A4B2F9-49B0-7E42-9CA4-E704A8AE0DCF}" type="pres">
      <dgm:prSet presAssocID="{0AC6D06A-81EA-BA4C-82AB-1FBF87B993CF}" presName="composite" presStyleCnt="0"/>
      <dgm:spPr/>
    </dgm:pt>
    <dgm:pt modelId="{13BBD095-0BDD-A24C-969E-17D430496830}" type="pres">
      <dgm:prSet presAssocID="{0AC6D06A-81EA-BA4C-82AB-1FBF87B993CF}" presName="chevron1" presStyleLbl="alignNode1" presStyleIdx="0" presStyleCnt="21"/>
      <dgm:spPr/>
    </dgm:pt>
    <dgm:pt modelId="{BDD7C103-4E32-A84F-90C0-A521F18115FA}" type="pres">
      <dgm:prSet presAssocID="{0AC6D06A-81EA-BA4C-82AB-1FBF87B993CF}" presName="chevron2" presStyleLbl="alignNode1" presStyleIdx="1" presStyleCnt="21"/>
      <dgm:spPr/>
    </dgm:pt>
    <dgm:pt modelId="{AAB16B1A-CFF8-524D-BB7A-79516ACF0F54}" type="pres">
      <dgm:prSet presAssocID="{0AC6D06A-81EA-BA4C-82AB-1FBF87B993CF}" presName="chevron3" presStyleLbl="alignNode1" presStyleIdx="2" presStyleCnt="21"/>
      <dgm:spPr/>
    </dgm:pt>
    <dgm:pt modelId="{3AD59AC0-8BEA-B546-B559-D9B69A360914}" type="pres">
      <dgm:prSet presAssocID="{0AC6D06A-81EA-BA4C-82AB-1FBF87B993CF}" presName="chevron4" presStyleLbl="alignNode1" presStyleIdx="3" presStyleCnt="21"/>
      <dgm:spPr/>
    </dgm:pt>
    <dgm:pt modelId="{BB38E44B-9409-BD42-8771-0B5EE5C5D1C4}" type="pres">
      <dgm:prSet presAssocID="{0AC6D06A-81EA-BA4C-82AB-1FBF87B993CF}" presName="chevron5" presStyleLbl="alignNode1" presStyleIdx="4" presStyleCnt="21"/>
      <dgm:spPr/>
    </dgm:pt>
    <dgm:pt modelId="{60CA8AAA-A7A6-894C-9793-DE4614FD6511}" type="pres">
      <dgm:prSet presAssocID="{0AC6D06A-81EA-BA4C-82AB-1FBF87B993CF}" presName="chevron6" presStyleLbl="alignNode1" presStyleIdx="5" presStyleCnt="21"/>
      <dgm:spPr/>
    </dgm:pt>
    <dgm:pt modelId="{D51F2B53-4822-CD40-A996-BE3D7C7358C1}" type="pres">
      <dgm:prSet presAssocID="{0AC6D06A-81EA-BA4C-82AB-1FBF87B993CF}" presName="chevron7" presStyleLbl="alignNode1" presStyleIdx="6" presStyleCnt="21"/>
      <dgm:spPr/>
    </dgm:pt>
    <dgm:pt modelId="{EEEFB796-7305-B14D-88DF-599579C75E21}" type="pres">
      <dgm:prSet presAssocID="{0AC6D06A-81EA-BA4C-82AB-1FBF87B993CF}" presName="childtext" presStyleLbl="solidFgAcc1" presStyleIdx="0" presStyleCnt="3">
        <dgm:presLayoutVars>
          <dgm:chMax/>
          <dgm:chPref val="0"/>
          <dgm:bulletEnabled val="1"/>
        </dgm:presLayoutVars>
      </dgm:prSet>
      <dgm:spPr/>
      <dgm:t>
        <a:bodyPr/>
        <a:lstStyle/>
        <a:p>
          <a:endParaRPr lang="zh-CN" altLang="en-US"/>
        </a:p>
      </dgm:t>
    </dgm:pt>
    <dgm:pt modelId="{F8BCAF98-6C6B-2B46-9C52-7C78F692E922}" type="pres">
      <dgm:prSet presAssocID="{34B7D963-A990-F54B-B322-D955B0C4ADA4}" presName="sibTrans" presStyleCnt="0"/>
      <dgm:spPr/>
    </dgm:pt>
    <dgm:pt modelId="{673B8DAE-A8C0-244B-9B98-341943F47915}" type="pres">
      <dgm:prSet presAssocID="{A3E9CB85-5CE2-7941-9485-FDB3E6EACF66}" presName="parenttextcomposite" presStyleCnt="0"/>
      <dgm:spPr/>
    </dgm:pt>
    <dgm:pt modelId="{D8AB2B28-B6C5-AF4D-92BB-B314880182E0}" type="pres">
      <dgm:prSet presAssocID="{A3E9CB85-5CE2-7941-9485-FDB3E6EACF66}" presName="parenttext" presStyleLbl="revTx" presStyleIdx="1" presStyleCnt="3">
        <dgm:presLayoutVars>
          <dgm:chMax/>
          <dgm:chPref val="2"/>
          <dgm:bulletEnabled val="1"/>
        </dgm:presLayoutVars>
      </dgm:prSet>
      <dgm:spPr/>
      <dgm:t>
        <a:bodyPr/>
        <a:lstStyle/>
        <a:p>
          <a:endParaRPr lang="zh-CN" altLang="en-US"/>
        </a:p>
      </dgm:t>
    </dgm:pt>
    <dgm:pt modelId="{97EF989B-7CA2-0845-8A3E-0EB9777B9040}" type="pres">
      <dgm:prSet presAssocID="{A3E9CB85-5CE2-7941-9485-FDB3E6EACF66}" presName="composite" presStyleCnt="0"/>
      <dgm:spPr/>
    </dgm:pt>
    <dgm:pt modelId="{8C6C25D9-386A-5546-8C42-80EE37C4E460}" type="pres">
      <dgm:prSet presAssocID="{A3E9CB85-5CE2-7941-9485-FDB3E6EACF66}" presName="chevron1" presStyleLbl="alignNode1" presStyleIdx="7" presStyleCnt="21"/>
      <dgm:spPr/>
    </dgm:pt>
    <dgm:pt modelId="{67EA8870-11E1-F74A-A6D1-08AA8C9AAFC2}" type="pres">
      <dgm:prSet presAssocID="{A3E9CB85-5CE2-7941-9485-FDB3E6EACF66}" presName="chevron2" presStyleLbl="alignNode1" presStyleIdx="8" presStyleCnt="21"/>
      <dgm:spPr/>
    </dgm:pt>
    <dgm:pt modelId="{7430EB9A-2601-0545-B2C5-34154E69A4BE}" type="pres">
      <dgm:prSet presAssocID="{A3E9CB85-5CE2-7941-9485-FDB3E6EACF66}" presName="chevron3" presStyleLbl="alignNode1" presStyleIdx="9" presStyleCnt="21"/>
      <dgm:spPr/>
    </dgm:pt>
    <dgm:pt modelId="{DC447BAD-27FC-B444-BDC4-1F5DE261E93C}" type="pres">
      <dgm:prSet presAssocID="{A3E9CB85-5CE2-7941-9485-FDB3E6EACF66}" presName="chevron4" presStyleLbl="alignNode1" presStyleIdx="10" presStyleCnt="21"/>
      <dgm:spPr/>
    </dgm:pt>
    <dgm:pt modelId="{C21E7FF7-E216-ED45-86C3-1972C6099EDA}" type="pres">
      <dgm:prSet presAssocID="{A3E9CB85-5CE2-7941-9485-FDB3E6EACF66}" presName="chevron5" presStyleLbl="alignNode1" presStyleIdx="11" presStyleCnt="21"/>
      <dgm:spPr/>
    </dgm:pt>
    <dgm:pt modelId="{A8CB72B4-96BF-AE43-BCB2-8B73ECE9597F}" type="pres">
      <dgm:prSet presAssocID="{A3E9CB85-5CE2-7941-9485-FDB3E6EACF66}" presName="chevron6" presStyleLbl="alignNode1" presStyleIdx="12" presStyleCnt="21"/>
      <dgm:spPr/>
    </dgm:pt>
    <dgm:pt modelId="{08B1A90D-E536-2F47-B038-552CD4D71B30}" type="pres">
      <dgm:prSet presAssocID="{A3E9CB85-5CE2-7941-9485-FDB3E6EACF66}" presName="chevron7" presStyleLbl="alignNode1" presStyleIdx="13" presStyleCnt="21"/>
      <dgm:spPr/>
    </dgm:pt>
    <dgm:pt modelId="{E4990E3A-6537-BD4B-8049-4E9EB0C42824}" type="pres">
      <dgm:prSet presAssocID="{A3E9CB85-5CE2-7941-9485-FDB3E6EACF66}" presName="childtext" presStyleLbl="solidFgAcc1" presStyleIdx="1" presStyleCnt="3">
        <dgm:presLayoutVars>
          <dgm:chMax/>
          <dgm:chPref val="0"/>
          <dgm:bulletEnabled val="1"/>
        </dgm:presLayoutVars>
      </dgm:prSet>
      <dgm:spPr/>
      <dgm:t>
        <a:bodyPr/>
        <a:lstStyle/>
        <a:p>
          <a:endParaRPr lang="zh-CN" altLang="en-US"/>
        </a:p>
      </dgm:t>
    </dgm:pt>
    <dgm:pt modelId="{23537655-10B3-9A4E-B6E7-1A9BEDA08266}" type="pres">
      <dgm:prSet presAssocID="{A41E2EC3-0D5E-8844-9BA1-B278CE712C55}" presName="sibTrans" presStyleCnt="0"/>
      <dgm:spPr/>
    </dgm:pt>
    <dgm:pt modelId="{D800F1B1-2C3A-5B4C-B012-663C73AF3E2E}" type="pres">
      <dgm:prSet presAssocID="{3B91CC59-0DC8-BB43-BCC6-0B09228E7617}" presName="parenttextcomposite" presStyleCnt="0"/>
      <dgm:spPr/>
    </dgm:pt>
    <dgm:pt modelId="{6B918B73-9CAF-E048-A6D6-2A3C29720423}" type="pres">
      <dgm:prSet presAssocID="{3B91CC59-0DC8-BB43-BCC6-0B09228E7617}" presName="parenttext" presStyleLbl="revTx" presStyleIdx="2" presStyleCnt="3">
        <dgm:presLayoutVars>
          <dgm:chMax/>
          <dgm:chPref val="2"/>
          <dgm:bulletEnabled val="1"/>
        </dgm:presLayoutVars>
      </dgm:prSet>
      <dgm:spPr/>
      <dgm:t>
        <a:bodyPr/>
        <a:lstStyle/>
        <a:p>
          <a:endParaRPr lang="zh-CN" altLang="en-US"/>
        </a:p>
      </dgm:t>
    </dgm:pt>
    <dgm:pt modelId="{D67E062B-DEBD-1143-A936-410845424E00}" type="pres">
      <dgm:prSet presAssocID="{3B91CC59-0DC8-BB43-BCC6-0B09228E7617}" presName="composite" presStyleCnt="0"/>
      <dgm:spPr/>
    </dgm:pt>
    <dgm:pt modelId="{7C61DB45-2B43-B04F-A268-18054FF5FC45}" type="pres">
      <dgm:prSet presAssocID="{3B91CC59-0DC8-BB43-BCC6-0B09228E7617}" presName="chevron1" presStyleLbl="alignNode1" presStyleIdx="14" presStyleCnt="21"/>
      <dgm:spPr/>
    </dgm:pt>
    <dgm:pt modelId="{ECB1F98F-5C7B-7549-BA4F-33A73771C280}" type="pres">
      <dgm:prSet presAssocID="{3B91CC59-0DC8-BB43-BCC6-0B09228E7617}" presName="chevron2" presStyleLbl="alignNode1" presStyleIdx="15" presStyleCnt="21"/>
      <dgm:spPr/>
    </dgm:pt>
    <dgm:pt modelId="{FF8DA280-1EDD-B648-83D5-1948CA57CE87}" type="pres">
      <dgm:prSet presAssocID="{3B91CC59-0DC8-BB43-BCC6-0B09228E7617}" presName="chevron3" presStyleLbl="alignNode1" presStyleIdx="16" presStyleCnt="21"/>
      <dgm:spPr/>
    </dgm:pt>
    <dgm:pt modelId="{0F8EAFEC-3765-B84C-BF4E-FC4BEBE614E7}" type="pres">
      <dgm:prSet presAssocID="{3B91CC59-0DC8-BB43-BCC6-0B09228E7617}" presName="chevron4" presStyleLbl="alignNode1" presStyleIdx="17" presStyleCnt="21"/>
      <dgm:spPr/>
    </dgm:pt>
    <dgm:pt modelId="{2A8F2F58-72CE-9341-9DDC-77047049A324}" type="pres">
      <dgm:prSet presAssocID="{3B91CC59-0DC8-BB43-BCC6-0B09228E7617}" presName="chevron5" presStyleLbl="alignNode1" presStyleIdx="18" presStyleCnt="21"/>
      <dgm:spPr/>
    </dgm:pt>
    <dgm:pt modelId="{C4928932-366F-9442-9541-2F01B064A946}" type="pres">
      <dgm:prSet presAssocID="{3B91CC59-0DC8-BB43-BCC6-0B09228E7617}" presName="chevron6" presStyleLbl="alignNode1" presStyleIdx="19" presStyleCnt="21"/>
      <dgm:spPr/>
    </dgm:pt>
    <dgm:pt modelId="{53CCACFE-7F1B-3645-83FE-7C6BC6F8BFC6}" type="pres">
      <dgm:prSet presAssocID="{3B91CC59-0DC8-BB43-BCC6-0B09228E7617}" presName="chevron7" presStyleLbl="alignNode1" presStyleIdx="20" presStyleCnt="21"/>
      <dgm:spPr/>
    </dgm:pt>
    <dgm:pt modelId="{39A6FB47-F59F-564A-9194-DE43B2674E88}" type="pres">
      <dgm:prSet presAssocID="{3B91CC59-0DC8-BB43-BCC6-0B09228E7617}" presName="childtext" presStyleLbl="solidFgAcc1" presStyleIdx="2" presStyleCnt="3" custScaleX="114041">
        <dgm:presLayoutVars>
          <dgm:chMax/>
          <dgm:chPref val="0"/>
          <dgm:bulletEnabled val="1"/>
        </dgm:presLayoutVars>
      </dgm:prSet>
      <dgm:spPr/>
      <dgm:t>
        <a:bodyPr/>
        <a:lstStyle/>
        <a:p>
          <a:endParaRPr lang="zh-CN" altLang="en-US"/>
        </a:p>
      </dgm:t>
    </dgm:pt>
  </dgm:ptLst>
  <dgm:cxnLst>
    <dgm:cxn modelId="{7ED1A1DC-B566-C641-8A6D-56AA1809F8F0}" type="presOf" srcId="{A3E9CB85-5CE2-7941-9485-FDB3E6EACF66}" destId="{D8AB2B28-B6C5-AF4D-92BB-B314880182E0}" srcOrd="0" destOrd="0" presId="urn:microsoft.com/office/officeart/2008/layout/VerticalAccentList"/>
    <dgm:cxn modelId="{27969256-60A7-5C43-8FD8-2603DCC7F2CE}" type="presOf" srcId="{A5299463-C3DF-6D49-B61F-45B15AA3756A}" destId="{EEEFB796-7305-B14D-88DF-599579C75E21}" srcOrd="0" destOrd="0" presId="urn:microsoft.com/office/officeart/2008/layout/VerticalAccentList"/>
    <dgm:cxn modelId="{471F006B-F5B6-9A4E-8EF1-F8462BB62A59}" type="presOf" srcId="{67CBF71D-1103-8B48-B0C1-C0C49F2FA4B1}" destId="{65D93C6B-89BA-EB4F-9090-05FEDCC48C54}" srcOrd="0" destOrd="0" presId="urn:microsoft.com/office/officeart/2008/layout/VerticalAccentList"/>
    <dgm:cxn modelId="{282B2AD8-C3A8-FD43-816D-C21E7698B172}" srcId="{67CBF71D-1103-8B48-B0C1-C0C49F2FA4B1}" destId="{A3E9CB85-5CE2-7941-9485-FDB3E6EACF66}" srcOrd="1" destOrd="0" parTransId="{77678C29-4245-2743-8507-170D0E66348B}" sibTransId="{A41E2EC3-0D5E-8844-9BA1-B278CE712C55}"/>
    <dgm:cxn modelId="{79177E66-BAD2-C44E-B96D-A07D5E87CD26}" srcId="{67CBF71D-1103-8B48-B0C1-C0C49F2FA4B1}" destId="{0AC6D06A-81EA-BA4C-82AB-1FBF87B993CF}" srcOrd="0" destOrd="0" parTransId="{F9C224AE-030E-D847-A7ED-17C1390E48B5}" sibTransId="{34B7D963-A990-F54B-B322-D955B0C4ADA4}"/>
    <dgm:cxn modelId="{E2BBA3F3-CAB9-8742-A5F3-6D2B83D7F761}" type="presOf" srcId="{0AC6D06A-81EA-BA4C-82AB-1FBF87B993CF}" destId="{B0217F2E-2B41-C444-B9CF-017D74FB16E9}" srcOrd="0" destOrd="0" presId="urn:microsoft.com/office/officeart/2008/layout/VerticalAccentList"/>
    <dgm:cxn modelId="{B6EFAB05-FE85-4645-B9BB-FD4942DC4106}" srcId="{A3E9CB85-5CE2-7941-9485-FDB3E6EACF66}" destId="{7CC16FFF-053F-B244-BB4D-157E511F4430}" srcOrd="0" destOrd="0" parTransId="{686E37B4-4443-EC4E-9682-368D5C8E8CCE}" sibTransId="{93FAC824-696A-9F40-921E-41078008CA37}"/>
    <dgm:cxn modelId="{4EF3F523-7D35-A84F-B7F6-2CA4511FC47F}" srcId="{3B91CC59-0DC8-BB43-BCC6-0B09228E7617}" destId="{C90BA830-0337-6040-B18E-9AD1FF182398}" srcOrd="0" destOrd="0" parTransId="{182FBEBC-1A4F-4642-81A7-71638480D347}" sibTransId="{AB6FE8F7-9311-5946-A3E0-4970E1012FFB}"/>
    <dgm:cxn modelId="{2615AD38-EF4A-A544-A775-F68067396DB5}" srcId="{0AC6D06A-81EA-BA4C-82AB-1FBF87B993CF}" destId="{A5299463-C3DF-6D49-B61F-45B15AA3756A}" srcOrd="0" destOrd="0" parTransId="{BCF05C24-1A2B-CD44-87DB-EEE0498E9C4A}" sibTransId="{FBD6BA9A-74B0-1F4C-9BAD-B77284CD718E}"/>
    <dgm:cxn modelId="{5CF858EC-7DCE-9246-87E9-278C1D7F8935}" srcId="{67CBF71D-1103-8B48-B0C1-C0C49F2FA4B1}" destId="{3B91CC59-0DC8-BB43-BCC6-0B09228E7617}" srcOrd="2" destOrd="0" parTransId="{6268E01E-D6BA-BA4D-91FA-A793D56400ED}" sibTransId="{32550822-F0BF-CC44-913D-B27EC66173FF}"/>
    <dgm:cxn modelId="{C4CBB9CF-AA9B-FD43-B101-4B134FE7A213}" type="presOf" srcId="{3B91CC59-0DC8-BB43-BCC6-0B09228E7617}" destId="{6B918B73-9CAF-E048-A6D6-2A3C29720423}" srcOrd="0" destOrd="0" presId="urn:microsoft.com/office/officeart/2008/layout/VerticalAccentList"/>
    <dgm:cxn modelId="{8EE7C6C7-3786-464E-BD3A-9279268D6067}" type="presOf" srcId="{7CC16FFF-053F-B244-BB4D-157E511F4430}" destId="{E4990E3A-6537-BD4B-8049-4E9EB0C42824}" srcOrd="0" destOrd="0" presId="urn:microsoft.com/office/officeart/2008/layout/VerticalAccentList"/>
    <dgm:cxn modelId="{EDCD6A22-FFD5-0F42-9A0A-12C095CE9FE6}" type="presOf" srcId="{C90BA830-0337-6040-B18E-9AD1FF182398}" destId="{39A6FB47-F59F-564A-9194-DE43B2674E88}" srcOrd="0" destOrd="0" presId="urn:microsoft.com/office/officeart/2008/layout/VerticalAccentList"/>
    <dgm:cxn modelId="{278400A2-D61E-6246-8D68-3AD2662EDD51}" type="presParOf" srcId="{65D93C6B-89BA-EB4F-9090-05FEDCC48C54}" destId="{55C43CD5-DA12-424E-AFAD-73513C7BCF2F}" srcOrd="0" destOrd="0" presId="urn:microsoft.com/office/officeart/2008/layout/VerticalAccentList"/>
    <dgm:cxn modelId="{6D4AB530-73D8-B346-910E-403F144EC9C7}" type="presParOf" srcId="{55C43CD5-DA12-424E-AFAD-73513C7BCF2F}" destId="{B0217F2E-2B41-C444-B9CF-017D74FB16E9}" srcOrd="0" destOrd="0" presId="urn:microsoft.com/office/officeart/2008/layout/VerticalAccentList"/>
    <dgm:cxn modelId="{DF8F77A3-1F4A-5641-953C-FF824AB56E05}" type="presParOf" srcId="{65D93C6B-89BA-EB4F-9090-05FEDCC48C54}" destId="{C0A4B2F9-49B0-7E42-9CA4-E704A8AE0DCF}" srcOrd="1" destOrd="0" presId="urn:microsoft.com/office/officeart/2008/layout/VerticalAccentList"/>
    <dgm:cxn modelId="{9AD2B15A-7000-9E42-ADC3-A4D09BC9FA8D}" type="presParOf" srcId="{C0A4B2F9-49B0-7E42-9CA4-E704A8AE0DCF}" destId="{13BBD095-0BDD-A24C-969E-17D430496830}" srcOrd="0" destOrd="0" presId="urn:microsoft.com/office/officeart/2008/layout/VerticalAccentList"/>
    <dgm:cxn modelId="{0894A36F-0D78-DA4A-9375-0465CE824ABE}" type="presParOf" srcId="{C0A4B2F9-49B0-7E42-9CA4-E704A8AE0DCF}" destId="{BDD7C103-4E32-A84F-90C0-A521F18115FA}" srcOrd="1" destOrd="0" presId="urn:microsoft.com/office/officeart/2008/layout/VerticalAccentList"/>
    <dgm:cxn modelId="{E7A1F116-0A6F-2648-A44F-22B1F0E8DAB1}" type="presParOf" srcId="{C0A4B2F9-49B0-7E42-9CA4-E704A8AE0DCF}" destId="{AAB16B1A-CFF8-524D-BB7A-79516ACF0F54}" srcOrd="2" destOrd="0" presId="urn:microsoft.com/office/officeart/2008/layout/VerticalAccentList"/>
    <dgm:cxn modelId="{E8D9EC14-B122-D44C-AF80-633C0D63F05D}" type="presParOf" srcId="{C0A4B2F9-49B0-7E42-9CA4-E704A8AE0DCF}" destId="{3AD59AC0-8BEA-B546-B559-D9B69A360914}" srcOrd="3" destOrd="0" presId="urn:microsoft.com/office/officeart/2008/layout/VerticalAccentList"/>
    <dgm:cxn modelId="{332596DD-3338-A240-AE02-74E3D5D958BB}" type="presParOf" srcId="{C0A4B2F9-49B0-7E42-9CA4-E704A8AE0DCF}" destId="{BB38E44B-9409-BD42-8771-0B5EE5C5D1C4}" srcOrd="4" destOrd="0" presId="urn:microsoft.com/office/officeart/2008/layout/VerticalAccentList"/>
    <dgm:cxn modelId="{9CE001A5-EBC3-484B-A7BE-76158F16F3EE}" type="presParOf" srcId="{C0A4B2F9-49B0-7E42-9CA4-E704A8AE0DCF}" destId="{60CA8AAA-A7A6-894C-9793-DE4614FD6511}" srcOrd="5" destOrd="0" presId="urn:microsoft.com/office/officeart/2008/layout/VerticalAccentList"/>
    <dgm:cxn modelId="{E213F1BF-4429-CF45-B36B-110AF1864550}" type="presParOf" srcId="{C0A4B2F9-49B0-7E42-9CA4-E704A8AE0DCF}" destId="{D51F2B53-4822-CD40-A996-BE3D7C7358C1}" srcOrd="6" destOrd="0" presId="urn:microsoft.com/office/officeart/2008/layout/VerticalAccentList"/>
    <dgm:cxn modelId="{F2A1194B-1D29-3D48-887B-3C002446897F}" type="presParOf" srcId="{C0A4B2F9-49B0-7E42-9CA4-E704A8AE0DCF}" destId="{EEEFB796-7305-B14D-88DF-599579C75E21}" srcOrd="7" destOrd="0" presId="urn:microsoft.com/office/officeart/2008/layout/VerticalAccentList"/>
    <dgm:cxn modelId="{E9A05506-7788-D54B-A375-52C98F2E1A08}" type="presParOf" srcId="{65D93C6B-89BA-EB4F-9090-05FEDCC48C54}" destId="{F8BCAF98-6C6B-2B46-9C52-7C78F692E922}" srcOrd="2" destOrd="0" presId="urn:microsoft.com/office/officeart/2008/layout/VerticalAccentList"/>
    <dgm:cxn modelId="{1519DEF0-5CA6-0D45-9B3F-8BBEE5F03F12}" type="presParOf" srcId="{65D93C6B-89BA-EB4F-9090-05FEDCC48C54}" destId="{673B8DAE-A8C0-244B-9B98-341943F47915}" srcOrd="3" destOrd="0" presId="urn:microsoft.com/office/officeart/2008/layout/VerticalAccentList"/>
    <dgm:cxn modelId="{C837C945-BFAE-204D-BFFE-72D4F040B704}" type="presParOf" srcId="{673B8DAE-A8C0-244B-9B98-341943F47915}" destId="{D8AB2B28-B6C5-AF4D-92BB-B314880182E0}" srcOrd="0" destOrd="0" presId="urn:microsoft.com/office/officeart/2008/layout/VerticalAccentList"/>
    <dgm:cxn modelId="{8604BDF7-8516-CF45-9202-99EB686DDCED}" type="presParOf" srcId="{65D93C6B-89BA-EB4F-9090-05FEDCC48C54}" destId="{97EF989B-7CA2-0845-8A3E-0EB9777B9040}" srcOrd="4" destOrd="0" presId="urn:microsoft.com/office/officeart/2008/layout/VerticalAccentList"/>
    <dgm:cxn modelId="{ABDCB9C7-E58C-5747-BAF6-4B8A791B6268}" type="presParOf" srcId="{97EF989B-7CA2-0845-8A3E-0EB9777B9040}" destId="{8C6C25D9-386A-5546-8C42-80EE37C4E460}" srcOrd="0" destOrd="0" presId="urn:microsoft.com/office/officeart/2008/layout/VerticalAccentList"/>
    <dgm:cxn modelId="{4CE79DC2-C04A-1643-B115-64686893E5F5}" type="presParOf" srcId="{97EF989B-7CA2-0845-8A3E-0EB9777B9040}" destId="{67EA8870-11E1-F74A-A6D1-08AA8C9AAFC2}" srcOrd="1" destOrd="0" presId="urn:microsoft.com/office/officeart/2008/layout/VerticalAccentList"/>
    <dgm:cxn modelId="{ED196913-D342-284E-8A5F-297D0D7AD1F6}" type="presParOf" srcId="{97EF989B-7CA2-0845-8A3E-0EB9777B9040}" destId="{7430EB9A-2601-0545-B2C5-34154E69A4BE}" srcOrd="2" destOrd="0" presId="urn:microsoft.com/office/officeart/2008/layout/VerticalAccentList"/>
    <dgm:cxn modelId="{FA4A3238-8AA4-2844-8F87-F9F19B9C1027}" type="presParOf" srcId="{97EF989B-7CA2-0845-8A3E-0EB9777B9040}" destId="{DC447BAD-27FC-B444-BDC4-1F5DE261E93C}" srcOrd="3" destOrd="0" presId="urn:microsoft.com/office/officeart/2008/layout/VerticalAccentList"/>
    <dgm:cxn modelId="{8B86D25B-9C19-A84C-9261-519A3C12B31C}" type="presParOf" srcId="{97EF989B-7CA2-0845-8A3E-0EB9777B9040}" destId="{C21E7FF7-E216-ED45-86C3-1972C6099EDA}" srcOrd="4" destOrd="0" presId="urn:microsoft.com/office/officeart/2008/layout/VerticalAccentList"/>
    <dgm:cxn modelId="{5EE88FC2-2B0B-794F-A189-387152F03B0E}" type="presParOf" srcId="{97EF989B-7CA2-0845-8A3E-0EB9777B9040}" destId="{A8CB72B4-96BF-AE43-BCB2-8B73ECE9597F}" srcOrd="5" destOrd="0" presId="urn:microsoft.com/office/officeart/2008/layout/VerticalAccentList"/>
    <dgm:cxn modelId="{FD78CDDF-B356-CD4C-AF8B-6D6C1ABFEDCD}" type="presParOf" srcId="{97EF989B-7CA2-0845-8A3E-0EB9777B9040}" destId="{08B1A90D-E536-2F47-B038-552CD4D71B30}" srcOrd="6" destOrd="0" presId="urn:microsoft.com/office/officeart/2008/layout/VerticalAccentList"/>
    <dgm:cxn modelId="{260F2FE3-92A4-4E46-A58A-C1534CE9832D}" type="presParOf" srcId="{97EF989B-7CA2-0845-8A3E-0EB9777B9040}" destId="{E4990E3A-6537-BD4B-8049-4E9EB0C42824}" srcOrd="7" destOrd="0" presId="urn:microsoft.com/office/officeart/2008/layout/VerticalAccentList"/>
    <dgm:cxn modelId="{9E0FD8F9-37E8-7F43-BC2C-581515B70507}" type="presParOf" srcId="{65D93C6B-89BA-EB4F-9090-05FEDCC48C54}" destId="{23537655-10B3-9A4E-B6E7-1A9BEDA08266}" srcOrd="5" destOrd="0" presId="urn:microsoft.com/office/officeart/2008/layout/VerticalAccentList"/>
    <dgm:cxn modelId="{90A4FEE7-0ABA-0444-95CD-5073B126067C}" type="presParOf" srcId="{65D93C6B-89BA-EB4F-9090-05FEDCC48C54}" destId="{D800F1B1-2C3A-5B4C-B012-663C73AF3E2E}" srcOrd="6" destOrd="0" presId="urn:microsoft.com/office/officeart/2008/layout/VerticalAccentList"/>
    <dgm:cxn modelId="{617B4014-E30B-D74B-B834-4FF2B44355A3}" type="presParOf" srcId="{D800F1B1-2C3A-5B4C-B012-663C73AF3E2E}" destId="{6B918B73-9CAF-E048-A6D6-2A3C29720423}" srcOrd="0" destOrd="0" presId="urn:microsoft.com/office/officeart/2008/layout/VerticalAccentList"/>
    <dgm:cxn modelId="{B98ED9E6-82D1-F44C-865B-7C567BC56C18}" type="presParOf" srcId="{65D93C6B-89BA-EB4F-9090-05FEDCC48C54}" destId="{D67E062B-DEBD-1143-A936-410845424E00}" srcOrd="7" destOrd="0" presId="urn:microsoft.com/office/officeart/2008/layout/VerticalAccentList"/>
    <dgm:cxn modelId="{C142AB40-4D5E-EE42-9B86-30371DF3FA8E}" type="presParOf" srcId="{D67E062B-DEBD-1143-A936-410845424E00}" destId="{7C61DB45-2B43-B04F-A268-18054FF5FC45}" srcOrd="0" destOrd="0" presId="urn:microsoft.com/office/officeart/2008/layout/VerticalAccentList"/>
    <dgm:cxn modelId="{9893279E-9574-634B-810E-FCF8D425D028}" type="presParOf" srcId="{D67E062B-DEBD-1143-A936-410845424E00}" destId="{ECB1F98F-5C7B-7549-BA4F-33A73771C280}" srcOrd="1" destOrd="0" presId="urn:microsoft.com/office/officeart/2008/layout/VerticalAccentList"/>
    <dgm:cxn modelId="{11853734-C4B4-9D41-80B3-A51A67030D3D}" type="presParOf" srcId="{D67E062B-DEBD-1143-A936-410845424E00}" destId="{FF8DA280-1EDD-B648-83D5-1948CA57CE87}" srcOrd="2" destOrd="0" presId="urn:microsoft.com/office/officeart/2008/layout/VerticalAccentList"/>
    <dgm:cxn modelId="{8E84BA98-2FB0-F64A-84C0-9BC73F7EA87F}" type="presParOf" srcId="{D67E062B-DEBD-1143-A936-410845424E00}" destId="{0F8EAFEC-3765-B84C-BF4E-FC4BEBE614E7}" srcOrd="3" destOrd="0" presId="urn:microsoft.com/office/officeart/2008/layout/VerticalAccentList"/>
    <dgm:cxn modelId="{A8FB7AB0-E2DD-9C4E-B18D-086546754B4C}" type="presParOf" srcId="{D67E062B-DEBD-1143-A936-410845424E00}" destId="{2A8F2F58-72CE-9341-9DDC-77047049A324}" srcOrd="4" destOrd="0" presId="urn:microsoft.com/office/officeart/2008/layout/VerticalAccentList"/>
    <dgm:cxn modelId="{1919C894-DFA8-E64B-B2ED-56D2162BCC53}" type="presParOf" srcId="{D67E062B-DEBD-1143-A936-410845424E00}" destId="{C4928932-366F-9442-9541-2F01B064A946}" srcOrd="5" destOrd="0" presId="urn:microsoft.com/office/officeart/2008/layout/VerticalAccentList"/>
    <dgm:cxn modelId="{2F99A2B8-8A92-F249-AA17-C5E5B1FCB5A1}" type="presParOf" srcId="{D67E062B-DEBD-1143-A936-410845424E00}" destId="{53CCACFE-7F1B-3645-83FE-7C6BC6F8BFC6}" srcOrd="6" destOrd="0" presId="urn:microsoft.com/office/officeart/2008/layout/VerticalAccentList"/>
    <dgm:cxn modelId="{CAA74330-3F40-F84D-9B63-5DDA70C58F32}" type="presParOf" srcId="{D67E062B-DEBD-1143-A936-410845424E00}" destId="{39A6FB47-F59F-564A-9194-DE43B2674E88}" srcOrd="7" destOrd="0" presId="urn:microsoft.com/office/officeart/2008/layout/VerticalAccent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9296D88-B728-CE45-8F97-31F139E0BDB7}" type="doc">
      <dgm:prSet loTypeId="urn:microsoft.com/office/officeart/2005/8/layout/vList3#1" loCatId="" qsTypeId="urn:microsoft.com/office/officeart/2005/8/quickstyle/simple4" qsCatId="simple" csTypeId="urn:microsoft.com/office/officeart/2005/8/colors/accent1_2" csCatId="accent1" phldr="1"/>
      <dgm:spPr/>
    </dgm:pt>
    <dgm:pt modelId="{DD3DF8A7-98A4-B64E-BBCC-9038EFEDA5FB}">
      <dgm:prSet phldrT="[文本]" custT="1"/>
      <dgm:spPr/>
      <dgm:t>
        <a:bodyPr/>
        <a:lstStyle/>
        <a:p>
          <a:pPr algn="l"/>
          <a:r>
            <a:rPr lang="zh-CN" altLang="en-US" sz="1800" dirty="0" smtClean="0"/>
            <a:t>打坐时，有时候会进入一个全新的世界，这种体会叫做“慧”－智慧，智慧告诉我们一切都是虚幻的</a:t>
          </a:r>
          <a:r>
            <a:rPr lang="zh-CN" altLang="en-US" sz="1400" dirty="0" smtClean="0"/>
            <a:t>。</a:t>
          </a:r>
          <a:endParaRPr lang="zh-CN" altLang="en-US" sz="1400" dirty="0"/>
        </a:p>
      </dgm:t>
    </dgm:pt>
    <dgm:pt modelId="{A7BF0924-6BC9-8B41-B6BA-4E7CF4A57AFA}" cxnId="{183695AC-B515-E14E-B4B4-AFE92477D977}" type="parTrans">
      <dgm:prSet/>
      <dgm:spPr/>
      <dgm:t>
        <a:bodyPr/>
        <a:lstStyle/>
        <a:p>
          <a:endParaRPr lang="zh-CN" altLang="en-US"/>
        </a:p>
      </dgm:t>
    </dgm:pt>
    <dgm:pt modelId="{17FCC70A-6A1B-E44B-990D-21BF353A699E}" cxnId="{183695AC-B515-E14E-B4B4-AFE92477D977}" type="sibTrans">
      <dgm:prSet/>
      <dgm:spPr/>
      <dgm:t>
        <a:bodyPr/>
        <a:lstStyle/>
        <a:p>
          <a:endParaRPr lang="zh-CN" altLang="en-US"/>
        </a:p>
      </dgm:t>
    </dgm:pt>
    <dgm:pt modelId="{D46283AE-5B17-EB4C-90B1-41FB0FC1F01D}">
      <dgm:prSet phldrT="[文本]" custT="1"/>
      <dgm:spPr/>
      <dgm:t>
        <a:bodyPr/>
        <a:lstStyle/>
        <a:p>
          <a:pPr algn="l"/>
          <a:r>
            <a:rPr lang="zh-CN" altLang="en-US" sz="1800" dirty="0" smtClean="0"/>
            <a:t>打坐结束后，又回到了平时的生活之中，回到真实的世界</a:t>
          </a:r>
          <a:r>
            <a:rPr lang="zh-CN" altLang="en-US" sz="1800" dirty="0" smtClean="0"/>
            <a:t>中，所有东西变回真实。</a:t>
          </a:r>
          <a:endParaRPr lang="zh-CN" altLang="en-US" sz="1800" dirty="0"/>
        </a:p>
      </dgm:t>
    </dgm:pt>
    <dgm:pt modelId="{B917F86A-4588-FA42-A10A-85F4E34F916C}" cxnId="{0A97A6DE-3765-0B48-A556-2EEADE4B3B1D}" type="parTrans">
      <dgm:prSet/>
      <dgm:spPr/>
      <dgm:t>
        <a:bodyPr/>
        <a:lstStyle/>
        <a:p>
          <a:endParaRPr lang="zh-CN" altLang="en-US"/>
        </a:p>
      </dgm:t>
    </dgm:pt>
    <dgm:pt modelId="{11542C03-9171-3C4E-A7AD-F7C20227BD74}" cxnId="{0A97A6DE-3765-0B48-A556-2EEADE4B3B1D}" type="sibTrans">
      <dgm:prSet/>
      <dgm:spPr/>
      <dgm:t>
        <a:bodyPr/>
        <a:lstStyle/>
        <a:p>
          <a:endParaRPr lang="zh-CN" altLang="en-US"/>
        </a:p>
      </dgm:t>
    </dgm:pt>
    <dgm:pt modelId="{EA80FC58-F563-7C44-ACD3-3438291DF49C}">
      <dgm:prSet phldrT="[文本]" custT="1"/>
      <dgm:spPr/>
      <dgm:t>
        <a:bodyPr/>
        <a:lstStyle/>
        <a:p>
          <a:pPr algn="l"/>
          <a:r>
            <a:rPr lang="zh-CN" altLang="en-US" sz="1800" dirty="0" smtClean="0"/>
            <a:t>普通人认为真</a:t>
          </a:r>
          <a:r>
            <a:rPr lang="zh-CN" altLang="en-US" sz="1800" dirty="0" smtClean="0"/>
            <a:t>实和虚拟两种形式</a:t>
          </a:r>
          <a:r>
            <a:rPr lang="zh-CN" altLang="en-US" sz="1800" dirty="0" smtClean="0"/>
            <a:t>中是</a:t>
          </a:r>
          <a:r>
            <a:rPr lang="zh-CN" altLang="en-US" sz="1800" dirty="0" smtClean="0"/>
            <a:t>矛盾的，是不可能</a:t>
          </a:r>
          <a:r>
            <a:rPr lang="zh-CN" altLang="en-US" sz="1800" dirty="0" smtClean="0"/>
            <a:t>的，不理解</a:t>
          </a:r>
          <a:r>
            <a:rPr lang="zh-CN" altLang="en-US" sz="1700" dirty="0" smtClean="0"/>
            <a:t>。</a:t>
          </a:r>
          <a:endParaRPr lang="zh-CN" altLang="en-US" sz="1700" dirty="0"/>
        </a:p>
      </dgm:t>
    </dgm:pt>
    <dgm:pt modelId="{A19DFCF4-63E6-F84D-BFF7-41AD74979659}" cxnId="{4CD98C1A-9A1D-1F4B-BBD3-4520EBEA6C56}" type="parTrans">
      <dgm:prSet/>
      <dgm:spPr/>
      <dgm:t>
        <a:bodyPr/>
        <a:lstStyle/>
        <a:p>
          <a:endParaRPr lang="zh-CN" altLang="en-US"/>
        </a:p>
      </dgm:t>
    </dgm:pt>
    <dgm:pt modelId="{5F5DFE79-B2B6-8445-8200-4840C4A713A4}" cxnId="{4CD98C1A-9A1D-1F4B-BBD3-4520EBEA6C56}" type="sibTrans">
      <dgm:prSet/>
      <dgm:spPr/>
      <dgm:t>
        <a:bodyPr/>
        <a:lstStyle/>
        <a:p>
          <a:endParaRPr lang="zh-CN" altLang="en-US"/>
        </a:p>
      </dgm:t>
    </dgm:pt>
    <dgm:pt modelId="{3DF09023-CBD7-3341-B5CF-10525F94B96D}" type="pres">
      <dgm:prSet presAssocID="{79296D88-B728-CE45-8F97-31F139E0BDB7}" presName="linearFlow" presStyleCnt="0">
        <dgm:presLayoutVars>
          <dgm:dir/>
          <dgm:resizeHandles val="exact"/>
        </dgm:presLayoutVars>
      </dgm:prSet>
      <dgm:spPr/>
    </dgm:pt>
    <dgm:pt modelId="{F0F2DE0A-37E5-F140-98B9-1D01FC723E12}" type="pres">
      <dgm:prSet presAssocID="{DD3DF8A7-98A4-B64E-BBCC-9038EFEDA5FB}" presName="composite" presStyleCnt="0"/>
      <dgm:spPr/>
    </dgm:pt>
    <dgm:pt modelId="{9CB3A793-2373-B94C-84C2-3699592837E0}" type="pres">
      <dgm:prSet presAssocID="{DD3DF8A7-98A4-B64E-BBCC-9038EFEDA5FB}"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1682FEAD-1832-BC46-8B76-3EACB53E7574}" type="pres">
      <dgm:prSet presAssocID="{DD3DF8A7-98A4-B64E-BBCC-9038EFEDA5FB}" presName="txShp" presStyleLbl="node1" presStyleIdx="0" presStyleCnt="3">
        <dgm:presLayoutVars>
          <dgm:bulletEnabled val="1"/>
        </dgm:presLayoutVars>
      </dgm:prSet>
      <dgm:spPr/>
      <dgm:t>
        <a:bodyPr/>
        <a:lstStyle/>
        <a:p>
          <a:endParaRPr lang="zh-CN" altLang="en-US"/>
        </a:p>
      </dgm:t>
    </dgm:pt>
    <dgm:pt modelId="{052873A3-BF5A-C84C-89CB-F0C2F308B00F}" type="pres">
      <dgm:prSet presAssocID="{17FCC70A-6A1B-E44B-990D-21BF353A699E}" presName="spacing" presStyleCnt="0"/>
      <dgm:spPr/>
    </dgm:pt>
    <dgm:pt modelId="{FF9A243C-3CA7-D045-A43C-0BA13E4C3B94}" type="pres">
      <dgm:prSet presAssocID="{D46283AE-5B17-EB4C-90B1-41FB0FC1F01D}" presName="composite" presStyleCnt="0"/>
      <dgm:spPr/>
    </dgm:pt>
    <dgm:pt modelId="{2F16DD69-6EEC-B347-AA5B-542AFF36A8E1}" type="pres">
      <dgm:prSet presAssocID="{D46283AE-5B17-EB4C-90B1-41FB0FC1F01D}" presName="imgShp"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39000" r="-39000"/>
          </a:stretch>
        </a:blipFill>
      </dgm:spPr>
    </dgm:pt>
    <dgm:pt modelId="{634B2C53-D9AD-6043-98C2-16288E0BB0FC}" type="pres">
      <dgm:prSet presAssocID="{D46283AE-5B17-EB4C-90B1-41FB0FC1F01D}" presName="txShp" presStyleLbl="node1" presStyleIdx="1" presStyleCnt="3">
        <dgm:presLayoutVars>
          <dgm:bulletEnabled val="1"/>
        </dgm:presLayoutVars>
      </dgm:prSet>
      <dgm:spPr/>
      <dgm:t>
        <a:bodyPr/>
        <a:lstStyle/>
        <a:p>
          <a:endParaRPr lang="zh-CN" altLang="en-US"/>
        </a:p>
      </dgm:t>
    </dgm:pt>
    <dgm:pt modelId="{E3B53414-C63F-3F46-90B4-760A0060EA79}" type="pres">
      <dgm:prSet presAssocID="{11542C03-9171-3C4E-A7AD-F7C20227BD74}" presName="spacing" presStyleCnt="0"/>
      <dgm:spPr/>
    </dgm:pt>
    <dgm:pt modelId="{1CD8DF83-DB15-3442-8ACE-99441F2D5655}" type="pres">
      <dgm:prSet presAssocID="{EA80FC58-F563-7C44-ACD3-3438291DF49C}" presName="composite" presStyleCnt="0"/>
      <dgm:spPr/>
    </dgm:pt>
    <dgm:pt modelId="{9208F0A3-7B61-134D-B9A9-42E0CBE65DD9}" type="pres">
      <dgm:prSet presAssocID="{EA80FC58-F563-7C44-ACD3-3438291DF49C}" presName="imgShp"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pt>
    <dgm:pt modelId="{3E20AABC-ECB4-0740-8427-07EBAD41BBA4}" type="pres">
      <dgm:prSet presAssocID="{EA80FC58-F563-7C44-ACD3-3438291DF49C}" presName="txShp" presStyleLbl="node1" presStyleIdx="2" presStyleCnt="3">
        <dgm:presLayoutVars>
          <dgm:bulletEnabled val="1"/>
        </dgm:presLayoutVars>
      </dgm:prSet>
      <dgm:spPr/>
      <dgm:t>
        <a:bodyPr/>
        <a:lstStyle/>
        <a:p>
          <a:endParaRPr lang="zh-CN" altLang="en-US"/>
        </a:p>
      </dgm:t>
    </dgm:pt>
  </dgm:ptLst>
  <dgm:cxnLst>
    <dgm:cxn modelId="{A5F0FDC1-10DC-E241-B2CD-B33A8CAC850B}" type="presOf" srcId="{D46283AE-5B17-EB4C-90B1-41FB0FC1F01D}" destId="{634B2C53-D9AD-6043-98C2-16288E0BB0FC}" srcOrd="0" destOrd="0" presId="urn:microsoft.com/office/officeart/2005/8/layout/vList3#1"/>
    <dgm:cxn modelId="{0A97A6DE-3765-0B48-A556-2EEADE4B3B1D}" srcId="{79296D88-B728-CE45-8F97-31F139E0BDB7}" destId="{D46283AE-5B17-EB4C-90B1-41FB0FC1F01D}" srcOrd="1" destOrd="0" parTransId="{B917F86A-4588-FA42-A10A-85F4E34F916C}" sibTransId="{11542C03-9171-3C4E-A7AD-F7C20227BD74}"/>
    <dgm:cxn modelId="{BB38F5F9-08DD-E14B-A3ED-6DCA6DEB8DE9}" type="presOf" srcId="{EA80FC58-F563-7C44-ACD3-3438291DF49C}" destId="{3E20AABC-ECB4-0740-8427-07EBAD41BBA4}" srcOrd="0" destOrd="0" presId="urn:microsoft.com/office/officeart/2005/8/layout/vList3#1"/>
    <dgm:cxn modelId="{183695AC-B515-E14E-B4B4-AFE92477D977}" srcId="{79296D88-B728-CE45-8F97-31F139E0BDB7}" destId="{DD3DF8A7-98A4-B64E-BBCC-9038EFEDA5FB}" srcOrd="0" destOrd="0" parTransId="{A7BF0924-6BC9-8B41-B6BA-4E7CF4A57AFA}" sibTransId="{17FCC70A-6A1B-E44B-990D-21BF353A699E}"/>
    <dgm:cxn modelId="{4CD98C1A-9A1D-1F4B-BBD3-4520EBEA6C56}" srcId="{79296D88-B728-CE45-8F97-31F139E0BDB7}" destId="{EA80FC58-F563-7C44-ACD3-3438291DF49C}" srcOrd="2" destOrd="0" parTransId="{A19DFCF4-63E6-F84D-BFF7-41AD74979659}" sibTransId="{5F5DFE79-B2B6-8445-8200-4840C4A713A4}"/>
    <dgm:cxn modelId="{67323D5E-47AC-1543-8072-A76EFC4A7E63}" type="presOf" srcId="{79296D88-B728-CE45-8F97-31F139E0BDB7}" destId="{3DF09023-CBD7-3341-B5CF-10525F94B96D}" srcOrd="0" destOrd="0" presId="urn:microsoft.com/office/officeart/2005/8/layout/vList3#1"/>
    <dgm:cxn modelId="{78D2A65C-E6E0-784B-A67D-E158D9C38145}" type="presOf" srcId="{DD3DF8A7-98A4-B64E-BBCC-9038EFEDA5FB}" destId="{1682FEAD-1832-BC46-8B76-3EACB53E7574}" srcOrd="0" destOrd="0" presId="urn:microsoft.com/office/officeart/2005/8/layout/vList3#1"/>
    <dgm:cxn modelId="{83019D71-7066-7D4B-A54D-4B562411A77E}" type="presParOf" srcId="{3DF09023-CBD7-3341-B5CF-10525F94B96D}" destId="{F0F2DE0A-37E5-F140-98B9-1D01FC723E12}" srcOrd="0" destOrd="0" presId="urn:microsoft.com/office/officeart/2005/8/layout/vList3#1"/>
    <dgm:cxn modelId="{6D0484AE-E8FE-244B-9073-D64FD761F06D}" type="presParOf" srcId="{F0F2DE0A-37E5-F140-98B9-1D01FC723E12}" destId="{9CB3A793-2373-B94C-84C2-3699592837E0}" srcOrd="0" destOrd="0" presId="urn:microsoft.com/office/officeart/2005/8/layout/vList3#1"/>
    <dgm:cxn modelId="{2C3C0D1C-0902-AA4F-AE87-5C68C4232BE7}" type="presParOf" srcId="{F0F2DE0A-37E5-F140-98B9-1D01FC723E12}" destId="{1682FEAD-1832-BC46-8B76-3EACB53E7574}" srcOrd="1" destOrd="0" presId="urn:microsoft.com/office/officeart/2005/8/layout/vList3#1"/>
    <dgm:cxn modelId="{76192A47-E1F7-474A-8E13-66889DFFF894}" type="presParOf" srcId="{3DF09023-CBD7-3341-B5CF-10525F94B96D}" destId="{052873A3-BF5A-C84C-89CB-F0C2F308B00F}" srcOrd="1" destOrd="0" presId="urn:microsoft.com/office/officeart/2005/8/layout/vList3#1"/>
    <dgm:cxn modelId="{7D542C27-2956-7D45-B283-B5E54804551D}" type="presParOf" srcId="{3DF09023-CBD7-3341-B5CF-10525F94B96D}" destId="{FF9A243C-3CA7-D045-A43C-0BA13E4C3B94}" srcOrd="2" destOrd="0" presId="urn:microsoft.com/office/officeart/2005/8/layout/vList3#1"/>
    <dgm:cxn modelId="{9241D664-1ED9-824E-9BDF-BB7E78F8FFF8}" type="presParOf" srcId="{FF9A243C-3CA7-D045-A43C-0BA13E4C3B94}" destId="{2F16DD69-6EEC-B347-AA5B-542AFF36A8E1}" srcOrd="0" destOrd="0" presId="urn:microsoft.com/office/officeart/2005/8/layout/vList3#1"/>
    <dgm:cxn modelId="{136D0F3A-3B0C-1649-BF70-F0DF2EDB8C47}" type="presParOf" srcId="{FF9A243C-3CA7-D045-A43C-0BA13E4C3B94}" destId="{634B2C53-D9AD-6043-98C2-16288E0BB0FC}" srcOrd="1" destOrd="0" presId="urn:microsoft.com/office/officeart/2005/8/layout/vList3#1"/>
    <dgm:cxn modelId="{AED65CC0-CF21-E54D-ACBF-D08573231E23}" type="presParOf" srcId="{3DF09023-CBD7-3341-B5CF-10525F94B96D}" destId="{E3B53414-C63F-3F46-90B4-760A0060EA79}" srcOrd="3" destOrd="0" presId="urn:microsoft.com/office/officeart/2005/8/layout/vList3#1"/>
    <dgm:cxn modelId="{13CF62CD-24AB-7140-A8B6-8EAF4B330612}" type="presParOf" srcId="{3DF09023-CBD7-3341-B5CF-10525F94B96D}" destId="{1CD8DF83-DB15-3442-8ACE-99441F2D5655}" srcOrd="4" destOrd="0" presId="urn:microsoft.com/office/officeart/2005/8/layout/vList3#1"/>
    <dgm:cxn modelId="{3E553AE6-B70A-7E4B-B086-68E253E59E27}" type="presParOf" srcId="{1CD8DF83-DB15-3442-8ACE-99441F2D5655}" destId="{9208F0A3-7B61-134D-B9A9-42E0CBE65DD9}" srcOrd="0" destOrd="0" presId="urn:microsoft.com/office/officeart/2005/8/layout/vList3#1"/>
    <dgm:cxn modelId="{96532EA3-57CB-2E40-9DF9-A1D4B681B668}" type="presParOf" srcId="{1CD8DF83-DB15-3442-8ACE-99441F2D5655}" destId="{3E20AABC-ECB4-0740-8427-07EBAD41BBA4}" srcOrd="1" destOrd="0" presId="urn:microsoft.com/office/officeart/2005/8/layout/vList3#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B1DFF5-1AA0-F64E-BDE4-378E42868104}">
      <dsp:nvSpPr>
        <dsp:cNvPr id="0" name=""/>
        <dsp:cNvSpPr/>
      </dsp:nvSpPr>
      <dsp:spPr>
        <a:xfrm>
          <a:off x="39423" y="939063"/>
          <a:ext cx="1631612"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行善动机</a:t>
          </a:r>
          <a:endParaRPr lang="zh-CN" altLang="en-US" sz="1800" kern="1200" dirty="0"/>
        </a:p>
      </dsp:txBody>
      <dsp:txXfrm>
        <a:off x="39423" y="939063"/>
        <a:ext cx="1631612" cy="815806"/>
      </dsp:txXfrm>
    </dsp:sp>
    <dsp:sp modelId="{2DED4EBA-93A1-9440-B4CA-3BF9E073429E}">
      <dsp:nvSpPr>
        <dsp:cNvPr id="0" name=""/>
        <dsp:cNvSpPr/>
      </dsp:nvSpPr>
      <dsp:spPr>
        <a:xfrm rot="18289469">
          <a:off x="1425929" y="857663"/>
          <a:ext cx="1142856" cy="40429"/>
        </a:xfrm>
        <a:custGeom>
          <a:avLst/>
          <a:gdLst/>
          <a:ahLst/>
          <a:cxnLst/>
          <a:rect l="0" t="0" r="0" b="0"/>
          <a:pathLst>
            <a:path>
              <a:moveTo>
                <a:pt x="0" y="20214"/>
              </a:moveTo>
              <a:lnTo>
                <a:pt x="1142856"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289469">
        <a:off x="1968786" y="849306"/>
        <a:ext cx="57142" cy="57142"/>
      </dsp:txXfrm>
    </dsp:sp>
    <dsp:sp modelId="{05833EE6-2311-6E49-A5A5-6ED26D3421CF}">
      <dsp:nvSpPr>
        <dsp:cNvPr id="0" name=""/>
        <dsp:cNvSpPr/>
      </dsp:nvSpPr>
      <dsp:spPr>
        <a:xfrm>
          <a:off x="2323680" y="886"/>
          <a:ext cx="1753608"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不善的动机</a:t>
          </a:r>
          <a:endParaRPr lang="zh-CN" altLang="en-US" sz="1800" kern="1200" dirty="0"/>
        </a:p>
      </dsp:txBody>
      <dsp:txXfrm>
        <a:off x="2323680" y="886"/>
        <a:ext cx="1753608" cy="815806"/>
      </dsp:txXfrm>
    </dsp:sp>
    <dsp:sp modelId="{320F7DBA-8039-E646-AAA9-582DBB327A09}">
      <dsp:nvSpPr>
        <dsp:cNvPr id="0" name=""/>
        <dsp:cNvSpPr/>
      </dsp:nvSpPr>
      <dsp:spPr>
        <a:xfrm>
          <a:off x="1671035" y="1326752"/>
          <a:ext cx="652644" cy="40429"/>
        </a:xfrm>
        <a:custGeom>
          <a:avLst/>
          <a:gdLst/>
          <a:ahLst/>
          <a:cxnLst/>
          <a:rect l="0" t="0" r="0" b="0"/>
          <a:pathLst>
            <a:path>
              <a:moveTo>
                <a:pt x="0" y="20214"/>
              </a:moveTo>
              <a:lnTo>
                <a:pt x="652644"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981042" y="1330650"/>
        <a:ext cx="32632" cy="32632"/>
      </dsp:txXfrm>
    </dsp:sp>
    <dsp:sp modelId="{4F4CA913-FA6F-DE4B-AB09-915577EEC45C}">
      <dsp:nvSpPr>
        <dsp:cNvPr id="0" name=""/>
        <dsp:cNvSpPr/>
      </dsp:nvSpPr>
      <dsp:spPr>
        <a:xfrm>
          <a:off x="2323680" y="939063"/>
          <a:ext cx="1753608"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无记的动机</a:t>
          </a:r>
          <a:endParaRPr lang="zh-CN" altLang="en-US" sz="1800" kern="1200" dirty="0"/>
        </a:p>
      </dsp:txBody>
      <dsp:txXfrm>
        <a:off x="2323680" y="939063"/>
        <a:ext cx="1753608" cy="815806"/>
      </dsp:txXfrm>
    </dsp:sp>
    <dsp:sp modelId="{B9438E7E-88B6-F845-8F63-087B4CCDD80F}">
      <dsp:nvSpPr>
        <dsp:cNvPr id="0" name=""/>
        <dsp:cNvSpPr/>
      </dsp:nvSpPr>
      <dsp:spPr>
        <a:xfrm rot="3310531">
          <a:off x="1425929" y="1795840"/>
          <a:ext cx="1142856" cy="40429"/>
        </a:xfrm>
        <a:custGeom>
          <a:avLst/>
          <a:gdLst/>
          <a:ahLst/>
          <a:cxnLst/>
          <a:rect l="0" t="0" r="0" b="0"/>
          <a:pathLst>
            <a:path>
              <a:moveTo>
                <a:pt x="0" y="20214"/>
              </a:moveTo>
              <a:lnTo>
                <a:pt x="1142856"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3310531">
        <a:off x="1968786" y="1787484"/>
        <a:ext cx="57142" cy="57142"/>
      </dsp:txXfrm>
    </dsp:sp>
    <dsp:sp modelId="{F6B139A9-59B0-1248-B490-5500288F2A0C}">
      <dsp:nvSpPr>
        <dsp:cNvPr id="0" name=""/>
        <dsp:cNvSpPr/>
      </dsp:nvSpPr>
      <dsp:spPr>
        <a:xfrm>
          <a:off x="2323680" y="1877240"/>
          <a:ext cx="1753608"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善的动机</a:t>
          </a:r>
          <a:endParaRPr lang="zh-CN" altLang="en-US" sz="1800" kern="1200" dirty="0"/>
        </a:p>
      </dsp:txBody>
      <dsp:txXfrm>
        <a:off x="2323680" y="1877240"/>
        <a:ext cx="1753608" cy="815806"/>
      </dsp:txXfrm>
    </dsp:sp>
    <dsp:sp modelId="{CABC8995-BFAC-E34D-8B14-45F052419500}">
      <dsp:nvSpPr>
        <dsp:cNvPr id="0" name=""/>
        <dsp:cNvSpPr/>
      </dsp:nvSpPr>
      <dsp:spPr>
        <a:xfrm rot="18289469">
          <a:off x="3832182" y="1795840"/>
          <a:ext cx="1142856" cy="40429"/>
        </a:xfrm>
        <a:custGeom>
          <a:avLst/>
          <a:gdLst/>
          <a:ahLst/>
          <a:cxnLst/>
          <a:rect l="0" t="0" r="0" b="0"/>
          <a:pathLst>
            <a:path>
              <a:moveTo>
                <a:pt x="0" y="20214"/>
              </a:moveTo>
              <a:lnTo>
                <a:pt x="1142856" y="20214"/>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289469">
        <a:off x="4375039" y="1787484"/>
        <a:ext cx="57142" cy="57142"/>
      </dsp:txXfrm>
    </dsp:sp>
    <dsp:sp modelId="{0BD16124-A528-804A-9E90-A4EAE988AE78}">
      <dsp:nvSpPr>
        <dsp:cNvPr id="0" name=""/>
        <dsp:cNvSpPr/>
      </dsp:nvSpPr>
      <dsp:spPr>
        <a:xfrm>
          <a:off x="4729933" y="939063"/>
          <a:ext cx="2005006"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低级的善（下士道）</a:t>
          </a:r>
          <a:endParaRPr lang="zh-CN" altLang="en-US" sz="1800" kern="1200" dirty="0"/>
        </a:p>
      </dsp:txBody>
      <dsp:txXfrm>
        <a:off x="4729933" y="939063"/>
        <a:ext cx="2005006" cy="815806"/>
      </dsp:txXfrm>
    </dsp:sp>
    <dsp:sp modelId="{F4F6C138-3B88-3E4B-B658-431B42EFDE31}">
      <dsp:nvSpPr>
        <dsp:cNvPr id="0" name=""/>
        <dsp:cNvSpPr/>
      </dsp:nvSpPr>
      <dsp:spPr>
        <a:xfrm>
          <a:off x="4077288" y="2264929"/>
          <a:ext cx="652644" cy="40429"/>
        </a:xfrm>
        <a:custGeom>
          <a:avLst/>
          <a:gdLst/>
          <a:ahLst/>
          <a:cxnLst/>
          <a:rect l="0" t="0" r="0" b="0"/>
          <a:pathLst>
            <a:path>
              <a:moveTo>
                <a:pt x="0" y="20214"/>
              </a:moveTo>
              <a:lnTo>
                <a:pt x="652644" y="20214"/>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387295" y="2268827"/>
        <a:ext cx="32632" cy="32632"/>
      </dsp:txXfrm>
    </dsp:sp>
    <dsp:sp modelId="{95ABD41A-E66D-1B43-89FD-ECB15A21D3CD}">
      <dsp:nvSpPr>
        <dsp:cNvPr id="0" name=""/>
        <dsp:cNvSpPr/>
      </dsp:nvSpPr>
      <dsp:spPr>
        <a:xfrm>
          <a:off x="4729933" y="1877240"/>
          <a:ext cx="2002053"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中级的善（中士道）</a:t>
          </a:r>
          <a:endParaRPr lang="zh-CN" altLang="en-US" sz="1800" kern="1200" dirty="0"/>
        </a:p>
      </dsp:txBody>
      <dsp:txXfrm>
        <a:off x="4729933" y="1877240"/>
        <a:ext cx="2002053" cy="815806"/>
      </dsp:txXfrm>
    </dsp:sp>
    <dsp:sp modelId="{04A44AFF-CA73-5B4E-9C79-29B29C03C4EA}">
      <dsp:nvSpPr>
        <dsp:cNvPr id="0" name=""/>
        <dsp:cNvSpPr/>
      </dsp:nvSpPr>
      <dsp:spPr>
        <a:xfrm rot="3310531">
          <a:off x="3832182" y="2734017"/>
          <a:ext cx="1142856" cy="40429"/>
        </a:xfrm>
        <a:custGeom>
          <a:avLst/>
          <a:gdLst/>
          <a:ahLst/>
          <a:cxnLst/>
          <a:rect l="0" t="0" r="0" b="0"/>
          <a:pathLst>
            <a:path>
              <a:moveTo>
                <a:pt x="0" y="20214"/>
              </a:moveTo>
              <a:lnTo>
                <a:pt x="1142856" y="20214"/>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3310531">
        <a:off x="4375039" y="2725661"/>
        <a:ext cx="57142" cy="57142"/>
      </dsp:txXfrm>
    </dsp:sp>
    <dsp:sp modelId="{4BF1019D-51B0-B14F-A840-5EF72CA7C131}">
      <dsp:nvSpPr>
        <dsp:cNvPr id="0" name=""/>
        <dsp:cNvSpPr/>
      </dsp:nvSpPr>
      <dsp:spPr>
        <a:xfrm>
          <a:off x="4729933" y="2815418"/>
          <a:ext cx="2007960" cy="81580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高级的善（上士道）</a:t>
          </a:r>
          <a:endParaRPr lang="zh-CN" altLang="en-US" sz="1800" kern="1200" dirty="0"/>
        </a:p>
      </dsp:txBody>
      <dsp:txXfrm>
        <a:off x="4729933" y="2815418"/>
        <a:ext cx="2007960" cy="8158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71E115-F6F7-7A42-923A-928D398D88BC}">
      <dsp:nvSpPr>
        <dsp:cNvPr id="0" name=""/>
        <dsp:cNvSpPr/>
      </dsp:nvSpPr>
      <dsp:spPr>
        <a:xfrm>
          <a:off x="8225" y="1439129"/>
          <a:ext cx="1227110" cy="1046209"/>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观察自己的</a:t>
          </a:r>
        </a:p>
        <a:p>
          <a:pPr lvl="0" algn="l" defTabSz="711200">
            <a:lnSpc>
              <a:spcPct val="90000"/>
            </a:lnSpc>
            <a:spcBef>
              <a:spcPct val="0"/>
            </a:spcBef>
            <a:spcAft>
              <a:spcPct val="35000"/>
            </a:spcAft>
          </a:pPr>
          <a:r>
            <a:rPr lang="zh-CN" altLang="en-US" sz="1600" kern="1200" dirty="0" smtClean="0"/>
            <a:t>行善动机</a:t>
          </a:r>
          <a:endParaRPr lang="zh-CN" altLang="en-US" sz="1600" kern="1200" dirty="0"/>
        </a:p>
      </dsp:txBody>
      <dsp:txXfrm>
        <a:off x="8225" y="1439129"/>
        <a:ext cx="1227110" cy="1046209"/>
      </dsp:txXfrm>
    </dsp:sp>
    <dsp:sp modelId="{0127F95C-814C-8648-A92C-D6D2378B6D6F}">
      <dsp:nvSpPr>
        <dsp:cNvPr id="0" name=""/>
        <dsp:cNvSpPr/>
      </dsp:nvSpPr>
      <dsp:spPr>
        <a:xfrm rot="17555637">
          <a:off x="841966" y="1360748"/>
          <a:ext cx="1277581" cy="23443"/>
        </a:xfrm>
        <a:custGeom>
          <a:avLst/>
          <a:gdLst/>
          <a:ahLst/>
          <a:cxnLst/>
          <a:rect l="0" t="0" r="0" b="0"/>
          <a:pathLst>
            <a:path>
              <a:moveTo>
                <a:pt x="0" y="11721"/>
              </a:moveTo>
              <a:lnTo>
                <a:pt x="1277581"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7555637">
        <a:off x="1448818" y="1340530"/>
        <a:ext cx="63879" cy="63879"/>
      </dsp:txXfrm>
    </dsp:sp>
    <dsp:sp modelId="{889FD781-5611-BC42-8421-EA3259EB5C01}">
      <dsp:nvSpPr>
        <dsp:cNvPr id="0" name=""/>
        <dsp:cNvSpPr/>
      </dsp:nvSpPr>
      <dsp:spPr>
        <a:xfrm>
          <a:off x="1726179" y="475928"/>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不善的动机</a:t>
          </a:r>
          <a:endParaRPr lang="zh-CN" altLang="en-US" sz="1600" kern="1200" dirty="0"/>
        </a:p>
      </dsp:txBody>
      <dsp:txXfrm>
        <a:off x="1726179" y="475928"/>
        <a:ext cx="1227110" cy="613555"/>
      </dsp:txXfrm>
    </dsp:sp>
    <dsp:sp modelId="{36EAE497-AE39-B94E-B61C-24E0D236ECD3}">
      <dsp:nvSpPr>
        <dsp:cNvPr id="0" name=""/>
        <dsp:cNvSpPr/>
      </dsp:nvSpPr>
      <dsp:spPr>
        <a:xfrm>
          <a:off x="2953289" y="770984"/>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186440" y="770435"/>
        <a:ext cx="24542" cy="24542"/>
      </dsp:txXfrm>
    </dsp:sp>
    <dsp:sp modelId="{861FD4CD-07E7-194C-80D2-E248A509614D}">
      <dsp:nvSpPr>
        <dsp:cNvPr id="0" name=""/>
        <dsp:cNvSpPr/>
      </dsp:nvSpPr>
      <dsp:spPr>
        <a:xfrm>
          <a:off x="3444133" y="475928"/>
          <a:ext cx="2021222"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不要做了，没有太大意义</a:t>
          </a:r>
          <a:endParaRPr lang="zh-CN" altLang="en-US" sz="1600" kern="1200" dirty="0"/>
        </a:p>
      </dsp:txBody>
      <dsp:txXfrm>
        <a:off x="3444133" y="475928"/>
        <a:ext cx="2021222" cy="613555"/>
      </dsp:txXfrm>
    </dsp:sp>
    <dsp:sp modelId="{498A8D29-9B61-8549-82AC-6452DB6B2F42}">
      <dsp:nvSpPr>
        <dsp:cNvPr id="0" name=""/>
        <dsp:cNvSpPr/>
      </dsp:nvSpPr>
      <dsp:spPr>
        <a:xfrm rot="18960227">
          <a:off x="1139602" y="1713542"/>
          <a:ext cx="682310" cy="23443"/>
        </a:xfrm>
        <a:custGeom>
          <a:avLst/>
          <a:gdLst/>
          <a:ahLst/>
          <a:cxnLst/>
          <a:rect l="0" t="0" r="0" b="0"/>
          <a:pathLst>
            <a:path>
              <a:moveTo>
                <a:pt x="0" y="11721"/>
              </a:moveTo>
              <a:lnTo>
                <a:pt x="682310"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960227">
        <a:off x="1463699" y="1708206"/>
        <a:ext cx="34115" cy="34115"/>
      </dsp:txXfrm>
    </dsp:sp>
    <dsp:sp modelId="{3901C56F-A80C-9F4B-9628-85CDC7C49884}">
      <dsp:nvSpPr>
        <dsp:cNvPr id="0" name=""/>
        <dsp:cNvSpPr/>
      </dsp:nvSpPr>
      <dsp:spPr>
        <a:xfrm>
          <a:off x="1726179" y="1181516"/>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无记的动机</a:t>
          </a:r>
          <a:endParaRPr lang="zh-CN" altLang="en-US" sz="1600" kern="1200" dirty="0"/>
        </a:p>
      </dsp:txBody>
      <dsp:txXfrm>
        <a:off x="1726179" y="1181516"/>
        <a:ext cx="1227110" cy="613555"/>
      </dsp:txXfrm>
    </dsp:sp>
    <dsp:sp modelId="{07B78BE7-EC07-1C41-B855-36EBD787B971}">
      <dsp:nvSpPr>
        <dsp:cNvPr id="0" name=""/>
        <dsp:cNvSpPr/>
      </dsp:nvSpPr>
      <dsp:spPr>
        <a:xfrm>
          <a:off x="2953289" y="1476572"/>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186440" y="1476023"/>
        <a:ext cx="24542" cy="24542"/>
      </dsp:txXfrm>
    </dsp:sp>
    <dsp:sp modelId="{5BAECBF1-82F8-0047-B305-77F8DC0293F3}">
      <dsp:nvSpPr>
        <dsp:cNvPr id="0" name=""/>
        <dsp:cNvSpPr/>
      </dsp:nvSpPr>
      <dsp:spPr>
        <a:xfrm>
          <a:off x="3444133" y="1181516"/>
          <a:ext cx="2047912"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不要做了，没有太大意义</a:t>
          </a:r>
          <a:endParaRPr lang="zh-CN" altLang="en-US" sz="1600" kern="1200" dirty="0"/>
        </a:p>
      </dsp:txBody>
      <dsp:txXfrm>
        <a:off x="3444133" y="1181516"/>
        <a:ext cx="2047912" cy="613555"/>
      </dsp:txXfrm>
    </dsp:sp>
    <dsp:sp modelId="{226DD1D0-9429-B442-BA2E-C38CC8B95DA3}">
      <dsp:nvSpPr>
        <dsp:cNvPr id="0" name=""/>
        <dsp:cNvSpPr/>
      </dsp:nvSpPr>
      <dsp:spPr>
        <a:xfrm rot="4044363">
          <a:off x="841966" y="2540276"/>
          <a:ext cx="1277581" cy="23443"/>
        </a:xfrm>
        <a:custGeom>
          <a:avLst/>
          <a:gdLst/>
          <a:ahLst/>
          <a:cxnLst/>
          <a:rect l="0" t="0" r="0" b="0"/>
          <a:pathLst>
            <a:path>
              <a:moveTo>
                <a:pt x="0" y="11721"/>
              </a:moveTo>
              <a:lnTo>
                <a:pt x="1277581"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4044363">
        <a:off x="1448818" y="2520059"/>
        <a:ext cx="63879" cy="63879"/>
      </dsp:txXfrm>
    </dsp:sp>
    <dsp:sp modelId="{8F580BB5-5B8E-0342-B0D6-0D38FFA93334}">
      <dsp:nvSpPr>
        <dsp:cNvPr id="0" name=""/>
        <dsp:cNvSpPr/>
      </dsp:nvSpPr>
      <dsp:spPr>
        <a:xfrm>
          <a:off x="1726179" y="2834985"/>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善的动机</a:t>
          </a:r>
          <a:endParaRPr lang="zh-CN" altLang="en-US" sz="1600" kern="1200" dirty="0"/>
        </a:p>
      </dsp:txBody>
      <dsp:txXfrm>
        <a:off x="1726179" y="2834985"/>
        <a:ext cx="1227110" cy="613555"/>
      </dsp:txXfrm>
    </dsp:sp>
    <dsp:sp modelId="{5D98D937-E5AC-F741-9992-565B8132B718}">
      <dsp:nvSpPr>
        <dsp:cNvPr id="0" name=""/>
        <dsp:cNvSpPr/>
      </dsp:nvSpPr>
      <dsp:spPr>
        <a:xfrm rot="18118354">
          <a:off x="2735225" y="2736864"/>
          <a:ext cx="926972" cy="23443"/>
        </a:xfrm>
        <a:custGeom>
          <a:avLst/>
          <a:gdLst/>
          <a:ahLst/>
          <a:cxnLst/>
          <a:rect l="0" t="0" r="0" b="0"/>
          <a:pathLst>
            <a:path>
              <a:moveTo>
                <a:pt x="0" y="11721"/>
              </a:moveTo>
              <a:lnTo>
                <a:pt x="926972"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118354">
        <a:off x="3175537" y="2725412"/>
        <a:ext cx="46348" cy="46348"/>
      </dsp:txXfrm>
    </dsp:sp>
    <dsp:sp modelId="{6B9A489B-7956-034F-BAC1-597606DC4EF1}">
      <dsp:nvSpPr>
        <dsp:cNvPr id="0" name=""/>
        <dsp:cNvSpPr/>
      </dsp:nvSpPr>
      <dsp:spPr>
        <a:xfrm>
          <a:off x="3444133" y="2048632"/>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低级的善</a:t>
          </a:r>
          <a:endParaRPr lang="zh-CN" altLang="en-US" sz="1600" kern="1200" dirty="0"/>
        </a:p>
      </dsp:txBody>
      <dsp:txXfrm>
        <a:off x="3444133" y="2048632"/>
        <a:ext cx="1227110" cy="613555"/>
      </dsp:txXfrm>
    </dsp:sp>
    <dsp:sp modelId="{5F1776F8-D218-C242-86C7-C752F2BF4076}">
      <dsp:nvSpPr>
        <dsp:cNvPr id="0" name=""/>
        <dsp:cNvSpPr/>
      </dsp:nvSpPr>
      <dsp:spPr>
        <a:xfrm>
          <a:off x="4671244" y="2343688"/>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2343139"/>
        <a:ext cx="24542" cy="24542"/>
      </dsp:txXfrm>
    </dsp:sp>
    <dsp:sp modelId="{F033B9C1-2E2B-AB41-8DEC-38D2D2A1AAB5}">
      <dsp:nvSpPr>
        <dsp:cNvPr id="0" name=""/>
        <dsp:cNvSpPr/>
      </dsp:nvSpPr>
      <dsp:spPr>
        <a:xfrm>
          <a:off x="5162088" y="1887105"/>
          <a:ext cx="2665995" cy="93661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也不要去做；先修改成菩提心，至少是勉强的菩提心</a:t>
          </a:r>
          <a:endParaRPr lang="zh-CN" altLang="en-US" sz="1600" kern="1200" dirty="0"/>
        </a:p>
      </dsp:txBody>
      <dsp:txXfrm>
        <a:off x="5162088" y="1887105"/>
        <a:ext cx="2665995" cy="936610"/>
      </dsp:txXfrm>
    </dsp:sp>
    <dsp:sp modelId="{B51FFF10-4B69-FC4F-87FF-CC7FD3AC1917}">
      <dsp:nvSpPr>
        <dsp:cNvPr id="0" name=""/>
        <dsp:cNvSpPr/>
      </dsp:nvSpPr>
      <dsp:spPr>
        <a:xfrm rot="560626">
          <a:off x="2949989" y="3170422"/>
          <a:ext cx="497444" cy="23443"/>
        </a:xfrm>
        <a:custGeom>
          <a:avLst/>
          <a:gdLst/>
          <a:ahLst/>
          <a:cxnLst/>
          <a:rect l="0" t="0" r="0" b="0"/>
          <a:pathLst>
            <a:path>
              <a:moveTo>
                <a:pt x="0" y="11721"/>
              </a:moveTo>
              <a:lnTo>
                <a:pt x="4974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560626">
        <a:off x="3186275" y="3169708"/>
        <a:ext cx="24872" cy="24872"/>
      </dsp:txXfrm>
    </dsp:sp>
    <dsp:sp modelId="{F3A080CA-72AB-7B4C-88BB-440D93A5DEB6}">
      <dsp:nvSpPr>
        <dsp:cNvPr id="0" name=""/>
        <dsp:cNvSpPr/>
      </dsp:nvSpPr>
      <dsp:spPr>
        <a:xfrm>
          <a:off x="3444133" y="2915748"/>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中级的善</a:t>
          </a:r>
          <a:endParaRPr lang="zh-CN" altLang="en-US" sz="1600" kern="1200" dirty="0"/>
        </a:p>
      </dsp:txBody>
      <dsp:txXfrm>
        <a:off x="3444133" y="2915748"/>
        <a:ext cx="1227110" cy="613555"/>
      </dsp:txXfrm>
    </dsp:sp>
    <dsp:sp modelId="{FD2F4811-3B20-BE48-9029-6765BA81EB2A}">
      <dsp:nvSpPr>
        <dsp:cNvPr id="0" name=""/>
        <dsp:cNvSpPr/>
      </dsp:nvSpPr>
      <dsp:spPr>
        <a:xfrm>
          <a:off x="4671244" y="3210804"/>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3210255"/>
        <a:ext cx="24542" cy="24542"/>
      </dsp:txXfrm>
    </dsp:sp>
    <dsp:sp modelId="{5036851C-D465-C541-95FB-F1351A22403C}">
      <dsp:nvSpPr>
        <dsp:cNvPr id="0" name=""/>
        <dsp:cNvSpPr/>
      </dsp:nvSpPr>
      <dsp:spPr>
        <a:xfrm>
          <a:off x="5162088" y="2915748"/>
          <a:ext cx="269520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因我们是大乘修行人，也要修改动机，改成菩提心</a:t>
          </a:r>
          <a:endParaRPr lang="zh-CN" altLang="en-US" sz="1600" kern="1200" dirty="0"/>
        </a:p>
      </dsp:txBody>
      <dsp:txXfrm>
        <a:off x="5162088" y="2915748"/>
        <a:ext cx="2695200" cy="613555"/>
      </dsp:txXfrm>
    </dsp:sp>
    <dsp:sp modelId="{3DD71B0C-A856-994F-9CF3-1B8FEA2F07A0}">
      <dsp:nvSpPr>
        <dsp:cNvPr id="0" name=""/>
        <dsp:cNvSpPr/>
      </dsp:nvSpPr>
      <dsp:spPr>
        <a:xfrm rot="3481646">
          <a:off x="2735225" y="3523216"/>
          <a:ext cx="926972" cy="23443"/>
        </a:xfrm>
        <a:custGeom>
          <a:avLst/>
          <a:gdLst/>
          <a:ahLst/>
          <a:cxnLst/>
          <a:rect l="0" t="0" r="0" b="0"/>
          <a:pathLst>
            <a:path>
              <a:moveTo>
                <a:pt x="0" y="11721"/>
              </a:moveTo>
              <a:lnTo>
                <a:pt x="926972"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3481646">
        <a:off x="3175537" y="3511764"/>
        <a:ext cx="46348" cy="46348"/>
      </dsp:txXfrm>
    </dsp:sp>
    <dsp:sp modelId="{772E7200-D82F-B34E-93A5-456126AB2A82}">
      <dsp:nvSpPr>
        <dsp:cNvPr id="0" name=""/>
        <dsp:cNvSpPr/>
      </dsp:nvSpPr>
      <dsp:spPr>
        <a:xfrm>
          <a:off x="3444133" y="3621337"/>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高级的善</a:t>
          </a:r>
          <a:endParaRPr lang="zh-CN" altLang="en-US" sz="1600" kern="1200" dirty="0"/>
        </a:p>
      </dsp:txBody>
      <dsp:txXfrm>
        <a:off x="3444133" y="3621337"/>
        <a:ext cx="1227110" cy="613555"/>
      </dsp:txXfrm>
    </dsp:sp>
    <dsp:sp modelId="{FE2114B0-97A2-B84C-BFB7-C73BC9DCBF3B}">
      <dsp:nvSpPr>
        <dsp:cNvPr id="0" name=""/>
        <dsp:cNvSpPr/>
      </dsp:nvSpPr>
      <dsp:spPr>
        <a:xfrm>
          <a:off x="4671244" y="3916392"/>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3915843"/>
        <a:ext cx="24542" cy="24542"/>
      </dsp:txXfrm>
    </dsp:sp>
    <dsp:sp modelId="{58EAA880-2040-DC40-97EF-F9626665EE0D}">
      <dsp:nvSpPr>
        <dsp:cNvPr id="0" name=""/>
        <dsp:cNvSpPr/>
      </dsp:nvSpPr>
      <dsp:spPr>
        <a:xfrm>
          <a:off x="5162088" y="3621337"/>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马上去做！</a:t>
          </a:r>
          <a:endParaRPr lang="zh-CN" altLang="en-US" sz="1600" kern="1200" dirty="0"/>
        </a:p>
      </dsp:txBody>
      <dsp:txXfrm>
        <a:off x="5162088" y="3621337"/>
        <a:ext cx="1227110" cy="61355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A7C7C2-490F-8B47-B808-C9381D778BF7}">
      <dsp:nvSpPr>
        <dsp:cNvPr id="0" name=""/>
        <dsp:cNvSpPr/>
      </dsp:nvSpPr>
      <dsp:spPr>
        <a:xfrm>
          <a:off x="4856262" y="3130504"/>
          <a:ext cx="91440" cy="351378"/>
        </a:xfrm>
        <a:custGeom>
          <a:avLst/>
          <a:gdLst/>
          <a:ahLst/>
          <a:cxnLst/>
          <a:rect l="0" t="0" r="0" b="0"/>
          <a:pathLst>
            <a:path>
              <a:moveTo>
                <a:pt x="45720" y="0"/>
              </a:moveTo>
              <a:lnTo>
                <a:pt x="45720" y="175689"/>
              </a:lnTo>
              <a:lnTo>
                <a:pt x="77379" y="175689"/>
              </a:lnTo>
              <a:lnTo>
                <a:pt x="77379" y="351378"/>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A813A81-0AB7-8848-A691-E071FE37A863}">
      <dsp:nvSpPr>
        <dsp:cNvPr id="0" name=""/>
        <dsp:cNvSpPr/>
      </dsp:nvSpPr>
      <dsp:spPr>
        <a:xfrm>
          <a:off x="4815208" y="1941568"/>
          <a:ext cx="91440" cy="351378"/>
        </a:xfrm>
        <a:custGeom>
          <a:avLst/>
          <a:gdLst/>
          <a:ahLst/>
          <a:cxnLst/>
          <a:rect l="0" t="0" r="0" b="0"/>
          <a:pathLst>
            <a:path>
              <a:moveTo>
                <a:pt x="45720" y="0"/>
              </a:moveTo>
              <a:lnTo>
                <a:pt x="45720" y="175689"/>
              </a:lnTo>
              <a:lnTo>
                <a:pt x="86773" y="175689"/>
              </a:lnTo>
              <a:lnTo>
                <a:pt x="86773" y="351378"/>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A7C9136-9A46-F843-997A-6E6A2C33CCC3}">
      <dsp:nvSpPr>
        <dsp:cNvPr id="0" name=""/>
        <dsp:cNvSpPr/>
      </dsp:nvSpPr>
      <dsp:spPr>
        <a:xfrm>
          <a:off x="3326248" y="752954"/>
          <a:ext cx="1534679" cy="435658"/>
        </a:xfrm>
        <a:custGeom>
          <a:avLst/>
          <a:gdLst/>
          <a:ahLst/>
          <a:cxnLst/>
          <a:rect l="0" t="0" r="0" b="0"/>
          <a:pathLst>
            <a:path>
              <a:moveTo>
                <a:pt x="0" y="0"/>
              </a:moveTo>
              <a:lnTo>
                <a:pt x="0" y="259969"/>
              </a:lnTo>
              <a:lnTo>
                <a:pt x="1534679" y="259969"/>
              </a:lnTo>
              <a:lnTo>
                <a:pt x="1534679" y="43565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08ADB64-6BC6-E645-A69A-F94E6F914C97}">
      <dsp:nvSpPr>
        <dsp:cNvPr id="0" name=""/>
        <dsp:cNvSpPr/>
      </dsp:nvSpPr>
      <dsp:spPr>
        <a:xfrm>
          <a:off x="1804703" y="3122899"/>
          <a:ext cx="91440" cy="351378"/>
        </a:xfrm>
        <a:custGeom>
          <a:avLst/>
          <a:gdLst/>
          <a:ahLst/>
          <a:cxnLst/>
          <a:rect l="0" t="0" r="0" b="0"/>
          <a:pathLst>
            <a:path>
              <a:moveTo>
                <a:pt x="45720" y="0"/>
              </a:moveTo>
              <a:lnTo>
                <a:pt x="45720" y="175689"/>
              </a:lnTo>
              <a:lnTo>
                <a:pt x="87297" y="175689"/>
              </a:lnTo>
              <a:lnTo>
                <a:pt x="87297" y="351378"/>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D86835E-67F0-0946-BF9A-05F85E7CE335}">
      <dsp:nvSpPr>
        <dsp:cNvPr id="0" name=""/>
        <dsp:cNvSpPr/>
      </dsp:nvSpPr>
      <dsp:spPr>
        <a:xfrm>
          <a:off x="1773567" y="1941568"/>
          <a:ext cx="91440" cy="351378"/>
        </a:xfrm>
        <a:custGeom>
          <a:avLst/>
          <a:gdLst/>
          <a:ahLst/>
          <a:cxnLst/>
          <a:rect l="0" t="0" r="0" b="0"/>
          <a:pathLst>
            <a:path>
              <a:moveTo>
                <a:pt x="45720" y="0"/>
              </a:moveTo>
              <a:lnTo>
                <a:pt x="45720" y="175689"/>
              </a:lnTo>
              <a:lnTo>
                <a:pt x="76855" y="175689"/>
              </a:lnTo>
              <a:lnTo>
                <a:pt x="76855" y="351378"/>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2FE630-B6A4-674B-A542-782F844EB76B}">
      <dsp:nvSpPr>
        <dsp:cNvPr id="0" name=""/>
        <dsp:cNvSpPr/>
      </dsp:nvSpPr>
      <dsp:spPr>
        <a:xfrm>
          <a:off x="1819287" y="752954"/>
          <a:ext cx="1506961" cy="435658"/>
        </a:xfrm>
        <a:custGeom>
          <a:avLst/>
          <a:gdLst/>
          <a:ahLst/>
          <a:cxnLst/>
          <a:rect l="0" t="0" r="0" b="0"/>
          <a:pathLst>
            <a:path>
              <a:moveTo>
                <a:pt x="1506961" y="0"/>
              </a:moveTo>
              <a:lnTo>
                <a:pt x="1506961" y="259969"/>
              </a:lnTo>
              <a:lnTo>
                <a:pt x="0" y="259969"/>
              </a:lnTo>
              <a:lnTo>
                <a:pt x="0" y="43565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A314BB-FDC9-2F41-9C74-7EC780BAFCFE}">
      <dsp:nvSpPr>
        <dsp:cNvPr id="0" name=""/>
        <dsp:cNvSpPr/>
      </dsp:nvSpPr>
      <dsp:spPr>
        <a:xfrm>
          <a:off x="2599115" y="0"/>
          <a:ext cx="1454266" cy="752954"/>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福慧双运</a:t>
          </a:r>
          <a:endParaRPr lang="zh-CN" altLang="en-US" sz="1800" kern="1200" dirty="0"/>
        </a:p>
      </dsp:txBody>
      <dsp:txXfrm>
        <a:off x="2599115" y="0"/>
        <a:ext cx="1454266" cy="752954"/>
      </dsp:txXfrm>
    </dsp:sp>
    <dsp:sp modelId="{C3BBF893-B286-854A-ABBF-346453E0786B}">
      <dsp:nvSpPr>
        <dsp:cNvPr id="0" name=""/>
        <dsp:cNvSpPr/>
      </dsp:nvSpPr>
      <dsp:spPr>
        <a:xfrm>
          <a:off x="2903827" y="586249"/>
          <a:ext cx="1308839" cy="2509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40640" bIns="10160" numCol="1" spcCol="1270" anchor="ctr" anchorCtr="0">
          <a:noAutofit/>
        </a:bodyPr>
        <a:lstStyle/>
        <a:p>
          <a:pPr lvl="0" algn="r" defTabSz="711200">
            <a:lnSpc>
              <a:spcPct val="90000"/>
            </a:lnSpc>
            <a:spcBef>
              <a:spcPct val="0"/>
            </a:spcBef>
            <a:spcAft>
              <a:spcPct val="35000"/>
            </a:spcAft>
          </a:pPr>
          <a:endParaRPr lang="zh-CN" altLang="en-US" sz="1600" kern="1200"/>
        </a:p>
      </dsp:txBody>
      <dsp:txXfrm>
        <a:off x="2903827" y="586249"/>
        <a:ext cx="1308839" cy="250984"/>
      </dsp:txXfrm>
    </dsp:sp>
    <dsp:sp modelId="{3E9664AF-79B5-7B46-85CA-E6B27F9E36D9}">
      <dsp:nvSpPr>
        <dsp:cNvPr id="0" name=""/>
        <dsp:cNvSpPr/>
      </dsp:nvSpPr>
      <dsp:spPr>
        <a:xfrm>
          <a:off x="1092153" y="1188613"/>
          <a:ext cx="1454266" cy="752954"/>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福资粮</a:t>
          </a:r>
          <a:endParaRPr lang="zh-CN" altLang="en-US" sz="1800" kern="1200" dirty="0"/>
        </a:p>
      </dsp:txBody>
      <dsp:txXfrm>
        <a:off x="1092153" y="1188613"/>
        <a:ext cx="1454266" cy="752954"/>
      </dsp:txXfrm>
    </dsp:sp>
    <dsp:sp modelId="{E3225CFF-9D05-954A-AA8E-EE8F47F1BAF4}">
      <dsp:nvSpPr>
        <dsp:cNvPr id="0" name=""/>
        <dsp:cNvSpPr/>
      </dsp:nvSpPr>
      <dsp:spPr>
        <a:xfrm>
          <a:off x="1383007" y="1871592"/>
          <a:ext cx="1308839" cy="5629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lvl="0" algn="r" defTabSz="222250">
            <a:lnSpc>
              <a:spcPct val="90000"/>
            </a:lnSpc>
            <a:spcBef>
              <a:spcPct val="0"/>
            </a:spcBef>
            <a:spcAft>
              <a:spcPct val="35000"/>
            </a:spcAft>
          </a:pPr>
          <a:endParaRPr lang="zh-CN" altLang="en-US" sz="500" kern="1200"/>
        </a:p>
      </dsp:txBody>
      <dsp:txXfrm>
        <a:off x="1383007" y="1871592"/>
        <a:ext cx="1308839" cy="56290"/>
      </dsp:txXfrm>
    </dsp:sp>
    <dsp:sp modelId="{2BABB5CB-03CD-4347-9CE4-16FD95D347B9}">
      <dsp:nvSpPr>
        <dsp:cNvPr id="0" name=""/>
        <dsp:cNvSpPr/>
      </dsp:nvSpPr>
      <dsp:spPr>
        <a:xfrm>
          <a:off x="866946" y="2292947"/>
          <a:ext cx="1966953" cy="829951"/>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世俗菩提</a:t>
          </a:r>
          <a:r>
            <a:rPr lang="zh-CN" altLang="en-US" sz="1800" kern="1200" dirty="0" smtClean="0"/>
            <a:t>心</a:t>
          </a:r>
          <a:endParaRPr lang="en-US" altLang="zh-CN" sz="1800" kern="1200" dirty="0" smtClean="0"/>
        </a:p>
        <a:p>
          <a:pPr lvl="0" algn="ctr" defTabSz="800100">
            <a:lnSpc>
              <a:spcPct val="90000"/>
            </a:lnSpc>
            <a:spcBef>
              <a:spcPct val="0"/>
            </a:spcBef>
            <a:spcAft>
              <a:spcPct val="35000"/>
            </a:spcAft>
          </a:pPr>
          <a:r>
            <a:rPr lang="en-US" altLang="zh-CN" sz="1800" kern="1200" dirty="0" smtClean="0"/>
            <a:t>+</a:t>
          </a:r>
          <a:r>
            <a:rPr lang="zh-CN" altLang="en-US" sz="1800" kern="1200" dirty="0" smtClean="0"/>
            <a:t>出离心</a:t>
          </a:r>
          <a:endParaRPr lang="zh-CN" altLang="en-US" sz="1800" kern="1200" dirty="0"/>
        </a:p>
      </dsp:txBody>
      <dsp:txXfrm>
        <a:off x="866946" y="2292947"/>
        <a:ext cx="1966953" cy="829951"/>
      </dsp:txXfrm>
    </dsp:sp>
    <dsp:sp modelId="{42C88DDC-5F62-2C47-A648-A30D9529F004}">
      <dsp:nvSpPr>
        <dsp:cNvPr id="0" name=""/>
        <dsp:cNvSpPr/>
      </dsp:nvSpPr>
      <dsp:spPr>
        <a:xfrm>
          <a:off x="1455720" y="3019041"/>
          <a:ext cx="1308839" cy="4705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lvl="0" algn="r" defTabSz="222250">
            <a:lnSpc>
              <a:spcPct val="90000"/>
            </a:lnSpc>
            <a:spcBef>
              <a:spcPct val="0"/>
            </a:spcBef>
            <a:spcAft>
              <a:spcPct val="35000"/>
            </a:spcAft>
          </a:pPr>
          <a:endParaRPr lang="zh-CN" altLang="en-US" sz="500" kern="1200"/>
        </a:p>
      </dsp:txBody>
      <dsp:txXfrm>
        <a:off x="1455720" y="3019041"/>
        <a:ext cx="1308839" cy="47057"/>
      </dsp:txXfrm>
    </dsp:sp>
    <dsp:sp modelId="{1784BA1B-FA06-C24E-85D2-ECD56296D524}">
      <dsp:nvSpPr>
        <dsp:cNvPr id="0" name=""/>
        <dsp:cNvSpPr/>
      </dsp:nvSpPr>
      <dsp:spPr>
        <a:xfrm>
          <a:off x="522706" y="3474278"/>
          <a:ext cx="2738587" cy="962833"/>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成就色身（报身和化身）</a:t>
          </a:r>
          <a:endParaRPr lang="zh-CN" altLang="en-US" sz="1800" kern="1200" dirty="0"/>
        </a:p>
      </dsp:txBody>
      <dsp:txXfrm>
        <a:off x="522706" y="3474278"/>
        <a:ext cx="2738587" cy="962833"/>
      </dsp:txXfrm>
    </dsp:sp>
    <dsp:sp modelId="{62372CFF-0955-A547-961F-103C2B728772}">
      <dsp:nvSpPr>
        <dsp:cNvPr id="0" name=""/>
        <dsp:cNvSpPr/>
      </dsp:nvSpPr>
      <dsp:spPr>
        <a:xfrm>
          <a:off x="1455720" y="4164849"/>
          <a:ext cx="1308839" cy="2509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40640" bIns="10160" numCol="1" spcCol="1270" anchor="ctr" anchorCtr="0">
          <a:noAutofit/>
        </a:bodyPr>
        <a:lstStyle/>
        <a:p>
          <a:pPr lvl="0" algn="r" defTabSz="711200">
            <a:lnSpc>
              <a:spcPct val="90000"/>
            </a:lnSpc>
            <a:spcBef>
              <a:spcPct val="0"/>
            </a:spcBef>
            <a:spcAft>
              <a:spcPct val="35000"/>
            </a:spcAft>
          </a:pPr>
          <a:endParaRPr lang="zh-CN" altLang="en-US" sz="1600" kern="1200"/>
        </a:p>
      </dsp:txBody>
      <dsp:txXfrm>
        <a:off x="1455720" y="4164849"/>
        <a:ext cx="1308839" cy="250984"/>
      </dsp:txXfrm>
    </dsp:sp>
    <dsp:sp modelId="{CC980BED-8CA8-8E43-893B-3F5FDC361CC0}">
      <dsp:nvSpPr>
        <dsp:cNvPr id="0" name=""/>
        <dsp:cNvSpPr/>
      </dsp:nvSpPr>
      <dsp:spPr>
        <a:xfrm>
          <a:off x="4133795" y="1188613"/>
          <a:ext cx="1454266" cy="752954"/>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慧资粮</a:t>
          </a:r>
          <a:endParaRPr lang="zh-CN" altLang="en-US" sz="1800" kern="1200" dirty="0"/>
        </a:p>
      </dsp:txBody>
      <dsp:txXfrm>
        <a:off x="4133795" y="1188613"/>
        <a:ext cx="1454266" cy="752954"/>
      </dsp:txXfrm>
    </dsp:sp>
    <dsp:sp modelId="{BC6B07E7-6140-594E-94D0-7F4898A01E75}">
      <dsp:nvSpPr>
        <dsp:cNvPr id="0" name=""/>
        <dsp:cNvSpPr/>
      </dsp:nvSpPr>
      <dsp:spPr>
        <a:xfrm>
          <a:off x="4424648" y="1859001"/>
          <a:ext cx="1308839" cy="81472"/>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lvl="0" algn="r" defTabSz="222250">
            <a:lnSpc>
              <a:spcPct val="90000"/>
            </a:lnSpc>
            <a:spcBef>
              <a:spcPct val="0"/>
            </a:spcBef>
            <a:spcAft>
              <a:spcPct val="35000"/>
            </a:spcAft>
          </a:pPr>
          <a:endParaRPr lang="zh-CN" altLang="en-US" sz="500" kern="1200"/>
        </a:p>
      </dsp:txBody>
      <dsp:txXfrm>
        <a:off x="4424648" y="1859001"/>
        <a:ext cx="1308839" cy="81472"/>
      </dsp:txXfrm>
    </dsp:sp>
    <dsp:sp modelId="{EEA8B90C-D1B1-EA45-83C7-D2EAC0F56A8E}">
      <dsp:nvSpPr>
        <dsp:cNvPr id="0" name=""/>
        <dsp:cNvSpPr/>
      </dsp:nvSpPr>
      <dsp:spPr>
        <a:xfrm>
          <a:off x="3907489" y="2292947"/>
          <a:ext cx="1988985" cy="83755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证悟空性的智慧</a:t>
          </a:r>
          <a:endParaRPr lang="zh-CN" altLang="en-US" sz="1800" kern="1200" dirty="0"/>
        </a:p>
      </dsp:txBody>
      <dsp:txXfrm>
        <a:off x="3907489" y="2292947"/>
        <a:ext cx="1988985" cy="837556"/>
      </dsp:txXfrm>
    </dsp:sp>
    <dsp:sp modelId="{8349811B-EEE0-274C-B499-66B9867986BD}">
      <dsp:nvSpPr>
        <dsp:cNvPr id="0" name=""/>
        <dsp:cNvSpPr/>
      </dsp:nvSpPr>
      <dsp:spPr>
        <a:xfrm flipV="1">
          <a:off x="4497361" y="2997356"/>
          <a:ext cx="1308839" cy="98032"/>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 tIns="3810" rIns="15240" bIns="3810" numCol="1" spcCol="1270" anchor="ctr" anchorCtr="0">
          <a:noAutofit/>
        </a:bodyPr>
        <a:lstStyle/>
        <a:p>
          <a:pPr lvl="0" algn="r" defTabSz="266700">
            <a:lnSpc>
              <a:spcPct val="90000"/>
            </a:lnSpc>
            <a:spcBef>
              <a:spcPct val="0"/>
            </a:spcBef>
            <a:spcAft>
              <a:spcPct val="35000"/>
            </a:spcAft>
          </a:pPr>
          <a:endParaRPr lang="zh-CN" altLang="en-US" sz="600" kern="1200"/>
        </a:p>
      </dsp:txBody>
      <dsp:txXfrm flipV="1">
        <a:off x="4497361" y="2997356"/>
        <a:ext cx="1308839" cy="98032"/>
      </dsp:txXfrm>
    </dsp:sp>
    <dsp:sp modelId="{B2DFF27D-C110-8E4A-9695-7DEF1E0BC6D9}">
      <dsp:nvSpPr>
        <dsp:cNvPr id="0" name=""/>
        <dsp:cNvSpPr/>
      </dsp:nvSpPr>
      <dsp:spPr>
        <a:xfrm>
          <a:off x="3612673" y="3481883"/>
          <a:ext cx="2641937" cy="945146"/>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06250" numCol="1" spcCol="1270" anchor="ctr" anchorCtr="0">
          <a:noAutofit/>
        </a:bodyPr>
        <a:lstStyle/>
        <a:p>
          <a:pPr lvl="0" algn="ctr" defTabSz="800100">
            <a:lnSpc>
              <a:spcPct val="90000"/>
            </a:lnSpc>
            <a:spcBef>
              <a:spcPct val="0"/>
            </a:spcBef>
            <a:spcAft>
              <a:spcPct val="35000"/>
            </a:spcAft>
          </a:pPr>
          <a:r>
            <a:rPr lang="zh-CN" altLang="en-US" sz="1800" kern="1200" dirty="0" smtClean="0"/>
            <a:t>成就法</a:t>
          </a:r>
          <a:r>
            <a:rPr lang="zh-CN" altLang="en-US" sz="1600" kern="1200" dirty="0" smtClean="0"/>
            <a:t>身</a:t>
          </a:r>
          <a:endParaRPr lang="zh-CN" altLang="en-US" sz="1600" kern="1200" dirty="0"/>
        </a:p>
      </dsp:txBody>
      <dsp:txXfrm>
        <a:off x="3612673" y="3481883"/>
        <a:ext cx="2641937" cy="945146"/>
      </dsp:txXfrm>
    </dsp:sp>
    <dsp:sp modelId="{B0FC2A92-4BF7-C745-A3D9-B0C8C21DA065}">
      <dsp:nvSpPr>
        <dsp:cNvPr id="0" name=""/>
        <dsp:cNvSpPr/>
      </dsp:nvSpPr>
      <dsp:spPr>
        <a:xfrm>
          <a:off x="4497361" y="4163610"/>
          <a:ext cx="1308839" cy="2509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40640" bIns="10160" numCol="1" spcCol="1270" anchor="ctr" anchorCtr="0">
          <a:noAutofit/>
        </a:bodyPr>
        <a:lstStyle/>
        <a:p>
          <a:pPr lvl="0" algn="r" defTabSz="711200">
            <a:lnSpc>
              <a:spcPct val="90000"/>
            </a:lnSpc>
            <a:spcBef>
              <a:spcPct val="0"/>
            </a:spcBef>
            <a:spcAft>
              <a:spcPct val="35000"/>
            </a:spcAft>
          </a:pPr>
          <a:endParaRPr lang="zh-CN" altLang="en-US" sz="1600" kern="1200"/>
        </a:p>
      </dsp:txBody>
      <dsp:txXfrm>
        <a:off x="4497361" y="4163610"/>
        <a:ext cx="1308839" cy="25098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090587E-A4B2-9A4A-BA5E-C73B734E58C5}">
      <dsp:nvSpPr>
        <dsp:cNvPr id="0" name=""/>
        <dsp:cNvSpPr/>
      </dsp:nvSpPr>
      <dsp:spPr>
        <a:xfrm>
          <a:off x="53088" y="87809"/>
          <a:ext cx="3074864" cy="279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dirty="0"/>
        </a:p>
      </dsp:txBody>
      <dsp:txXfrm>
        <a:off x="53088" y="87809"/>
        <a:ext cx="3074864" cy="279533"/>
      </dsp:txXfrm>
    </dsp:sp>
    <dsp:sp modelId="{0FA8727C-B473-B840-9D31-81306A4E6C64}">
      <dsp:nvSpPr>
        <dsp:cNvPr id="0" name=""/>
        <dsp:cNvSpPr/>
      </dsp:nvSpPr>
      <dsp:spPr>
        <a:xfrm>
          <a:off x="53088"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09AC239-3ED1-464B-88EE-262C7C557E58}">
      <dsp:nvSpPr>
        <dsp:cNvPr id="0" name=""/>
        <dsp:cNvSpPr/>
      </dsp:nvSpPr>
      <dsp:spPr>
        <a:xfrm>
          <a:off x="485277"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37EB1083-59FD-A540-A656-24767E6CFA7B}">
      <dsp:nvSpPr>
        <dsp:cNvPr id="0" name=""/>
        <dsp:cNvSpPr/>
      </dsp:nvSpPr>
      <dsp:spPr>
        <a:xfrm>
          <a:off x="917808"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DC9EDD86-E2EB-424F-8B81-7646EF8F74A0}">
      <dsp:nvSpPr>
        <dsp:cNvPr id="0" name=""/>
        <dsp:cNvSpPr/>
      </dsp:nvSpPr>
      <dsp:spPr>
        <a:xfrm>
          <a:off x="1349998"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C7649F81-58DC-5148-A802-643534C0122C}">
      <dsp:nvSpPr>
        <dsp:cNvPr id="0" name=""/>
        <dsp:cNvSpPr/>
      </dsp:nvSpPr>
      <dsp:spPr>
        <a:xfrm>
          <a:off x="1782528"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A06FEC0C-B9AB-AF48-A479-31F35192C09F}">
      <dsp:nvSpPr>
        <dsp:cNvPr id="0" name=""/>
        <dsp:cNvSpPr/>
      </dsp:nvSpPr>
      <dsp:spPr>
        <a:xfrm>
          <a:off x="2214718"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80059478-B761-1B40-8EC9-1DACC1C2EAFF}">
      <dsp:nvSpPr>
        <dsp:cNvPr id="0" name=""/>
        <dsp:cNvSpPr/>
      </dsp:nvSpPr>
      <dsp:spPr>
        <a:xfrm>
          <a:off x="2647249" y="367342"/>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9025A6BE-8F76-3B4C-A238-2A5C2FD5C098}">
      <dsp:nvSpPr>
        <dsp:cNvPr id="0" name=""/>
        <dsp:cNvSpPr/>
      </dsp:nvSpPr>
      <dsp:spPr>
        <a:xfrm>
          <a:off x="53088" y="424284"/>
          <a:ext cx="3114837" cy="45553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zh-CN" altLang="en-US" sz="2000" kern="1200" dirty="0" smtClean="0"/>
            <a:t>常识中真实不虚的世界</a:t>
          </a:r>
          <a:endParaRPr lang="zh-CN" altLang="en-US" sz="2000" kern="1200" dirty="0"/>
        </a:p>
      </dsp:txBody>
      <dsp:txXfrm>
        <a:off x="53088" y="424284"/>
        <a:ext cx="3114837" cy="455535"/>
      </dsp:txXfrm>
    </dsp:sp>
    <dsp:sp modelId="{809FFF5D-C8AC-0542-B864-8E41319C5E8A}">
      <dsp:nvSpPr>
        <dsp:cNvPr id="0" name=""/>
        <dsp:cNvSpPr/>
      </dsp:nvSpPr>
      <dsp:spPr>
        <a:xfrm>
          <a:off x="53088" y="993422"/>
          <a:ext cx="3074864" cy="279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a:p>
      </dsp:txBody>
      <dsp:txXfrm>
        <a:off x="53088" y="993422"/>
        <a:ext cx="3074864" cy="279533"/>
      </dsp:txXfrm>
    </dsp:sp>
    <dsp:sp modelId="{41CA2DC1-C32B-0E47-8776-05D0EFC551D1}">
      <dsp:nvSpPr>
        <dsp:cNvPr id="0" name=""/>
        <dsp:cNvSpPr/>
      </dsp:nvSpPr>
      <dsp:spPr>
        <a:xfrm>
          <a:off x="53088"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DD0CCB64-FF2E-4E4C-A35B-3452102C0F99}">
      <dsp:nvSpPr>
        <dsp:cNvPr id="0" name=""/>
        <dsp:cNvSpPr/>
      </dsp:nvSpPr>
      <dsp:spPr>
        <a:xfrm>
          <a:off x="485277"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21BB22EA-B376-714B-AF50-9CC1A7EB6133}">
      <dsp:nvSpPr>
        <dsp:cNvPr id="0" name=""/>
        <dsp:cNvSpPr/>
      </dsp:nvSpPr>
      <dsp:spPr>
        <a:xfrm>
          <a:off x="917808"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5FC2BA6B-D611-2244-AA8C-88E06FFCA9D6}">
      <dsp:nvSpPr>
        <dsp:cNvPr id="0" name=""/>
        <dsp:cNvSpPr/>
      </dsp:nvSpPr>
      <dsp:spPr>
        <a:xfrm>
          <a:off x="1349998"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1E0F1A14-82A2-E64C-8E1A-FCE6ACF1194C}">
      <dsp:nvSpPr>
        <dsp:cNvPr id="0" name=""/>
        <dsp:cNvSpPr/>
      </dsp:nvSpPr>
      <dsp:spPr>
        <a:xfrm>
          <a:off x="1782528"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0E56C550-D084-6740-A12D-891139CCB9C6}">
      <dsp:nvSpPr>
        <dsp:cNvPr id="0" name=""/>
        <dsp:cNvSpPr/>
      </dsp:nvSpPr>
      <dsp:spPr>
        <a:xfrm>
          <a:off x="2214718"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C14CC1B-BC1F-7F4E-B8FB-5035386E515E}">
      <dsp:nvSpPr>
        <dsp:cNvPr id="0" name=""/>
        <dsp:cNvSpPr/>
      </dsp:nvSpPr>
      <dsp:spPr>
        <a:xfrm>
          <a:off x="2647249" y="1272955"/>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02ADE29D-0033-AC46-97F0-6929DCC9DDBC}">
      <dsp:nvSpPr>
        <dsp:cNvPr id="0" name=""/>
        <dsp:cNvSpPr/>
      </dsp:nvSpPr>
      <dsp:spPr>
        <a:xfrm>
          <a:off x="53088" y="1329897"/>
          <a:ext cx="3114837" cy="45553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zh-CN" altLang="en-US" sz="2000" kern="1200" dirty="0" smtClean="0"/>
            <a:t>认知方式：凡夫的感官</a:t>
          </a:r>
          <a:endParaRPr lang="zh-CN" altLang="en-US" sz="2000" kern="1200" dirty="0"/>
        </a:p>
      </dsp:txBody>
      <dsp:txXfrm>
        <a:off x="53088" y="1329897"/>
        <a:ext cx="3114837" cy="455535"/>
      </dsp:txXfrm>
    </dsp:sp>
    <dsp:sp modelId="{D7B0D2C7-0FA3-EE4D-95B8-8B886255D391}">
      <dsp:nvSpPr>
        <dsp:cNvPr id="0" name=""/>
        <dsp:cNvSpPr/>
      </dsp:nvSpPr>
      <dsp:spPr>
        <a:xfrm>
          <a:off x="53088" y="1899035"/>
          <a:ext cx="3074864" cy="279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a:p>
      </dsp:txBody>
      <dsp:txXfrm>
        <a:off x="53088" y="1899035"/>
        <a:ext cx="3074864" cy="279533"/>
      </dsp:txXfrm>
    </dsp:sp>
    <dsp:sp modelId="{7753DF5D-38BD-EF47-85D8-4DA20084BA45}">
      <dsp:nvSpPr>
        <dsp:cNvPr id="0" name=""/>
        <dsp:cNvSpPr/>
      </dsp:nvSpPr>
      <dsp:spPr>
        <a:xfrm>
          <a:off x="53088"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D6A1E19-DFB9-3448-B921-C52AEB66A09D}">
      <dsp:nvSpPr>
        <dsp:cNvPr id="0" name=""/>
        <dsp:cNvSpPr/>
      </dsp:nvSpPr>
      <dsp:spPr>
        <a:xfrm>
          <a:off x="485277"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A8EC9AB2-53FA-8D44-B630-CE7F5EDA7A5C}">
      <dsp:nvSpPr>
        <dsp:cNvPr id="0" name=""/>
        <dsp:cNvSpPr/>
      </dsp:nvSpPr>
      <dsp:spPr>
        <a:xfrm>
          <a:off x="917808"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FECA961C-5B40-D840-B2A8-F690078075A7}">
      <dsp:nvSpPr>
        <dsp:cNvPr id="0" name=""/>
        <dsp:cNvSpPr/>
      </dsp:nvSpPr>
      <dsp:spPr>
        <a:xfrm>
          <a:off x="1349998"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49E167A2-6935-A94C-AAD3-75FD1B1BFD52}">
      <dsp:nvSpPr>
        <dsp:cNvPr id="0" name=""/>
        <dsp:cNvSpPr/>
      </dsp:nvSpPr>
      <dsp:spPr>
        <a:xfrm>
          <a:off x="1782528"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90D284C4-8EBE-BD48-95C3-F1621C802F08}">
      <dsp:nvSpPr>
        <dsp:cNvPr id="0" name=""/>
        <dsp:cNvSpPr/>
      </dsp:nvSpPr>
      <dsp:spPr>
        <a:xfrm>
          <a:off x="2214718"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BBABBF9C-C7C8-E441-B648-37836BE905F2}">
      <dsp:nvSpPr>
        <dsp:cNvPr id="0" name=""/>
        <dsp:cNvSpPr/>
      </dsp:nvSpPr>
      <dsp:spPr>
        <a:xfrm>
          <a:off x="2647249" y="2178568"/>
          <a:ext cx="719518" cy="569419"/>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79DCB0E6-159F-5448-B2CF-F1F5AF713AA6}">
      <dsp:nvSpPr>
        <dsp:cNvPr id="0" name=""/>
        <dsp:cNvSpPr/>
      </dsp:nvSpPr>
      <dsp:spPr>
        <a:xfrm>
          <a:off x="61903" y="2262792"/>
          <a:ext cx="3114837" cy="45553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lvl="0" algn="l" defTabSz="889000">
            <a:lnSpc>
              <a:spcPct val="90000"/>
            </a:lnSpc>
            <a:spcBef>
              <a:spcPct val="0"/>
            </a:spcBef>
            <a:spcAft>
              <a:spcPct val="35000"/>
            </a:spcAft>
          </a:pPr>
          <a:r>
            <a:rPr lang="zh-CN" altLang="en-US" sz="2000" kern="1200" dirty="0" smtClean="0"/>
            <a:t>认知主体：从未学佛的人</a:t>
          </a:r>
          <a:endParaRPr lang="zh-CN" altLang="en-US" sz="2000" kern="1200" dirty="0"/>
        </a:p>
      </dsp:txBody>
      <dsp:txXfrm>
        <a:off x="61903" y="2262792"/>
        <a:ext cx="3114837" cy="45553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217F2E-2B41-C444-B9CF-017D74FB16E9}">
      <dsp:nvSpPr>
        <dsp:cNvPr id="0" name=""/>
        <dsp:cNvSpPr/>
      </dsp:nvSpPr>
      <dsp:spPr>
        <a:xfrm>
          <a:off x="150143" y="142"/>
          <a:ext cx="3301258" cy="30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a:p>
      </dsp:txBody>
      <dsp:txXfrm>
        <a:off x="150143" y="142"/>
        <a:ext cx="3301258" cy="300114"/>
      </dsp:txXfrm>
    </dsp:sp>
    <dsp:sp modelId="{13BBD095-0BDD-A24C-969E-17D430496830}">
      <dsp:nvSpPr>
        <dsp:cNvPr id="0" name=""/>
        <dsp:cNvSpPr/>
      </dsp:nvSpPr>
      <dsp:spPr>
        <a:xfrm>
          <a:off x="150143"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BDD7C103-4E32-A84F-90C0-A521F18115FA}">
      <dsp:nvSpPr>
        <dsp:cNvPr id="0" name=""/>
        <dsp:cNvSpPr/>
      </dsp:nvSpPr>
      <dsp:spPr>
        <a:xfrm>
          <a:off x="614154"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AAB16B1A-CFF8-524D-BB7A-79516ACF0F54}">
      <dsp:nvSpPr>
        <dsp:cNvPr id="0" name=""/>
        <dsp:cNvSpPr/>
      </dsp:nvSpPr>
      <dsp:spPr>
        <a:xfrm>
          <a:off x="1078531"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3AD59AC0-8BEA-B546-B559-D9B69A360914}">
      <dsp:nvSpPr>
        <dsp:cNvPr id="0" name=""/>
        <dsp:cNvSpPr/>
      </dsp:nvSpPr>
      <dsp:spPr>
        <a:xfrm>
          <a:off x="1542541"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BB38E44B-9409-BD42-8771-0B5EE5C5D1C4}">
      <dsp:nvSpPr>
        <dsp:cNvPr id="0" name=""/>
        <dsp:cNvSpPr/>
      </dsp:nvSpPr>
      <dsp:spPr>
        <a:xfrm>
          <a:off x="2006918"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60CA8AAA-A7A6-894C-9793-DE4614FD6511}">
      <dsp:nvSpPr>
        <dsp:cNvPr id="0" name=""/>
        <dsp:cNvSpPr/>
      </dsp:nvSpPr>
      <dsp:spPr>
        <a:xfrm>
          <a:off x="2470928"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D51F2B53-4822-CD40-A996-BE3D7C7358C1}">
      <dsp:nvSpPr>
        <dsp:cNvPr id="0" name=""/>
        <dsp:cNvSpPr/>
      </dsp:nvSpPr>
      <dsp:spPr>
        <a:xfrm>
          <a:off x="2935305" y="300257"/>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EEFB796-7305-B14D-88DF-599579C75E21}">
      <dsp:nvSpPr>
        <dsp:cNvPr id="0" name=""/>
        <dsp:cNvSpPr/>
      </dsp:nvSpPr>
      <dsp:spPr>
        <a:xfrm>
          <a:off x="150143" y="361391"/>
          <a:ext cx="3344174" cy="48907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zh-CN" altLang="en-US" sz="1800" kern="1200" dirty="0" smtClean="0"/>
            <a:t>如幻梦泡影的虚拟世界</a:t>
          </a:r>
          <a:endParaRPr lang="zh-CN" altLang="en-US" sz="1800" kern="1200" dirty="0"/>
        </a:p>
      </dsp:txBody>
      <dsp:txXfrm>
        <a:off x="150143" y="361391"/>
        <a:ext cx="3344174" cy="489075"/>
      </dsp:txXfrm>
    </dsp:sp>
    <dsp:sp modelId="{D8AB2B28-B6C5-AF4D-92BB-B314880182E0}">
      <dsp:nvSpPr>
        <dsp:cNvPr id="0" name=""/>
        <dsp:cNvSpPr/>
      </dsp:nvSpPr>
      <dsp:spPr>
        <a:xfrm>
          <a:off x="150143" y="962169"/>
          <a:ext cx="3301258" cy="30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a:p>
      </dsp:txBody>
      <dsp:txXfrm>
        <a:off x="150143" y="962169"/>
        <a:ext cx="3301258" cy="300114"/>
      </dsp:txXfrm>
    </dsp:sp>
    <dsp:sp modelId="{8C6C25D9-386A-5546-8C42-80EE37C4E460}">
      <dsp:nvSpPr>
        <dsp:cNvPr id="0" name=""/>
        <dsp:cNvSpPr/>
      </dsp:nvSpPr>
      <dsp:spPr>
        <a:xfrm>
          <a:off x="150143"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67EA8870-11E1-F74A-A6D1-08AA8C9AAFC2}">
      <dsp:nvSpPr>
        <dsp:cNvPr id="0" name=""/>
        <dsp:cNvSpPr/>
      </dsp:nvSpPr>
      <dsp:spPr>
        <a:xfrm>
          <a:off x="614154"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7430EB9A-2601-0545-B2C5-34154E69A4BE}">
      <dsp:nvSpPr>
        <dsp:cNvPr id="0" name=""/>
        <dsp:cNvSpPr/>
      </dsp:nvSpPr>
      <dsp:spPr>
        <a:xfrm>
          <a:off x="1078531"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DC447BAD-27FC-B444-BDC4-1F5DE261E93C}">
      <dsp:nvSpPr>
        <dsp:cNvPr id="0" name=""/>
        <dsp:cNvSpPr/>
      </dsp:nvSpPr>
      <dsp:spPr>
        <a:xfrm>
          <a:off x="1542541"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C21E7FF7-E216-ED45-86C3-1972C6099EDA}">
      <dsp:nvSpPr>
        <dsp:cNvPr id="0" name=""/>
        <dsp:cNvSpPr/>
      </dsp:nvSpPr>
      <dsp:spPr>
        <a:xfrm>
          <a:off x="2006918"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A8CB72B4-96BF-AE43-BCB2-8B73ECE9597F}">
      <dsp:nvSpPr>
        <dsp:cNvPr id="0" name=""/>
        <dsp:cNvSpPr/>
      </dsp:nvSpPr>
      <dsp:spPr>
        <a:xfrm>
          <a:off x="2470928"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08B1A90D-E536-2F47-B038-552CD4D71B30}">
      <dsp:nvSpPr>
        <dsp:cNvPr id="0" name=""/>
        <dsp:cNvSpPr/>
      </dsp:nvSpPr>
      <dsp:spPr>
        <a:xfrm>
          <a:off x="2935305" y="1262283"/>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4990E3A-6537-BD4B-8049-4E9EB0C42824}">
      <dsp:nvSpPr>
        <dsp:cNvPr id="0" name=""/>
        <dsp:cNvSpPr/>
      </dsp:nvSpPr>
      <dsp:spPr>
        <a:xfrm>
          <a:off x="150143" y="1323418"/>
          <a:ext cx="3344174" cy="48907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zh-CN" altLang="en-US" sz="1800" kern="1200" dirty="0" smtClean="0"/>
            <a:t>认知方式：佛告诉我们</a:t>
          </a:r>
          <a:endParaRPr lang="zh-CN" altLang="en-US" sz="1800" kern="1200" dirty="0"/>
        </a:p>
      </dsp:txBody>
      <dsp:txXfrm>
        <a:off x="150143" y="1323418"/>
        <a:ext cx="3344174" cy="489075"/>
      </dsp:txXfrm>
    </dsp:sp>
    <dsp:sp modelId="{6B918B73-9CAF-E048-A6D6-2A3C29720423}">
      <dsp:nvSpPr>
        <dsp:cNvPr id="0" name=""/>
        <dsp:cNvSpPr/>
      </dsp:nvSpPr>
      <dsp:spPr>
        <a:xfrm>
          <a:off x="150143" y="1924195"/>
          <a:ext cx="3301258" cy="30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zh-CN" altLang="en-US" sz="1000" kern="1200"/>
        </a:p>
      </dsp:txBody>
      <dsp:txXfrm>
        <a:off x="150143" y="1924195"/>
        <a:ext cx="3301258" cy="300114"/>
      </dsp:txXfrm>
    </dsp:sp>
    <dsp:sp modelId="{7C61DB45-2B43-B04F-A268-18054FF5FC45}">
      <dsp:nvSpPr>
        <dsp:cNvPr id="0" name=""/>
        <dsp:cNvSpPr/>
      </dsp:nvSpPr>
      <dsp:spPr>
        <a:xfrm>
          <a:off x="384921"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ECB1F98F-5C7B-7549-BA4F-33A73771C280}">
      <dsp:nvSpPr>
        <dsp:cNvPr id="0" name=""/>
        <dsp:cNvSpPr/>
      </dsp:nvSpPr>
      <dsp:spPr>
        <a:xfrm>
          <a:off x="848931"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FF8DA280-1EDD-B648-83D5-1948CA57CE87}">
      <dsp:nvSpPr>
        <dsp:cNvPr id="0" name=""/>
        <dsp:cNvSpPr/>
      </dsp:nvSpPr>
      <dsp:spPr>
        <a:xfrm>
          <a:off x="1313308"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0F8EAFEC-3765-B84C-BF4E-FC4BEBE614E7}">
      <dsp:nvSpPr>
        <dsp:cNvPr id="0" name=""/>
        <dsp:cNvSpPr/>
      </dsp:nvSpPr>
      <dsp:spPr>
        <a:xfrm>
          <a:off x="1777319"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2A8F2F58-72CE-9341-9DDC-77047049A324}">
      <dsp:nvSpPr>
        <dsp:cNvPr id="0" name=""/>
        <dsp:cNvSpPr/>
      </dsp:nvSpPr>
      <dsp:spPr>
        <a:xfrm>
          <a:off x="2241696"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C4928932-366F-9442-9541-2F01B064A946}">
      <dsp:nvSpPr>
        <dsp:cNvPr id="0" name=""/>
        <dsp:cNvSpPr/>
      </dsp:nvSpPr>
      <dsp:spPr>
        <a:xfrm>
          <a:off x="2705706"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53CCACFE-7F1B-3645-83FE-7C6BC6F8BFC6}">
      <dsp:nvSpPr>
        <dsp:cNvPr id="0" name=""/>
        <dsp:cNvSpPr/>
      </dsp:nvSpPr>
      <dsp:spPr>
        <a:xfrm>
          <a:off x="3170083" y="2224310"/>
          <a:ext cx="772494" cy="611344"/>
        </a:xfrm>
        <a:prstGeom prst="chevron">
          <a:avLst>
            <a:gd name="adj" fmla="val 7061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w="9525" cap="flat" cmpd="sng" algn="ctr">
          <a:solidFill>
            <a:schemeClr val="accent1">
              <a:hueOff val="0"/>
              <a:satOff val="0"/>
              <a:lumOff val="0"/>
              <a:alphaOff val="0"/>
            </a:schemeClr>
          </a:solidFill>
          <a:prstDash val="solid"/>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1">
          <a:scrgbClr r="0" g="0" b="0"/>
        </a:lnRef>
        <a:fillRef idx="3">
          <a:scrgbClr r="0" g="0" b="0"/>
        </a:fillRef>
        <a:effectRef idx="2">
          <a:scrgbClr r="0" g="0" b="0"/>
        </a:effectRef>
        <a:fontRef idx="minor">
          <a:schemeClr val="lt1"/>
        </a:fontRef>
      </dsp:style>
    </dsp:sp>
    <dsp:sp modelId="{39A6FB47-F59F-564A-9194-DE43B2674E88}">
      <dsp:nvSpPr>
        <dsp:cNvPr id="0" name=""/>
        <dsp:cNvSpPr/>
      </dsp:nvSpPr>
      <dsp:spPr>
        <a:xfrm>
          <a:off x="150143" y="2285444"/>
          <a:ext cx="3813730" cy="489075"/>
        </a:xfrm>
        <a:prstGeom prst="re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zh-CN" altLang="en-US" sz="1800" kern="1200" dirty="0" smtClean="0"/>
            <a:t>认知主体：佛、菩萨和证悟的人</a:t>
          </a:r>
          <a:endParaRPr lang="zh-CN" altLang="en-US" sz="1800" kern="1200" dirty="0"/>
        </a:p>
      </dsp:txBody>
      <dsp:txXfrm>
        <a:off x="150143" y="2285444"/>
        <a:ext cx="3813730" cy="48907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682FEAD-1832-BC46-8B76-3EACB53E7574}">
      <dsp:nvSpPr>
        <dsp:cNvPr id="0" name=""/>
        <dsp:cNvSpPr/>
      </dsp:nvSpPr>
      <dsp:spPr>
        <a:xfrm rot="10800000">
          <a:off x="1378814" y="1924"/>
          <a:ext cx="4506915" cy="974454"/>
        </a:xfrm>
        <a:prstGeom prst="homePlate">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429707" tIns="68580" rIns="128016" bIns="68580" numCol="1" spcCol="1270" anchor="ctr" anchorCtr="0">
          <a:noAutofit/>
        </a:bodyPr>
        <a:lstStyle/>
        <a:p>
          <a:pPr lvl="0" algn="l" defTabSz="800100">
            <a:lnSpc>
              <a:spcPct val="90000"/>
            </a:lnSpc>
            <a:spcBef>
              <a:spcPct val="0"/>
            </a:spcBef>
            <a:spcAft>
              <a:spcPct val="35000"/>
            </a:spcAft>
          </a:pPr>
          <a:r>
            <a:rPr lang="zh-CN" altLang="en-US" sz="1800" kern="1200" dirty="0" smtClean="0"/>
            <a:t>打坐时，有时候会进入一个全新的世界，这种体会叫做“慧”－智慧，智慧告诉我们一切都是虚幻的</a:t>
          </a:r>
          <a:r>
            <a:rPr lang="zh-CN" altLang="en-US" sz="1400" kern="1200" dirty="0" smtClean="0"/>
            <a:t>。</a:t>
          </a:r>
          <a:endParaRPr lang="zh-CN" altLang="en-US" sz="1400" kern="1200" dirty="0"/>
        </a:p>
      </dsp:txBody>
      <dsp:txXfrm rot="10800000">
        <a:off x="1378814" y="1924"/>
        <a:ext cx="4506915" cy="974454"/>
      </dsp:txXfrm>
    </dsp:sp>
    <dsp:sp modelId="{9CB3A793-2373-B94C-84C2-3699592837E0}">
      <dsp:nvSpPr>
        <dsp:cNvPr id="0" name=""/>
        <dsp:cNvSpPr/>
      </dsp:nvSpPr>
      <dsp:spPr>
        <a:xfrm>
          <a:off x="891586" y="1924"/>
          <a:ext cx="974454" cy="974454"/>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a:stretch>
        </a:blip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1">
          <a:scrgbClr r="0" g="0" b="0"/>
        </a:fillRef>
        <a:effectRef idx="2">
          <a:scrgbClr r="0" g="0" b="0"/>
        </a:effectRef>
        <a:fontRef idx="minor"/>
      </dsp:style>
    </dsp:sp>
    <dsp:sp modelId="{634B2C53-D9AD-6043-98C2-16288E0BB0FC}">
      <dsp:nvSpPr>
        <dsp:cNvPr id="0" name=""/>
        <dsp:cNvSpPr/>
      </dsp:nvSpPr>
      <dsp:spPr>
        <a:xfrm rot="10800000">
          <a:off x="1378814" y="1267261"/>
          <a:ext cx="4506915" cy="974454"/>
        </a:xfrm>
        <a:prstGeom prst="homePlate">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429707" tIns="68580" rIns="128016" bIns="68580" numCol="1" spcCol="1270" anchor="ctr" anchorCtr="0">
          <a:noAutofit/>
        </a:bodyPr>
        <a:lstStyle/>
        <a:p>
          <a:pPr lvl="0" algn="l" defTabSz="800100">
            <a:lnSpc>
              <a:spcPct val="90000"/>
            </a:lnSpc>
            <a:spcBef>
              <a:spcPct val="0"/>
            </a:spcBef>
            <a:spcAft>
              <a:spcPct val="35000"/>
            </a:spcAft>
          </a:pPr>
          <a:r>
            <a:rPr lang="zh-CN" altLang="en-US" sz="1800" kern="1200" dirty="0" smtClean="0"/>
            <a:t>打坐结束后，又回到了平时的生活之中，回到真实的世界</a:t>
          </a:r>
          <a:r>
            <a:rPr lang="zh-CN" altLang="en-US" sz="1800" kern="1200" dirty="0" smtClean="0"/>
            <a:t>中，所有东西变回真实。</a:t>
          </a:r>
          <a:endParaRPr lang="zh-CN" altLang="en-US" sz="1800" kern="1200" dirty="0"/>
        </a:p>
      </dsp:txBody>
      <dsp:txXfrm rot="10800000">
        <a:off x="1378814" y="1267261"/>
        <a:ext cx="4506915" cy="974454"/>
      </dsp:txXfrm>
    </dsp:sp>
    <dsp:sp modelId="{2F16DD69-6EEC-B347-AA5B-542AFF36A8E1}">
      <dsp:nvSpPr>
        <dsp:cNvPr id="0" name=""/>
        <dsp:cNvSpPr/>
      </dsp:nvSpPr>
      <dsp:spPr>
        <a:xfrm>
          <a:off x="891586" y="1267261"/>
          <a:ext cx="974454" cy="974454"/>
        </a:xfrm>
        <a:prstGeom prst="ellipse">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39000" r="-39000"/>
          </a:stretch>
        </a:blip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1">
          <a:scrgbClr r="0" g="0" b="0"/>
        </a:fillRef>
        <a:effectRef idx="2">
          <a:scrgbClr r="0" g="0" b="0"/>
        </a:effectRef>
        <a:fontRef idx="minor"/>
      </dsp:style>
    </dsp:sp>
    <dsp:sp modelId="{3E20AABC-ECB4-0740-8427-07EBAD41BBA4}">
      <dsp:nvSpPr>
        <dsp:cNvPr id="0" name=""/>
        <dsp:cNvSpPr/>
      </dsp:nvSpPr>
      <dsp:spPr>
        <a:xfrm rot="10800000">
          <a:off x="1378814" y="2532597"/>
          <a:ext cx="4506915" cy="974454"/>
        </a:xfrm>
        <a:prstGeom prst="homePlate">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429707" tIns="68580" rIns="128016" bIns="68580" numCol="1" spcCol="1270" anchor="ctr" anchorCtr="0">
          <a:noAutofit/>
        </a:bodyPr>
        <a:lstStyle/>
        <a:p>
          <a:pPr lvl="0" algn="l" defTabSz="800100">
            <a:lnSpc>
              <a:spcPct val="90000"/>
            </a:lnSpc>
            <a:spcBef>
              <a:spcPct val="0"/>
            </a:spcBef>
            <a:spcAft>
              <a:spcPct val="35000"/>
            </a:spcAft>
          </a:pPr>
          <a:r>
            <a:rPr lang="zh-CN" altLang="en-US" sz="1800" kern="1200" dirty="0" smtClean="0"/>
            <a:t>普通人认为真</a:t>
          </a:r>
          <a:r>
            <a:rPr lang="zh-CN" altLang="en-US" sz="1800" kern="1200" dirty="0" smtClean="0"/>
            <a:t>实和虚拟两种形式</a:t>
          </a:r>
          <a:r>
            <a:rPr lang="zh-CN" altLang="en-US" sz="1800" kern="1200" dirty="0" smtClean="0"/>
            <a:t>中是</a:t>
          </a:r>
          <a:r>
            <a:rPr lang="zh-CN" altLang="en-US" sz="1800" kern="1200" dirty="0" smtClean="0"/>
            <a:t>矛盾的，是不可能</a:t>
          </a:r>
          <a:r>
            <a:rPr lang="zh-CN" altLang="en-US" sz="1800" kern="1200" dirty="0" smtClean="0"/>
            <a:t>的，不理解</a:t>
          </a:r>
          <a:r>
            <a:rPr lang="zh-CN" altLang="en-US" sz="1700" kern="1200" dirty="0" smtClean="0"/>
            <a:t>。</a:t>
          </a:r>
          <a:endParaRPr lang="zh-CN" altLang="en-US" sz="1700" kern="1200" dirty="0"/>
        </a:p>
      </dsp:txBody>
      <dsp:txXfrm rot="10800000">
        <a:off x="1378814" y="2532597"/>
        <a:ext cx="4506915" cy="974454"/>
      </dsp:txXfrm>
    </dsp:sp>
    <dsp:sp modelId="{9208F0A3-7B61-134D-B9A9-42E0CBE65DD9}">
      <dsp:nvSpPr>
        <dsp:cNvPr id="0" name=""/>
        <dsp:cNvSpPr/>
      </dsp:nvSpPr>
      <dsp:spPr>
        <a:xfrm>
          <a:off x="891586" y="2532597"/>
          <a:ext cx="974454" cy="974454"/>
        </a:xfrm>
        <a:prstGeom prst="ellipse">
          <a:avLst/>
        </a:prstGeom>
        <a:blipFill>
          <a:blip xmlns:r="http://schemas.openxmlformats.org/officeDocument/2006/relationships" r:embed="rId3">
            <a:extLst>
              <a:ext uri="{28A0092B-C50C-407E-A947-70E740481C1C}">
                <a14:useLocalDpi xmlns:a14="http://schemas.microsoft.com/office/drawing/2010/main" xmlns="" val="0"/>
              </a:ext>
            </a:extLst>
          </a:blip>
          <a:srcRect/>
          <a:stretch>
            <a:fillRect/>
          </a:stretch>
        </a:blip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alg type="conn">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dim" val="1D"/>
                                <dgm:param type="endSty" val="noArr"/>
                                <dgm:param type="connRout" val="bend"/>
                                <dgm:param type="begPts" val="bCtr"/>
                                <dgm:param type="endPts" val="midL midR"/>
                              </dgm:alg>
                            </dgm:if>
                            <dgm:else name="Name49">
                              <dgm:alg type="conn">
                                <dgm:param type="srcNode" val="rootConnector1"/>
                                <dgm:param type="dim" val="1D"/>
                                <dgm:param type="endSty" val="noArr"/>
                                <dgm:param type="connRout" val="bend"/>
                                <dgm:param type="begPts" val="bCtr"/>
                                <dgm:param type="endPts" val="midL midR"/>
                              </dgm:alg>
                            </dgm:else>
                          </dgm:choose>
                        </dgm:if>
                        <dgm:else name="Name50">
                          <dgm:choose name="Name51">
                            <dgm:if name="Name52" axis="par ch" ptType="node asst" func="cnt" op="gte" val="1">
                              <dgm:alg type="conn">
                                <dgm:param type="dim" val="1D"/>
                                <dgm:param type="endSty" val="noArr"/>
                                <dgm:param type="connRout" val="bend"/>
                                <dgm:param type="begPts" val="bCtr"/>
                                <dgm:param type="endPts" val="midL midR"/>
                              </dgm:alg>
                            </dgm:if>
                            <dgm:else name="Name53">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linDir" val="fromT"/>
                        <dgm:param type="chAlign" val="r"/>
                      </dgm:alg>
                    </dgm:if>
                    <dgm:if name="Name73" func="var" arg="hierBranch" op="equ" val="r">
                      <dgm:alg type="hierChild">
                        <dgm:param type="linDir" val="fromT"/>
                        <dgm:param type="chAlign" val="l"/>
                      </dgm:alg>
                    </dgm:if>
                    <dgm:if name="Name74" func="var" arg="hierBranch" op="equ" val="hang">
                      <dgm:choose name="Name75">
                        <dgm:if name="Name76" func="var" arg="dir" op="equ" val="norm">
                          <dgm:alg type="hierChild">
                            <dgm:param type="linDir" val="fromL"/>
                            <dgm:param type="chAlign" val="l"/>
                            <dgm:param type="secLinDir" val="fromT"/>
                            <dgm:param type="secChAlign" val="t"/>
                          </dgm:alg>
                        </dgm:if>
                        <dgm:else name="Name77">
                          <dgm:alg type="hierChild">
                            <dgm:param type="linDir" val="fromR"/>
                            <dgm:param type="chAlign" val="l"/>
                            <dgm:param type="secLinDir" val="fromT"/>
                            <dgm:param type="secChAlign" val="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linDir" val="fromL"/>
                        <dgm:param type="chAlign" val="l"/>
                        <dgm:param type="secLinDir" val="fromT"/>
                        <dgm:param type="secChAlign" val="t"/>
                      </dgm:alg>
                    </dgm:if>
                    <dgm:else name="Name90">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linDir" val="fromL"/>
                  <dgm:param type="chAlign" val="l"/>
                  <dgm:param type="secLinDir" val="fromT"/>
                  <dgm:param type="secChAlign" val="t"/>
                </dgm:alg>
              </dgm:if>
              <dgm:else name="Name94">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linDir" val="fromT"/>
                        <dgm:param type="chAlign" val="r"/>
                      </dgm:alg>
                    </dgm:if>
                    <dgm:if name="Name111" func="var" arg="hierBranch" op="equ" val="r">
                      <dgm:alg type="hierChild">
                        <dgm:param type="linDir" val="fromT"/>
                        <dgm:param type="chAlign" val="l"/>
                      </dgm:alg>
                    </dgm:if>
                    <dgm:if name="Name112" func="var" arg="hierBranch" op="equ" val="hang">
                      <dgm:choose name="Name113">
                        <dgm:if name="Name114" func="var" arg="dir" op="equ" val="norm">
                          <dgm:alg type="hierChild">
                            <dgm:param type="linDir" val="fromL"/>
                            <dgm:param type="chAlign" val="l"/>
                            <dgm:param type="secLinDir" val="fromT"/>
                            <dgm:param type="secChAlign" val="t"/>
                          </dgm:alg>
                        </dgm:if>
                        <dgm:else name="Name115">
                          <dgm:alg type="hierChild">
                            <dgm:param type="linDir" val="fromR"/>
                            <dgm:param type="chAlign" val="l"/>
                            <dgm:param type="secLinDir" val="fromT"/>
                            <dgm:param type="secChAlign" val="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linDir" val="fromL"/>
                        <dgm:param type="chAlign" val="l"/>
                        <dgm:param type="secLinDir" val="fromT"/>
                        <dgm:param type="secChAlign" val="t"/>
                      </dgm:alg>
                    </dgm:if>
                    <dgm:else name="Name12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type="chevron" r:blip="" rot="180">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type="chevron" r:blip="" rot="180">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type="chevron" r:blip="" rot="180">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type="chevron" r:blip="" rot="180">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type="chevron" r:blip="" rot="180">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type="chevron" r:blip="" rot="180">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type="chevron" r:blip="" rot="180">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type="chevron" r:blip="" rot="180">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type="chevron" r:blip="" rot="180">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type="chevron" r:blip="" rot="180">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type="chevron" r:blip="" rot="180">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type="chevron" r:blip="" rot="180">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type="chevron" r:blip="" rot="180">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type="chevron" r:blip="" rot="180">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type="homePlate" r:blip="" rot="180"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AD1B6D9-F978-2B4E-A7E0-E5FBE950B7C1}" type="datetimeFigureOut">
              <a:rPr kumimoji="1" lang="zh-CN" altLang="en-US" smtClean="0"/>
            </a:fld>
            <a:endParaRPr kumimoji="1"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AB9F893-F1B0-0D46-9DE1-5AB563FF0C26}" type="slidenum">
              <a:rPr kumimoji="1" lang="zh-CN" altLang="en-US" smtClean="0"/>
            </a:fld>
            <a:endParaRPr kumimoji="1"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7" name="Date Placeholder 6"/>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smtClean="0"/>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smtClean="0"/>
              <a:t>单击此处编辑母版标题样式</a:t>
            </a:r>
            <a:endParaRPr lang="en-US"/>
          </a:p>
        </p:txBody>
      </p:sp>
      <p:sp>
        <p:nvSpPr>
          <p:cNvPr id="3" name="Picture Placeholder 2"/>
          <p:cNvSpPr>
            <a:spLocks noGrp="1"/>
          </p:cNvSpPr>
          <p:nvPr>
            <p:ph type="pic" idx="1" hasCustomPrompt="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将图片拖动到占位符，或单击添加图标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fld>
            <a:endParaRPr kumimoji="1"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1" fmla="*/ 0 w 9144000"/>
                <a:gd name="connsiteY0-2" fmla="*/ 1270659 h 1330035"/>
                <a:gd name="connsiteX1-3" fmla="*/ 1674420 w 9144000"/>
                <a:gd name="connsiteY1-4" fmla="*/ 1318160 h 1330035"/>
                <a:gd name="connsiteX2-5" fmla="*/ 4120737 w 9144000"/>
                <a:gd name="connsiteY2-6" fmla="*/ 1199407 h 1330035"/>
                <a:gd name="connsiteX3-7" fmla="*/ 7172696 w 9144000"/>
                <a:gd name="connsiteY3-8" fmla="*/ 760020 h 1330035"/>
                <a:gd name="connsiteX4-9" fmla="*/ 9144000 w 9144000"/>
                <a:gd name="connsiteY4-10" fmla="*/ 0 h 1330035"/>
                <a:gd name="connsiteX0-11" fmla="*/ 0 w 9144000"/>
                <a:gd name="connsiteY0-12" fmla="*/ 1270659 h 1330035"/>
                <a:gd name="connsiteX1-13" fmla="*/ 1674420 w 9144000"/>
                <a:gd name="connsiteY1-14" fmla="*/ 1318160 h 1330035"/>
                <a:gd name="connsiteX2-15" fmla="*/ 4120737 w 9144000"/>
                <a:gd name="connsiteY2-16" fmla="*/ 1199407 h 1330035"/>
                <a:gd name="connsiteX3-17" fmla="*/ 7172696 w 9144000"/>
                <a:gd name="connsiteY3-18" fmla="*/ 760020 h 1330035"/>
                <a:gd name="connsiteX4-19" fmla="*/ 9144000 w 9144000"/>
                <a:gd name="connsiteY4-20" fmla="*/ 0 h 1330035"/>
                <a:gd name="connsiteX0-21" fmla="*/ 0 w 9144000"/>
                <a:gd name="connsiteY0-22" fmla="*/ 1270659 h 1330035"/>
                <a:gd name="connsiteX1-23" fmla="*/ 1674420 w 9144000"/>
                <a:gd name="connsiteY1-24" fmla="*/ 1318160 h 1330035"/>
                <a:gd name="connsiteX2-25" fmla="*/ 4120737 w 9144000"/>
                <a:gd name="connsiteY2-26" fmla="*/ 1199407 h 1330035"/>
                <a:gd name="connsiteX3-27" fmla="*/ 7172696 w 9144000"/>
                <a:gd name="connsiteY3-28" fmla="*/ 760020 h 1330035"/>
                <a:gd name="connsiteX4-29" fmla="*/ 9144000 w 9144000"/>
                <a:gd name="connsiteY4-30" fmla="*/ 0 h 1330035"/>
                <a:gd name="connsiteX0-31" fmla="*/ 0 w 9144000"/>
                <a:gd name="connsiteY0-32" fmla="*/ 1116279 h 1175655"/>
                <a:gd name="connsiteX1-33" fmla="*/ 1674420 w 9144000"/>
                <a:gd name="connsiteY1-34" fmla="*/ 1163780 h 1175655"/>
                <a:gd name="connsiteX2-35" fmla="*/ 4120737 w 9144000"/>
                <a:gd name="connsiteY2-36" fmla="*/ 1045027 h 1175655"/>
                <a:gd name="connsiteX3-37" fmla="*/ 7172696 w 9144000"/>
                <a:gd name="connsiteY3-38" fmla="*/ 605640 h 1175655"/>
                <a:gd name="connsiteX4-39" fmla="*/ 9144000 w 9144000"/>
                <a:gd name="connsiteY4-40" fmla="*/ 0 h 11756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261499"/>
                <a:gd name="connsiteY0-2" fmla="*/ 105098 h 1388236"/>
                <a:gd name="connsiteX1-3" fmla="*/ 56357 w 1261499"/>
                <a:gd name="connsiteY1-4" fmla="*/ 0 h 1388236"/>
                <a:gd name="connsiteX2-5" fmla="*/ 865241 w 1261499"/>
                <a:gd name="connsiteY2-6" fmla="*/ 0 h 1388236"/>
                <a:gd name="connsiteX3-7" fmla="*/ 1261499 w 1261499"/>
                <a:gd name="connsiteY3-8" fmla="*/ 694118 h 1388236"/>
                <a:gd name="connsiteX4-9" fmla="*/ 865241 w 1261499"/>
                <a:gd name="connsiteY4-10" fmla="*/ 1388236 h 1388236"/>
                <a:gd name="connsiteX5-11" fmla="*/ 56357 w 1261499"/>
                <a:gd name="connsiteY5-12" fmla="*/ 1388236 h 1388236"/>
                <a:gd name="connsiteX6-13" fmla="*/ 0 w 1261499"/>
                <a:gd name="connsiteY6-14" fmla="*/ 105098 h 1388236"/>
                <a:gd name="connsiteX0-15" fmla="*/ 0 w 1261499"/>
                <a:gd name="connsiteY0-16" fmla="*/ 105098 h 1388236"/>
                <a:gd name="connsiteX1-17" fmla="*/ 56357 w 1261499"/>
                <a:gd name="connsiteY1-18" fmla="*/ 0 h 1388236"/>
                <a:gd name="connsiteX2-19" fmla="*/ 865241 w 1261499"/>
                <a:gd name="connsiteY2-20" fmla="*/ 0 h 1388236"/>
                <a:gd name="connsiteX3-21" fmla="*/ 1261499 w 1261499"/>
                <a:gd name="connsiteY3-22" fmla="*/ 694118 h 1388236"/>
                <a:gd name="connsiteX4-23" fmla="*/ 865241 w 1261499"/>
                <a:gd name="connsiteY4-24" fmla="*/ 1388236 h 1388236"/>
                <a:gd name="connsiteX5-25" fmla="*/ 744578 w 1261499"/>
                <a:gd name="connsiteY5-26" fmla="*/ 1387893 h 1388236"/>
                <a:gd name="connsiteX6-27" fmla="*/ 0 w 1261499"/>
                <a:gd name="connsiteY6-28" fmla="*/ 10509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118 h 1388236"/>
                <a:gd name="connsiteX1-3" fmla="*/ 396258 w 1601400"/>
                <a:gd name="connsiteY1-4" fmla="*/ 0 h 1388236"/>
                <a:gd name="connsiteX2-5" fmla="*/ 474029 w 1601400"/>
                <a:gd name="connsiteY2-6" fmla="*/ 4016 h 1388236"/>
                <a:gd name="connsiteX3-7" fmla="*/ 1601400 w 1601400"/>
                <a:gd name="connsiteY3-8" fmla="*/ 694118 h 1388236"/>
                <a:gd name="connsiteX4-9" fmla="*/ 1205142 w 1601400"/>
                <a:gd name="connsiteY4-10" fmla="*/ 1388236 h 1388236"/>
                <a:gd name="connsiteX5-11" fmla="*/ 396258 w 1601400"/>
                <a:gd name="connsiteY5-12" fmla="*/ 1388236 h 1388236"/>
                <a:gd name="connsiteX6-13" fmla="*/ 0 w 1601400"/>
                <a:gd name="connsiteY6-14" fmla="*/ 694118 h 1388236"/>
                <a:gd name="connsiteX0-15" fmla="*/ 0 w 1243407"/>
                <a:gd name="connsiteY0-16" fmla="*/ 694118 h 1388236"/>
                <a:gd name="connsiteX1-17" fmla="*/ 396258 w 1243407"/>
                <a:gd name="connsiteY1-18" fmla="*/ 0 h 1388236"/>
                <a:gd name="connsiteX2-19" fmla="*/ 474029 w 1243407"/>
                <a:gd name="connsiteY2-20" fmla="*/ 4016 h 1388236"/>
                <a:gd name="connsiteX3-21" fmla="*/ 1243407 w 1243407"/>
                <a:gd name="connsiteY3-22" fmla="*/ 1325983 h 1388236"/>
                <a:gd name="connsiteX4-23" fmla="*/ 1205142 w 1243407"/>
                <a:gd name="connsiteY4-24" fmla="*/ 1388236 h 1388236"/>
                <a:gd name="connsiteX5-25" fmla="*/ 396258 w 1243407"/>
                <a:gd name="connsiteY5-26" fmla="*/ 1388236 h 1388236"/>
                <a:gd name="connsiteX6-27" fmla="*/ 0 w 1243407"/>
                <a:gd name="connsiteY6-28" fmla="*/ 694118 h 138823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1" fmla="*/ 0 w 1601400"/>
                <a:gd name="connsiteY0-2" fmla="*/ 694704 h 1388822"/>
                <a:gd name="connsiteX1-3" fmla="*/ 396258 w 1601400"/>
                <a:gd name="connsiteY1-4" fmla="*/ 586 h 1388822"/>
                <a:gd name="connsiteX2-5" fmla="*/ 482002 w 1601400"/>
                <a:gd name="connsiteY2-6" fmla="*/ 0 h 1388822"/>
                <a:gd name="connsiteX3-7" fmla="*/ 1601400 w 1601400"/>
                <a:gd name="connsiteY3-8" fmla="*/ 694704 h 1388822"/>
                <a:gd name="connsiteX4-9" fmla="*/ 1205142 w 1601400"/>
                <a:gd name="connsiteY4-10" fmla="*/ 1388822 h 1388822"/>
                <a:gd name="connsiteX5-11" fmla="*/ 396258 w 1601400"/>
                <a:gd name="connsiteY5-12" fmla="*/ 1388822 h 1388822"/>
                <a:gd name="connsiteX6-13" fmla="*/ 0 w 1601400"/>
                <a:gd name="connsiteY6-14" fmla="*/ 694704 h 1388822"/>
                <a:gd name="connsiteX0-15" fmla="*/ 0 w 1241871"/>
                <a:gd name="connsiteY0-16" fmla="*/ 694704 h 1388822"/>
                <a:gd name="connsiteX1-17" fmla="*/ 396258 w 1241871"/>
                <a:gd name="connsiteY1-18" fmla="*/ 586 h 1388822"/>
                <a:gd name="connsiteX2-19" fmla="*/ 482002 w 1241871"/>
                <a:gd name="connsiteY2-20" fmla="*/ 0 h 1388822"/>
                <a:gd name="connsiteX3-21" fmla="*/ 1241871 w 1241871"/>
                <a:gd name="connsiteY3-22" fmla="*/ 1323912 h 1388822"/>
                <a:gd name="connsiteX4-23" fmla="*/ 1205142 w 1241871"/>
                <a:gd name="connsiteY4-24" fmla="*/ 1388822 h 1388822"/>
                <a:gd name="connsiteX5-25" fmla="*/ 396258 w 1241871"/>
                <a:gd name="connsiteY5-26" fmla="*/ 1388822 h 1388822"/>
                <a:gd name="connsiteX6-27" fmla="*/ 0 w 1241871"/>
                <a:gd name="connsiteY6-28" fmla="*/ 694704 h 13888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AD1B6D9-F978-2B4E-A7E0-E5FBE950B7C1}" type="datetimeFigureOut">
              <a:rPr kumimoji="1" lang="zh-CN" altLang="en-US" smtClean="0"/>
            </a:fld>
            <a:endParaRPr kumimoji="1"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AB9F893-F1B0-0D46-9DE1-5AB563FF0C26}"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4585" indent="-228600" algn="l" defTabSz="914400" rtl="0" eaLnBrk="1" latinLnBrk="0" hangingPunct="1">
        <a:spcBef>
          <a:spcPct val="20000"/>
        </a:spcBef>
        <a:buClr>
          <a:schemeClr val="accent1"/>
        </a:buClr>
        <a:buSzPct val="76000"/>
        <a:buFont typeface="Wingdings 2" panose="05020102010507070707"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anose="05020102010507070707" pitchFamily="18" charset="2"/>
        <a:buChar char=""/>
        <a:defRPr sz="1600" kern="1200" baseline="0">
          <a:solidFill>
            <a:schemeClr val="tx2"/>
          </a:solidFill>
          <a:latin typeface="+mn-lt"/>
          <a:ea typeface="+mn-ea"/>
          <a:cs typeface="+mn-cs"/>
        </a:defRPr>
      </a:lvl5pPr>
      <a:lvl6pPr marL="151765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6pPr>
      <a:lvl7pPr marL="171894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8pPr>
      <a:lvl9pPr marL="2121535" indent="-228600" algn="l" defTabSz="914400" rtl="0" eaLnBrk="1" latinLnBrk="0" hangingPunct="1">
        <a:spcBef>
          <a:spcPct val="20000"/>
        </a:spcBef>
        <a:buClr>
          <a:schemeClr val="accent1"/>
        </a:buClr>
        <a:buSzPct val="76000"/>
        <a:buFont typeface="Wingdings 2" panose="050201020105070707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9" Type="http://schemas.openxmlformats.org/officeDocument/2006/relationships/diagramColors" Target="../diagrams/colors5.xml"/><Relationship Id="rId8" Type="http://schemas.openxmlformats.org/officeDocument/2006/relationships/diagramQuickStyle" Target="../diagrams/quickStyle5.xml"/><Relationship Id="rId7" Type="http://schemas.openxmlformats.org/officeDocument/2006/relationships/diagramLayout" Target="../diagrams/layout5.xml"/><Relationship Id="rId6" Type="http://schemas.openxmlformats.org/officeDocument/2006/relationships/diagramData" Target="../diagrams/data5.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1" Type="http://schemas.openxmlformats.org/officeDocument/2006/relationships/slideLayout" Target="../slideLayouts/slideLayout5.xml"/><Relationship Id="rId10" Type="http://schemas.microsoft.com/office/2007/relationships/diagramDrawing" Target="../diagrams/drawing5.xml"/><Relationship Id="rId1" Type="http://schemas.openxmlformats.org/officeDocument/2006/relationships/diagramData" Target="../diagrams/data4.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8.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9833" y="655420"/>
            <a:ext cx="3304572" cy="518872"/>
          </a:xfrm>
        </p:spPr>
        <p:txBody>
          <a:bodyPr/>
          <a:lstStyle/>
          <a:p>
            <a:pPr algn="ctr"/>
            <a:r>
              <a:rPr kumimoji="1" lang="zh-CN" altLang="en-US" dirty="0" smtClean="0"/>
              <a:t>发心偈</a:t>
            </a:r>
            <a:endParaRPr kumimoji="1" lang="zh-CN" altLang="en-US" dirty="0"/>
          </a:p>
        </p:txBody>
      </p:sp>
      <p:sp>
        <p:nvSpPr>
          <p:cNvPr id="6" name="文本占位符 5"/>
          <p:cNvSpPr>
            <a:spLocks noGrp="1"/>
          </p:cNvSpPr>
          <p:nvPr>
            <p:ph type="body" sz="half" idx="2"/>
          </p:nvPr>
        </p:nvSpPr>
        <p:spPr>
          <a:xfrm>
            <a:off x="4736592" y="1447382"/>
            <a:ext cx="3298784" cy="4207515"/>
          </a:xfrm>
        </p:spPr>
        <p:txBody>
          <a:bodyPr>
            <a:noAutofit/>
          </a:bodyPr>
          <a:lstStyle/>
          <a:p>
            <a:pPr algn="ct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algn="ct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请大家发无上殊胜的</a:t>
            </a:r>
            <a:endParaRPr kumimoji="1" lang="en-US" altLang="zh-CN" sz="2000" dirty="0">
              <a:latin typeface="+mn-ea"/>
              <a:cs typeface="华文隶书" panose="02010800040101010101" charset="-122"/>
            </a:endParaRPr>
          </a:p>
          <a:p>
            <a:pPr algn="ctr"/>
            <a:r>
              <a:rPr kumimoji="1" lang="zh-CN" altLang="en-US" sz="2000" dirty="0">
                <a:latin typeface="+mn-ea"/>
                <a:cs typeface="华文隶书" panose="02010800040101010101" charset="-122"/>
              </a:rPr>
              <a:t>菩提心！</a:t>
            </a:r>
            <a:endParaRPr kumimoji="1" lang="zh-CN" altLang="en-US" sz="2000" dirty="0">
              <a:latin typeface="+mn-ea"/>
              <a:cs typeface="华文隶书" panose="02010800040101010101" charset="-122"/>
            </a:endParaRPr>
          </a:p>
          <a:p>
            <a:endParaRPr kumimoji="1" lang="zh-CN" altLang="en-US" sz="2000" dirty="0"/>
          </a:p>
        </p:txBody>
      </p:sp>
      <p:pic>
        <p:nvPicPr>
          <p:cNvPr id="5" name="Picture 4" descr="20160328201008110.JPEG790x600.JPEG"/>
          <p:cNvPicPr>
            <a:picLocks noChangeAspect="1"/>
          </p:cNvPicPr>
          <p:nvPr/>
        </p:nvPicPr>
        <p:blipFill>
          <a:blip r:embed="rId1"/>
          <a:stretch>
            <a:fillRect/>
          </a:stretch>
        </p:blipFill>
        <p:spPr>
          <a:xfrm>
            <a:off x="840454" y="519493"/>
            <a:ext cx="3629260" cy="5733024"/>
          </a:xfrm>
          <a:prstGeom prst="rect">
            <a:avLst/>
          </a:prstGeom>
        </p:spPr>
      </p:pic>
      <p:sp>
        <p:nvSpPr>
          <p:cNvPr id="8" name="Content Placeholder 7"/>
          <p:cNvSpPr>
            <a:spLocks noGrp="1"/>
          </p:cNvSpPr>
          <p:nvPr>
            <p:ph idx="1"/>
          </p:nvPr>
        </p:nvSpPr>
        <p:spPr/>
        <p:txBody>
          <a:bodyPr/>
          <a:lstStyle/>
          <a:p>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kumimoji="1" lang="zh-CN" altLang="en-US" dirty="0" smtClean="0"/>
              <a:t>善的动机</a:t>
            </a:r>
            <a:endParaRPr kumimoji="1" lang="zh-CN" altLang="en-US" dirty="0"/>
          </a:p>
        </p:txBody>
      </p:sp>
      <p:sp>
        <p:nvSpPr>
          <p:cNvPr id="7" name="内容占位符 6"/>
          <p:cNvSpPr>
            <a:spLocks noGrp="1"/>
          </p:cNvSpPr>
          <p:nvPr>
            <p:ph idx="1"/>
          </p:nvPr>
        </p:nvSpPr>
        <p:spPr/>
        <p:txBody>
          <a:bodyPr/>
          <a:lstStyle/>
          <a:p>
            <a:r>
              <a:rPr kumimoji="1" lang="zh-CN" altLang="en-US" dirty="0" smtClean="0"/>
              <a:t>善的动机可以分成三个层次：</a:t>
            </a:r>
            <a:endParaRPr kumimoji="1" lang="zh-CN" altLang="en-US" dirty="0" smtClean="0"/>
          </a:p>
          <a:p>
            <a:pPr marL="68580" indent="0">
              <a:buNone/>
            </a:pPr>
            <a:endParaRPr kumimoji="1" lang="en-US" altLang="zh-CN" dirty="0" smtClean="0"/>
          </a:p>
          <a:p>
            <a:pPr marL="68580" indent="0">
              <a:buNone/>
            </a:pPr>
            <a:r>
              <a:rPr kumimoji="1" lang="en-US" altLang="zh-CN" dirty="0"/>
              <a:t> </a:t>
            </a:r>
            <a:r>
              <a:rPr kumimoji="1" lang="en-US" altLang="zh-CN" dirty="0" smtClean="0"/>
              <a:t>   </a:t>
            </a:r>
            <a:r>
              <a:rPr kumimoji="1" lang="zh-CN" altLang="en-US" dirty="0" smtClean="0"/>
              <a:t>第一、低级的善（下士道、人天乘）</a:t>
            </a:r>
            <a:endParaRPr kumimoji="1" lang="en-US" altLang="zh-CN" dirty="0" smtClean="0"/>
          </a:p>
          <a:p>
            <a:pPr marL="68580" indent="0">
              <a:buNone/>
            </a:pPr>
            <a:r>
              <a:rPr kumimoji="1" lang="en-US" altLang="zh-CN" dirty="0"/>
              <a:t> </a:t>
            </a:r>
            <a:r>
              <a:rPr kumimoji="1" lang="en-US" altLang="zh-CN" dirty="0" smtClean="0"/>
              <a:t>   </a:t>
            </a:r>
            <a:r>
              <a:rPr kumimoji="1" lang="zh-CN" altLang="en-US" dirty="0" smtClean="0"/>
              <a:t>第二、中级的善（中士道、小乘、）</a:t>
            </a:r>
            <a:endParaRPr kumimoji="1" lang="en-US" altLang="zh-CN" dirty="0" smtClean="0"/>
          </a:p>
          <a:p>
            <a:pPr marL="68580" indent="0">
              <a:buNone/>
            </a:pPr>
            <a:r>
              <a:rPr kumimoji="1" lang="en-US" altLang="zh-CN" dirty="0"/>
              <a:t> </a:t>
            </a:r>
            <a:r>
              <a:rPr kumimoji="1" lang="en-US" altLang="zh-CN" dirty="0" smtClean="0"/>
              <a:t>   </a:t>
            </a:r>
            <a:r>
              <a:rPr kumimoji="1" lang="zh-CN" altLang="en-US" dirty="0" smtClean="0"/>
              <a:t>第三、高级的善（上士道、大乘）</a:t>
            </a:r>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smtClean="0"/>
              <a:t>第一、低级的善（下士道）</a:t>
            </a:r>
            <a:endParaRPr kumimoji="1" lang="zh-CN" altLang="en-US" sz="3200" dirty="0"/>
          </a:p>
        </p:txBody>
      </p:sp>
      <p:sp>
        <p:nvSpPr>
          <p:cNvPr id="3" name="内容占位符 2"/>
          <p:cNvSpPr>
            <a:spLocks noGrp="1"/>
          </p:cNvSpPr>
          <p:nvPr>
            <p:ph idx="1"/>
          </p:nvPr>
        </p:nvSpPr>
        <p:spPr/>
        <p:txBody>
          <a:bodyPr/>
          <a:lstStyle/>
          <a:p>
            <a:r>
              <a:rPr kumimoji="1" lang="zh-CN" altLang="en-US" dirty="0" smtClean="0"/>
              <a:t>动机：善行的动机是为了生生世世不堕恶趣、投生人天、享受人天福报。不求解脱，不要成佛。下世还要回来过现在的生活。</a:t>
            </a:r>
            <a:endParaRPr kumimoji="1" lang="en-US" altLang="zh-CN" dirty="0" smtClean="0"/>
          </a:p>
          <a:p>
            <a:r>
              <a:rPr kumimoji="1" lang="zh-CN" altLang="en-US" dirty="0" smtClean="0"/>
              <a:t>果报：生生世世可以过上人或者天人的生活，除此以外没有其他果报。</a:t>
            </a:r>
            <a:endParaRPr kumimoji="1" lang="en-US" altLang="zh-CN" dirty="0" smtClean="0"/>
          </a:p>
          <a:p>
            <a:r>
              <a:rPr kumimoji="1" lang="zh-CN" altLang="en-US" dirty="0" smtClean="0"/>
              <a:t>是否可以解脱：否。</a:t>
            </a:r>
            <a:endParaRPr kumimoji="1" lang="en-US" altLang="zh-CN" dirty="0" smtClean="0"/>
          </a:p>
          <a:p>
            <a:r>
              <a:rPr kumimoji="1" lang="zh-CN" altLang="en-US" dirty="0" smtClean="0"/>
              <a:t>是否可以成佛：否。</a:t>
            </a:r>
            <a:endParaRPr kumimoji="1" lang="en-US" altLang="zh-CN" dirty="0" smtClean="0"/>
          </a:p>
          <a:p>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smtClean="0"/>
              <a:t>第二、中级的善（中士道）</a:t>
            </a:r>
            <a:endParaRPr kumimoji="1" lang="zh-CN" altLang="en-US" sz="3200" dirty="0"/>
          </a:p>
        </p:txBody>
      </p:sp>
      <p:sp>
        <p:nvSpPr>
          <p:cNvPr id="3" name="内容占位符 2"/>
          <p:cNvSpPr>
            <a:spLocks noGrp="1"/>
          </p:cNvSpPr>
          <p:nvPr>
            <p:ph idx="1"/>
          </p:nvPr>
        </p:nvSpPr>
        <p:spPr/>
        <p:txBody>
          <a:bodyPr>
            <a:normAutofit fontScale="92500" lnSpcReduction="10000"/>
          </a:bodyPr>
          <a:lstStyle/>
          <a:p>
            <a:r>
              <a:rPr kumimoji="1" lang="zh-CN" altLang="en-US" dirty="0" smtClean="0"/>
              <a:t>动机：小乘佛教的发心。既不是为了现世的圆满，也不是为了在轮回中过得好一点；而是为了解决自己生老病死的问题，为了自己脱离轮回而行善。</a:t>
            </a:r>
            <a:endParaRPr kumimoji="1" lang="en-US" altLang="zh-CN" dirty="0" smtClean="0"/>
          </a:p>
          <a:p>
            <a:r>
              <a:rPr kumimoji="1" lang="zh-CN" altLang="en-US" dirty="0" smtClean="0"/>
              <a:t>果报：阿罗汉。</a:t>
            </a:r>
            <a:endParaRPr kumimoji="1" lang="en-US" altLang="zh-CN" dirty="0" smtClean="0"/>
          </a:p>
          <a:p>
            <a:r>
              <a:rPr kumimoji="1" lang="zh-CN" altLang="en-US" dirty="0" smtClean="0"/>
              <a:t>是否可以解脱：是。</a:t>
            </a:r>
            <a:endParaRPr kumimoji="1" lang="en-US" altLang="zh-CN" dirty="0" smtClean="0"/>
          </a:p>
          <a:p>
            <a:r>
              <a:rPr kumimoji="1" lang="zh-CN" altLang="en-US" dirty="0" smtClean="0"/>
              <a:t>是否可以成佛：否。</a:t>
            </a:r>
            <a:endParaRPr kumimoji="1" lang="en-US" altLang="zh-CN" dirty="0" smtClean="0"/>
          </a:p>
          <a:p>
            <a:r>
              <a:rPr kumimoji="1" lang="zh-CN" altLang="en-US" dirty="0" smtClean="0"/>
              <a:t>缺点：尽管比低级的动机有进步，但仍然是不究竟、不完美的。其缺点有二</a:t>
            </a:r>
            <a:r>
              <a:rPr kumimoji="1" lang="zh-CN" altLang="en-US" dirty="0"/>
              <a:t>：</a:t>
            </a:r>
            <a:r>
              <a:rPr kumimoji="1" lang="zh-CN" altLang="en-US" dirty="0" smtClean="0"/>
              <a:t>一是只想到了自己要解脱，没有想到要帮助其他众生；二是没有想到为了帮助其他众生而成佛。</a:t>
            </a:r>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200" dirty="0" smtClean="0"/>
              <a:t>第三、高级的善（上士道）</a:t>
            </a:r>
            <a:endParaRPr kumimoji="1" lang="zh-CN" altLang="en-US" sz="3200" dirty="0"/>
          </a:p>
        </p:txBody>
      </p:sp>
      <p:sp>
        <p:nvSpPr>
          <p:cNvPr id="3" name="内容占位符 2"/>
          <p:cNvSpPr>
            <a:spLocks noGrp="1"/>
          </p:cNvSpPr>
          <p:nvPr>
            <p:ph idx="1"/>
          </p:nvPr>
        </p:nvSpPr>
        <p:spPr/>
        <p:txBody>
          <a:bodyPr/>
          <a:lstStyle/>
          <a:p>
            <a:r>
              <a:rPr kumimoji="1" lang="zh-CN" altLang="en-US" dirty="0" smtClean="0"/>
              <a:t>动机：大乘佛教的发心，菩提心，为度化一切众生而行善。</a:t>
            </a:r>
            <a:endParaRPr kumimoji="1" lang="en-US" altLang="zh-CN" dirty="0" smtClean="0"/>
          </a:p>
          <a:p>
            <a:r>
              <a:rPr kumimoji="1" lang="zh-CN" altLang="en-US" dirty="0" smtClean="0"/>
              <a:t>果报：成佛。</a:t>
            </a:r>
            <a:endParaRPr kumimoji="1" lang="en-US" altLang="zh-CN" dirty="0" smtClean="0"/>
          </a:p>
          <a:p>
            <a:r>
              <a:rPr kumimoji="1" lang="zh-CN" altLang="en-US" dirty="0" smtClean="0"/>
              <a:t>是否可以解脱：是。</a:t>
            </a:r>
            <a:endParaRPr kumimoji="1" lang="en-US" altLang="zh-CN" dirty="0" smtClean="0"/>
          </a:p>
          <a:p>
            <a:r>
              <a:rPr kumimoji="1" lang="zh-CN" altLang="en-US" dirty="0" smtClean="0"/>
              <a:t>是否可以成佛：是。</a:t>
            </a:r>
            <a:endParaRPr kumimoji="1" lang="en-US" altLang="zh-CN" dirty="0" smtClean="0"/>
          </a:p>
          <a:p>
            <a:r>
              <a:rPr kumimoji="1" lang="zh-CN" altLang="en-US" dirty="0" smtClean="0"/>
              <a:t>菩提心是最究竟、最完美的发心。有了菩提心，从此做任何善事均为菩提之因。</a:t>
            </a:r>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smtClean="0"/>
              <a:t>关于菩提心</a:t>
            </a:r>
            <a:endParaRPr kumimoji="1" lang="zh-CN" altLang="en-US" dirty="0"/>
          </a:p>
        </p:txBody>
      </p:sp>
      <p:sp>
        <p:nvSpPr>
          <p:cNvPr id="5" name="文本占位符 4"/>
          <p:cNvSpPr>
            <a:spLocks noGrp="1"/>
          </p:cNvSpPr>
          <p:nvPr>
            <p:ph type="body" idx="1"/>
          </p:nvPr>
        </p:nvSpPr>
        <p:spPr/>
        <p:txBody>
          <a:bodyPr/>
          <a:lstStyle/>
          <a:p>
            <a:endParaRPr kumimoji="1" lang="zh-CN" altLang="en-US" dirty="0"/>
          </a:p>
        </p:txBody>
      </p:sp>
      <p:pic>
        <p:nvPicPr>
          <p:cNvPr id="8" name="图片 7" descr="16pic_2628_b.jp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58646" y="4267200"/>
            <a:ext cx="6637466" cy="152041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smtClean="0"/>
              <a:t>菩提心的两个条件</a:t>
            </a:r>
            <a:endParaRPr kumimoji="1" lang="zh-CN" altLang="en-US" dirty="0"/>
          </a:p>
        </p:txBody>
      </p:sp>
      <p:sp>
        <p:nvSpPr>
          <p:cNvPr id="5" name="内容占位符 4"/>
          <p:cNvSpPr>
            <a:spLocks noGrp="1"/>
          </p:cNvSpPr>
          <p:nvPr>
            <p:ph idx="1"/>
          </p:nvPr>
        </p:nvSpPr>
        <p:spPr>
          <a:xfrm>
            <a:off x="1043492" y="2170664"/>
            <a:ext cx="6777317" cy="3661965"/>
          </a:xfrm>
        </p:spPr>
        <p:txBody>
          <a:bodyPr>
            <a:normAutofit/>
          </a:bodyPr>
          <a:lstStyle/>
          <a:p>
            <a:r>
              <a:rPr kumimoji="1" lang="zh-CN" altLang="en-US" dirty="0" smtClean="0"/>
              <a:t>第一、发自内心地想度化一切众生。</a:t>
            </a:r>
            <a:endParaRPr kumimoji="1" lang="en-US" altLang="zh-CN" dirty="0" smtClean="0"/>
          </a:p>
          <a:p>
            <a:pPr marL="68580" indent="0">
              <a:buNone/>
            </a:pPr>
            <a:r>
              <a:rPr kumimoji="1" lang="en-US" altLang="zh-CN" dirty="0"/>
              <a:t> </a:t>
            </a:r>
            <a:r>
              <a:rPr kumimoji="1" lang="en-US" altLang="zh-CN" dirty="0" smtClean="0"/>
              <a:t>   </a:t>
            </a:r>
            <a:r>
              <a:rPr kumimoji="1" lang="zh-CN" altLang="en-US" dirty="0" smtClean="0"/>
              <a:t>何为“度”：像舟人渡人一样，六道轮回为此岸，成佛为彼岸，一定要将众生从此岸渡到彼岸，想要让天下所有众生脱离轮回，成为释迦牟尼佛那样的佛，此即为“度”。</a:t>
            </a:r>
            <a:endParaRPr kumimoji="1" lang="zh-CN" altLang="en-US" dirty="0" smtClean="0"/>
          </a:p>
          <a:p>
            <a:pPr marL="68580" indent="0">
              <a:buNone/>
            </a:pPr>
            <a:endParaRPr kumimoji="1" lang="en-US" altLang="zh-CN" dirty="0" smtClean="0"/>
          </a:p>
          <a:p>
            <a:r>
              <a:rPr kumimoji="1" lang="zh-CN" altLang="en-US" dirty="0" smtClean="0"/>
              <a:t>第二、为度众生而发誓成佛。</a:t>
            </a:r>
            <a:endParaRPr kumimoji="1" lang="en-US" altLang="zh-CN" dirty="0" smtClean="0"/>
          </a:p>
          <a:p>
            <a:pPr marL="68580" indent="0">
              <a:buNone/>
            </a:pPr>
            <a:r>
              <a:rPr kumimoji="1" lang="en-US" altLang="zh-CN" dirty="0"/>
              <a:t> </a:t>
            </a:r>
            <a:r>
              <a:rPr kumimoji="1" lang="en-US" altLang="zh-CN" dirty="0" smtClean="0"/>
              <a:t>   </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菩提心的价值</a:t>
            </a:r>
            <a:endParaRPr kumimoji="1" lang="zh-CN" altLang="en-US" dirty="0"/>
          </a:p>
        </p:txBody>
      </p:sp>
      <p:sp>
        <p:nvSpPr>
          <p:cNvPr id="3" name="内容占位符 2"/>
          <p:cNvSpPr>
            <a:spLocks noGrp="1"/>
          </p:cNvSpPr>
          <p:nvPr>
            <p:ph idx="1"/>
          </p:nvPr>
        </p:nvSpPr>
        <p:spPr>
          <a:xfrm>
            <a:off x="1043492" y="2323653"/>
            <a:ext cx="6777317" cy="3162748"/>
          </a:xfrm>
        </p:spPr>
        <p:txBody>
          <a:bodyPr>
            <a:normAutofit lnSpcReduction="10000"/>
          </a:bodyPr>
          <a:lstStyle/>
          <a:p>
            <a:r>
              <a:rPr kumimoji="1" lang="zh-CN" altLang="en-US" dirty="0" smtClean="0"/>
              <a:t>若具备菩提心，再微小的善根，都可以非常伟大的善根。</a:t>
            </a:r>
            <a:endParaRPr kumimoji="1" lang="zh-CN" altLang="en-US" dirty="0" smtClean="0"/>
          </a:p>
          <a:p>
            <a:pPr marL="68580" indent="0">
              <a:buNone/>
            </a:pPr>
            <a:endParaRPr kumimoji="1" lang="en-US" altLang="zh-CN" dirty="0" smtClean="0"/>
          </a:p>
          <a:p>
            <a:r>
              <a:rPr kumimoji="1" lang="zh-CN" altLang="en-US" dirty="0" smtClean="0"/>
              <a:t>世上任何物质财富我们都只有不定期的使用权，死的时候只能无条件地送给别人。</a:t>
            </a:r>
            <a:endParaRPr kumimoji="1" lang="zh-CN" altLang="en-US" dirty="0" smtClean="0"/>
          </a:p>
          <a:p>
            <a:pPr marL="68580" indent="0">
              <a:buNone/>
            </a:pPr>
            <a:endParaRPr kumimoji="1" lang="en-US" altLang="zh-CN" dirty="0" smtClean="0"/>
          </a:p>
          <a:p>
            <a:r>
              <a:rPr kumimoji="1" lang="zh-CN" altLang="en-US" dirty="0" smtClean="0"/>
              <a:t>只有菩提心是属于我们自己的，会生生世世带给我们利益，是我们生命的真正意义。</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菩提心的修法（理论上）</a:t>
            </a:r>
            <a:endParaRPr kumimoji="1" lang="zh-CN" altLang="en-US" dirty="0"/>
          </a:p>
        </p:txBody>
      </p:sp>
      <p:sp>
        <p:nvSpPr>
          <p:cNvPr id="3" name="内容占位符 2"/>
          <p:cNvSpPr>
            <a:spLocks noGrp="1"/>
          </p:cNvSpPr>
          <p:nvPr>
            <p:ph idx="1"/>
          </p:nvPr>
        </p:nvSpPr>
        <p:spPr/>
        <p:txBody>
          <a:bodyPr>
            <a:normAutofit fontScale="92500"/>
          </a:bodyPr>
          <a:lstStyle/>
          <a:p>
            <a:r>
              <a:rPr kumimoji="1" lang="zh-CN" altLang="en-US" dirty="0" smtClean="0"/>
              <a:t>培养真正的菩提心非常难。但万事开头难，只要我们有勇气去做，就一定会成功。</a:t>
            </a:r>
            <a:endParaRPr kumimoji="1" lang="en-US" altLang="zh-CN" dirty="0" smtClean="0"/>
          </a:p>
          <a:p>
            <a:r>
              <a:rPr kumimoji="1" lang="zh-CN" altLang="en-US" dirty="0" smtClean="0"/>
              <a:t>即生成佛，理论上可以，但实际上非常难；即生成菩萨（有了真正的菩提心就成为菩萨），理论上可以，实际上也可以做到，只要我们努力修行就可以。</a:t>
            </a:r>
            <a:endParaRPr kumimoji="1" lang="en-US" altLang="zh-CN" dirty="0" smtClean="0"/>
          </a:p>
          <a:p>
            <a:r>
              <a:rPr kumimoji="1" lang="zh-CN" altLang="zh-CN" dirty="0" smtClean="0"/>
              <a:t>《</a:t>
            </a:r>
            <a:r>
              <a:rPr kumimoji="1" lang="zh-CN" altLang="en-US" dirty="0" smtClean="0"/>
              <a:t>菩提道次第广论</a:t>
            </a:r>
            <a:r>
              <a:rPr kumimoji="1" lang="en-US" altLang="zh-CN" dirty="0" smtClean="0"/>
              <a:t>》</a:t>
            </a:r>
            <a:r>
              <a:rPr kumimoji="1" lang="zh-CN" altLang="en-US" dirty="0" smtClean="0"/>
              <a:t>、</a:t>
            </a:r>
            <a:r>
              <a:rPr kumimoji="1" lang="en-US" altLang="zh-CN" dirty="0" smtClean="0"/>
              <a:t>《</a:t>
            </a:r>
            <a:r>
              <a:rPr kumimoji="1" lang="zh-CN" altLang="en-US" dirty="0" smtClean="0"/>
              <a:t>大圆满前行－普贤上师言教</a:t>
            </a:r>
            <a:r>
              <a:rPr kumimoji="1" lang="en-US" altLang="zh-CN" dirty="0" smtClean="0"/>
              <a:t>》</a:t>
            </a:r>
            <a:r>
              <a:rPr kumimoji="1" lang="zh-CN" altLang="en-US" dirty="0" smtClean="0"/>
              <a:t>、</a:t>
            </a:r>
            <a:r>
              <a:rPr kumimoji="1" lang="en-US" altLang="zh-CN" dirty="0" smtClean="0"/>
              <a:t>《</a:t>
            </a:r>
            <a:r>
              <a:rPr kumimoji="1" lang="zh-CN" altLang="en-US" dirty="0" smtClean="0"/>
              <a:t>慧灯之光</a:t>
            </a:r>
            <a:r>
              <a:rPr kumimoji="1" lang="en-US" altLang="zh-CN" dirty="0" smtClean="0"/>
              <a:t>》</a:t>
            </a:r>
            <a:r>
              <a:rPr kumimoji="1" lang="zh-CN" altLang="en-US" dirty="0" smtClean="0"/>
              <a:t>系列里都有一些通俗易懂、化繁为简的菩提心修法。</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515301"/>
          </a:xfrm>
        </p:spPr>
        <p:txBody>
          <a:bodyPr>
            <a:normAutofit fontScale="90000"/>
          </a:bodyPr>
          <a:lstStyle/>
          <a:p>
            <a:r>
              <a:rPr kumimoji="1" lang="zh-CN" altLang="en-US" dirty="0" smtClean="0"/>
              <a:t>菩提心的修法（现实中）</a:t>
            </a:r>
            <a:endParaRPr kumimoji="1" lang="zh-CN" altLang="en-US" dirty="0"/>
          </a:p>
        </p:txBody>
      </p:sp>
      <p:graphicFrame>
        <p:nvGraphicFramePr>
          <p:cNvPr id="7" name="内容占位符 6"/>
          <p:cNvGraphicFramePr>
            <a:graphicFrameLocks noGrp="1"/>
          </p:cNvGraphicFramePr>
          <p:nvPr>
            <p:ph idx="1"/>
          </p:nvPr>
        </p:nvGraphicFramePr>
        <p:xfrm>
          <a:off x="669114" y="1542965"/>
          <a:ext cx="7865514" cy="471082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843010"/>
          </a:xfrm>
        </p:spPr>
        <p:txBody>
          <a:bodyPr>
            <a:normAutofit/>
          </a:bodyPr>
          <a:lstStyle/>
          <a:p>
            <a:r>
              <a:rPr kumimoji="1" lang="zh-CN" altLang="en-US" sz="3600" dirty="0" smtClean="0"/>
              <a:t>菩提心的修法（现实中）</a:t>
            </a:r>
            <a:endParaRPr kumimoji="1" lang="zh-CN" altLang="en-US" sz="3600" dirty="0"/>
          </a:p>
        </p:txBody>
      </p:sp>
      <p:sp>
        <p:nvSpPr>
          <p:cNvPr id="3" name="内容占位符 2"/>
          <p:cNvSpPr>
            <a:spLocks noGrp="1"/>
          </p:cNvSpPr>
          <p:nvPr>
            <p:ph idx="1"/>
          </p:nvPr>
        </p:nvSpPr>
        <p:spPr>
          <a:xfrm>
            <a:off x="1043492" y="2130112"/>
            <a:ext cx="6777317" cy="3702518"/>
          </a:xfrm>
        </p:spPr>
        <p:txBody>
          <a:bodyPr/>
          <a:lstStyle/>
          <a:p>
            <a:r>
              <a:rPr kumimoji="1" lang="zh-CN" altLang="en-US" dirty="0" smtClean="0"/>
              <a:t>在行善之前，我们都要这样问自己，观察自己的动机，一个一个地仔细考量，不断地修正我们的动机，这样我们所行的善就逐渐逐渐都变成了大乘的法。</a:t>
            </a:r>
            <a:endParaRPr kumimoji="1" lang="en-US" altLang="zh-CN" dirty="0" smtClean="0"/>
          </a:p>
          <a:p>
            <a:r>
              <a:rPr kumimoji="1" lang="zh-CN" altLang="en-US" dirty="0" smtClean="0"/>
              <a:t>由于我们自私执着的天性，如果我们不认真地这样做，那么很多很多动机都将自然而然地成为人天乘，或者小乘，那将是很遗憾的；因此我们要在每一次行善前都这样认真思考，不断修正，一定能够培养出真正的菩提心。</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kumimoji="1" lang="zh-CN" altLang="en-US"/>
          </a:p>
        </p:txBody>
      </p:sp>
      <p:sp>
        <p:nvSpPr>
          <p:cNvPr id="3" name="副标题 2"/>
          <p:cNvSpPr>
            <a:spLocks noGrp="1"/>
          </p:cNvSpPr>
          <p:nvPr>
            <p:ph type="subTitle" idx="1"/>
          </p:nvPr>
        </p:nvSpPr>
        <p:spPr/>
        <p:txBody>
          <a:bodyPr/>
          <a:lstStyle/>
          <a:p>
            <a:endParaRPr kumimoji="1" lang="zh-CN" altLang="en-US"/>
          </a:p>
        </p:txBody>
      </p:sp>
      <p:pic>
        <p:nvPicPr>
          <p:cNvPr id="4" name="图片 3" descr="09bOOOPIC8b_1024.jp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文本框 5"/>
          <p:cNvSpPr txBox="1"/>
          <p:nvPr/>
        </p:nvSpPr>
        <p:spPr>
          <a:xfrm>
            <a:off x="3656965" y="1174115"/>
            <a:ext cx="1106170" cy="5353050"/>
          </a:xfrm>
          <a:prstGeom prst="rect">
            <a:avLst/>
          </a:prstGeom>
          <a:noFill/>
        </p:spPr>
        <p:txBody>
          <a:bodyPr vert="eaVert" wrap="square" rtlCol="0">
            <a:spAutoFit/>
          </a:bodyPr>
          <a:lstStyle/>
          <a:p>
            <a:r>
              <a:rPr kumimoji="1" lang="zh-CN" altLang="en-US" sz="6000" dirty="0" smtClean="0">
                <a:solidFill>
                  <a:srgbClr val="4F6228"/>
                </a:solidFill>
                <a:latin typeface="+mj-ea"/>
                <a:ea typeface="+mj-ea"/>
                <a:cs typeface="华文隶书" panose="02010800040101010101" charset="-122"/>
              </a:rPr>
              <a:t>三</a:t>
            </a:r>
            <a:r>
              <a:rPr kumimoji="1" lang="en-US" altLang="zh-CN" sz="6000" dirty="0">
                <a:solidFill>
                  <a:srgbClr val="4F6228"/>
                </a:solidFill>
                <a:latin typeface="+mj-ea"/>
                <a:ea typeface="+mj-ea"/>
                <a:cs typeface="华文隶书" panose="02010800040101010101" charset="-122"/>
              </a:rPr>
              <a:t> </a:t>
            </a:r>
            <a:r>
              <a:rPr kumimoji="1" lang="zh-CN" altLang="en-US" sz="6000" dirty="0" smtClean="0">
                <a:solidFill>
                  <a:srgbClr val="4F6228"/>
                </a:solidFill>
                <a:latin typeface="+mj-ea"/>
                <a:ea typeface="+mj-ea"/>
                <a:cs typeface="华文隶书" panose="02010800040101010101" charset="-122"/>
              </a:rPr>
              <a:t>殊</a:t>
            </a:r>
            <a:r>
              <a:rPr kumimoji="1" lang="en-US" altLang="zh-CN" sz="6000" dirty="0" smtClean="0">
                <a:solidFill>
                  <a:srgbClr val="4F6228"/>
                </a:solidFill>
                <a:latin typeface="+mj-ea"/>
                <a:ea typeface="+mj-ea"/>
                <a:cs typeface="华文隶书" panose="02010800040101010101" charset="-122"/>
              </a:rPr>
              <a:t> </a:t>
            </a:r>
            <a:r>
              <a:rPr kumimoji="1" lang="zh-CN" altLang="en-US" sz="6000" dirty="0" smtClean="0">
                <a:solidFill>
                  <a:srgbClr val="4F6228"/>
                </a:solidFill>
                <a:latin typeface="+mj-ea"/>
                <a:ea typeface="+mj-ea"/>
                <a:cs typeface="华文隶书" panose="02010800040101010101" charset="-122"/>
              </a:rPr>
              <a:t>胜 复 习</a:t>
            </a:r>
            <a:endParaRPr kumimoji="1" lang="zh-CN" altLang="en-US" sz="6000" dirty="0">
              <a:solidFill>
                <a:srgbClr val="4F6228"/>
              </a:solidFill>
              <a:latin typeface="+mj-ea"/>
              <a:ea typeface="+mj-ea"/>
              <a:cs typeface="华文隶书" panose="0201080004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en-US" altLang="zh-CN" dirty="0" smtClean="0"/>
              <a:t>3</a:t>
            </a:r>
            <a:r>
              <a:rPr kumimoji="1" lang="zh-CN" altLang="en-US" dirty="0" smtClean="0"/>
              <a:t>、无缘殊胜</a:t>
            </a:r>
            <a:endParaRPr kumimoji="1" lang="zh-CN" altLang="en-US" dirty="0"/>
          </a:p>
        </p:txBody>
      </p:sp>
      <p:sp>
        <p:nvSpPr>
          <p:cNvPr id="5" name="文本占位符 4"/>
          <p:cNvSpPr>
            <a:spLocks noGrp="1"/>
          </p:cNvSpPr>
          <p:nvPr>
            <p:ph type="body" idx="1"/>
          </p:nvPr>
        </p:nvSpPr>
        <p:spPr/>
        <p:txBody>
          <a:bodyPr/>
          <a:lstStyle/>
          <a:p>
            <a:endParaRPr kumimoji="1" lang="zh-CN" altLang="en-US" dirty="0"/>
          </a:p>
        </p:txBody>
      </p:sp>
      <p:pic>
        <p:nvPicPr>
          <p:cNvPr id="7" name="图片 6" descr="u=3663275670,1850751028&amp;fm=21&amp;gp=0.jpg"/>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258644" y="4267201"/>
            <a:ext cx="6637467" cy="152041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smtClean="0"/>
              <a:t>概述</a:t>
            </a:r>
            <a:endParaRPr kumimoji="1" lang="zh-CN" altLang="en-US" dirty="0"/>
          </a:p>
        </p:txBody>
      </p:sp>
      <p:sp>
        <p:nvSpPr>
          <p:cNvPr id="5" name="内容占位符 4"/>
          <p:cNvSpPr>
            <a:spLocks noGrp="1"/>
          </p:cNvSpPr>
          <p:nvPr>
            <p:ph idx="1"/>
          </p:nvPr>
        </p:nvSpPr>
        <p:spPr/>
        <p:txBody>
          <a:bodyPr/>
          <a:lstStyle/>
          <a:p>
            <a:r>
              <a:rPr kumimoji="1" lang="zh-CN" altLang="en-US" dirty="0" smtClean="0"/>
              <a:t>无缘殊胜就是证悟空性；</a:t>
            </a:r>
            <a:endParaRPr kumimoji="1" lang="zh-CN" altLang="en-US" dirty="0" smtClean="0"/>
          </a:p>
          <a:p>
            <a:pPr marL="68580" indent="0">
              <a:buNone/>
            </a:pPr>
            <a:endParaRPr kumimoji="1" lang="en-US" altLang="zh-CN" dirty="0" smtClean="0"/>
          </a:p>
          <a:p>
            <a:r>
              <a:rPr kumimoji="1" lang="zh-CN" altLang="en-US" dirty="0" smtClean="0"/>
              <a:t>大乘佛教要求一切善行必须在如幻如梦的境界中行持，这个境界就是空性的境界；</a:t>
            </a:r>
            <a:endParaRPr kumimoji="1" lang="zh-CN" altLang="en-US" dirty="0" smtClean="0"/>
          </a:p>
          <a:p>
            <a:pPr marL="68580" indent="0">
              <a:buNone/>
            </a:pPr>
            <a:endParaRPr kumimoji="1" lang="en-US" altLang="zh-CN" dirty="0" smtClean="0"/>
          </a:p>
          <a:p>
            <a:r>
              <a:rPr kumimoji="1" lang="zh-CN" altLang="en-US" dirty="0" smtClean="0"/>
              <a:t>我们修行最理想的状态是福慧双运，既证悟了空性，获得法身的果位；又具足菩提心，可获得报身和化身来度化一切众生。</a:t>
            </a:r>
            <a:endParaRPr kumimoji="1" lang="zh-CN" altLang="en-US" dirty="0"/>
          </a:p>
        </p:txBody>
      </p:sp>
    </p:spTree>
  </p:cSld>
  <p:clrMapOvr>
    <a:masterClrMapping/>
  </p:clrMapOvr>
  <p:transition spd="slow">
    <p:wheel spokes="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846582"/>
            <a:ext cx="7024744" cy="682728"/>
          </a:xfrm>
        </p:spPr>
        <p:txBody>
          <a:bodyPr>
            <a:normAutofit/>
          </a:bodyPr>
          <a:lstStyle/>
          <a:p>
            <a:r>
              <a:rPr kumimoji="1" lang="zh-CN" altLang="en-US" sz="3200" dirty="0" smtClean="0"/>
              <a:t>“福慧双运”示意图</a:t>
            </a:r>
            <a:endParaRPr kumimoji="1" lang="zh-CN" altLang="en-US" sz="3200" dirty="0"/>
          </a:p>
        </p:txBody>
      </p:sp>
      <p:graphicFrame>
        <p:nvGraphicFramePr>
          <p:cNvPr id="4" name="内容占位符 3"/>
          <p:cNvGraphicFramePr>
            <a:graphicFrameLocks noGrp="1"/>
          </p:cNvGraphicFramePr>
          <p:nvPr>
            <p:ph idx="1"/>
          </p:nvPr>
        </p:nvGraphicFramePr>
        <p:xfrm>
          <a:off x="1043492" y="1734129"/>
          <a:ext cx="6777317" cy="443773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spd="slow">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zh-CN" altLang="en-US" dirty="0" smtClean="0"/>
              <a:t>简单的空性理论</a:t>
            </a:r>
            <a:endParaRPr kumimoji="1" lang="zh-CN" altLang="en-US" dirty="0"/>
          </a:p>
        </p:txBody>
      </p:sp>
      <p:sp>
        <p:nvSpPr>
          <p:cNvPr id="5" name="文本占位符 4"/>
          <p:cNvSpPr>
            <a:spLocks noGrp="1"/>
          </p:cNvSpPr>
          <p:nvPr>
            <p:ph type="body" idx="1"/>
          </p:nvPr>
        </p:nvSpPr>
        <p:spPr/>
        <p:txBody>
          <a:bodyPr/>
          <a:lstStyle/>
          <a:p>
            <a:endParaRPr kumimoji="1" lang="zh-CN" altLang="en-US" dirty="0"/>
          </a:p>
        </p:txBody>
      </p:sp>
      <p:pic>
        <p:nvPicPr>
          <p:cNvPr id="8" name="图片 7" descr="u=971220516,41452967&amp;fm=21&amp;gp=0.jpg"/>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258646" y="4267200"/>
            <a:ext cx="6637466" cy="164522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43490" y="805618"/>
            <a:ext cx="7024744" cy="1201601"/>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kumimoji="1" lang="zh-CN" altLang="en-US" sz="2000" dirty="0" smtClean="0"/>
              <a:t>佛教的空性并非“一无所有”。佛不否定我们今天所看到的一切，佛承认世界、众生的存在。“是否存在”并无争议，问题的关键在于“以何种形式存在”。有两种可能：</a:t>
            </a:r>
            <a:endParaRPr kumimoji="1" lang="zh-CN" altLang="en-US" sz="2000" dirty="0"/>
          </a:p>
        </p:txBody>
      </p:sp>
      <p:sp>
        <p:nvSpPr>
          <p:cNvPr id="5" name="文本占位符 4"/>
          <p:cNvSpPr>
            <a:spLocks noGrp="1"/>
          </p:cNvSpPr>
          <p:nvPr>
            <p:ph type="body" idx="1"/>
          </p:nvPr>
        </p:nvSpPr>
        <p:spPr>
          <a:xfrm>
            <a:off x="1043490" y="2334929"/>
            <a:ext cx="2984854" cy="639765"/>
          </a:xfrm>
        </p:spPr>
        <p:style>
          <a:lnRef idx="1">
            <a:schemeClr val="accent5"/>
          </a:lnRef>
          <a:fillRef idx="2">
            <a:schemeClr val="accent5"/>
          </a:fillRef>
          <a:effectRef idx="1">
            <a:schemeClr val="accent5"/>
          </a:effectRef>
          <a:fontRef idx="minor">
            <a:schemeClr val="dk1"/>
          </a:fontRef>
        </p:style>
        <p:txBody>
          <a:bodyPr>
            <a:normAutofit/>
          </a:bodyPr>
          <a:lstStyle/>
          <a:p>
            <a:r>
              <a:rPr kumimoji="1" lang="zh-CN" altLang="en-US" dirty="0" smtClean="0">
                <a:solidFill>
                  <a:srgbClr val="000000"/>
                </a:solidFill>
              </a:rPr>
              <a:t>真实的形式</a:t>
            </a:r>
            <a:endParaRPr kumimoji="1" lang="zh-CN" altLang="en-US" dirty="0">
              <a:solidFill>
                <a:srgbClr val="000000"/>
              </a:solidFill>
            </a:endParaRPr>
          </a:p>
        </p:txBody>
      </p:sp>
      <p:graphicFrame>
        <p:nvGraphicFramePr>
          <p:cNvPr id="9" name="内容占位符 8"/>
          <p:cNvGraphicFramePr>
            <a:graphicFrameLocks noGrp="1"/>
          </p:cNvGraphicFramePr>
          <p:nvPr>
            <p:ph sz="half" idx="2"/>
          </p:nvPr>
        </p:nvGraphicFramePr>
        <p:xfrm>
          <a:off x="905166" y="2974694"/>
          <a:ext cx="3419856" cy="283579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7" name="文本占位符 6"/>
          <p:cNvSpPr>
            <a:spLocks noGrp="1"/>
          </p:cNvSpPr>
          <p:nvPr>
            <p:ph type="body" sz="quarter" idx="3"/>
          </p:nvPr>
        </p:nvSpPr>
        <p:spPr>
          <a:xfrm>
            <a:off x="4519939" y="2334928"/>
            <a:ext cx="2963222" cy="639766"/>
          </a:xfrm>
        </p:spPr>
        <p:style>
          <a:lnRef idx="1">
            <a:schemeClr val="accent6"/>
          </a:lnRef>
          <a:fillRef idx="2">
            <a:schemeClr val="accent6"/>
          </a:fillRef>
          <a:effectRef idx="1">
            <a:schemeClr val="accent6"/>
          </a:effectRef>
          <a:fontRef idx="minor">
            <a:schemeClr val="dk1"/>
          </a:fontRef>
        </p:style>
        <p:txBody>
          <a:bodyPr>
            <a:normAutofit/>
          </a:bodyPr>
          <a:lstStyle/>
          <a:p>
            <a:r>
              <a:rPr kumimoji="1" lang="zh-CN" altLang="en-US" dirty="0" smtClean="0">
                <a:solidFill>
                  <a:srgbClr val="000000"/>
                </a:solidFill>
              </a:rPr>
              <a:t>虚拟的形式</a:t>
            </a:r>
            <a:endParaRPr kumimoji="1" lang="zh-CN" altLang="en-US" dirty="0">
              <a:solidFill>
                <a:srgbClr val="000000"/>
              </a:solidFill>
            </a:endParaRPr>
          </a:p>
        </p:txBody>
      </p:sp>
      <p:graphicFrame>
        <p:nvGraphicFramePr>
          <p:cNvPr id="11" name="内容占位符 10"/>
          <p:cNvGraphicFramePr>
            <a:graphicFrameLocks noGrp="1"/>
          </p:cNvGraphicFramePr>
          <p:nvPr>
            <p:ph sz="quarter" idx="4"/>
          </p:nvPr>
        </p:nvGraphicFramePr>
        <p:xfrm>
          <a:off x="4325023" y="2974694"/>
          <a:ext cx="4114018" cy="283579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a:xfrm>
            <a:off x="1043490" y="764656"/>
            <a:ext cx="7024744" cy="1037746"/>
          </a:xfrm>
        </p:spPr>
        <p:style>
          <a:lnRef idx="1">
            <a:schemeClr val="accent1"/>
          </a:lnRef>
          <a:fillRef idx="3">
            <a:schemeClr val="accent1"/>
          </a:fillRef>
          <a:effectRef idx="2">
            <a:schemeClr val="accent1"/>
          </a:effectRef>
          <a:fontRef idx="minor">
            <a:schemeClr val="lt1"/>
          </a:fontRef>
        </p:style>
        <p:txBody>
          <a:bodyPr>
            <a:noAutofit/>
          </a:bodyPr>
          <a:lstStyle/>
          <a:p>
            <a:r>
              <a:rPr kumimoji="1" lang="zh-CN" altLang="en-US" sz="2000" dirty="0" smtClean="0"/>
              <a:t>穿梭在两种存在形式之间：</a:t>
            </a:r>
            <a:br>
              <a:rPr kumimoji="1" lang="en-US" altLang="zh-CN" sz="2000" dirty="0" smtClean="0"/>
            </a:br>
            <a:r>
              <a:rPr kumimoji="1" lang="zh-CN" altLang="en-US" sz="2000" dirty="0" smtClean="0"/>
              <a:t>初学佛的人、稍对空性有了解的人，在真实世界和虚拟世界这两种存在形式之间穿来穿去，并且产生了怀疑。</a:t>
            </a:r>
            <a:endParaRPr kumimoji="1" lang="zh-CN" altLang="en-US" sz="2000" dirty="0"/>
          </a:p>
        </p:txBody>
      </p:sp>
      <p:graphicFrame>
        <p:nvGraphicFramePr>
          <p:cNvPr id="9" name="内容占位符 8"/>
          <p:cNvGraphicFramePr>
            <a:graphicFrameLocks noGrp="1"/>
          </p:cNvGraphicFramePr>
          <p:nvPr>
            <p:ph idx="1"/>
          </p:nvPr>
        </p:nvGraphicFramePr>
        <p:xfrm>
          <a:off x="1043492" y="2323652"/>
          <a:ext cx="6777317" cy="350897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a:xfrm>
            <a:off x="1043490" y="1027664"/>
            <a:ext cx="7024744" cy="739753"/>
          </a:xfrm>
        </p:spPr>
        <p:txBody>
          <a:bodyPr>
            <a:normAutofit/>
          </a:bodyPr>
          <a:lstStyle/>
          <a:p>
            <a:r>
              <a:rPr kumimoji="1" lang="zh-CN" altLang="en-US" sz="3600" dirty="0" smtClean="0"/>
              <a:t>怀疑－证悟空性的起点</a:t>
            </a:r>
            <a:endParaRPr kumimoji="1" lang="zh-CN" altLang="en-US" sz="3600" dirty="0"/>
          </a:p>
        </p:txBody>
      </p:sp>
      <p:sp>
        <p:nvSpPr>
          <p:cNvPr id="8" name="内容占位符 7"/>
          <p:cNvSpPr>
            <a:spLocks noGrp="1"/>
          </p:cNvSpPr>
          <p:nvPr>
            <p:ph idx="1"/>
          </p:nvPr>
        </p:nvSpPr>
        <p:spPr>
          <a:xfrm>
            <a:off x="1043492" y="2075492"/>
            <a:ext cx="6777317" cy="3757137"/>
          </a:xfrm>
        </p:spPr>
        <p:txBody>
          <a:bodyPr>
            <a:normAutofit/>
          </a:bodyPr>
          <a:lstStyle/>
          <a:p>
            <a:r>
              <a:rPr kumimoji="1" lang="zh-CN" altLang="en-US" dirty="0" smtClean="0"/>
              <a:t>否定佛的智慧 </a:t>
            </a:r>
            <a:r>
              <a:rPr kumimoji="1" lang="en-US" altLang="zh-CN" dirty="0" smtClean="0"/>
              <a:t>-&gt; </a:t>
            </a:r>
            <a:r>
              <a:rPr kumimoji="1" lang="zh-CN" altLang="en-US" dirty="0" smtClean="0">
                <a:sym typeface="+mn-ea"/>
              </a:rPr>
              <a:t>怀疑空性、怀疑感官的结论</a:t>
            </a:r>
            <a:r>
              <a:rPr kumimoji="1" lang="zh-CN" altLang="en-US" dirty="0" smtClean="0"/>
              <a:t> </a:t>
            </a:r>
            <a:r>
              <a:rPr kumimoji="1" lang="zh-CN" altLang="en-US" dirty="0" smtClean="0">
                <a:sym typeface="+mn-ea"/>
              </a:rPr>
              <a:t>是接受的开始，是好的预兆</a:t>
            </a:r>
            <a:endParaRPr kumimoji="1" lang="zh-CN" altLang="en-US" dirty="0" smtClean="0"/>
          </a:p>
          <a:p>
            <a:pPr marL="68580" indent="0">
              <a:buNone/>
            </a:pPr>
            <a:endParaRPr kumimoji="1" lang="en-US" altLang="zh-CN" dirty="0" smtClean="0"/>
          </a:p>
          <a:p>
            <a:r>
              <a:rPr kumimoji="1" lang="zh-CN" altLang="en-US" dirty="0" smtClean="0"/>
              <a:t>能怀疑空性很好，能听闻空性也很好，虽然未证悟，但离轮回的边缘已经很近了（佛说商人</a:t>
            </a:r>
            <a:r>
              <a:rPr kumimoji="1" lang="zh-CN" altLang="en-US" dirty="0"/>
              <a:t>出海、原始森林迷路的比喻</a:t>
            </a:r>
            <a:r>
              <a:rPr kumimoji="1" lang="zh-CN" altLang="en-US" dirty="0" smtClean="0"/>
              <a:t>）</a:t>
            </a:r>
            <a:r>
              <a:rPr kumimoji="1" lang="zh-CN" altLang="zh-CN" dirty="0" smtClean="0"/>
              <a:t>，</a:t>
            </a:r>
            <a:r>
              <a:rPr kumimoji="1" lang="zh-CN" altLang="en-US" dirty="0" smtClean="0"/>
              <a:t>佛告诉我们就快要解脱了。</a:t>
            </a:r>
            <a:endParaRPr kumimoji="1" lang="en-US" altLang="zh-CN" dirty="0" smtClean="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706464"/>
          </a:xfrm>
        </p:spPr>
        <p:txBody>
          <a:bodyPr>
            <a:normAutofit/>
          </a:bodyPr>
          <a:lstStyle/>
          <a:p>
            <a:r>
              <a:rPr kumimoji="1" lang="zh-CN" altLang="en-US" sz="3200" dirty="0" smtClean="0"/>
              <a:t>证悟空性的条件、过程和方法</a:t>
            </a:r>
            <a:endParaRPr kumimoji="1" lang="zh-CN" altLang="en-US" sz="3200" dirty="0"/>
          </a:p>
        </p:txBody>
      </p:sp>
      <p:sp>
        <p:nvSpPr>
          <p:cNvPr id="3" name="内容占位符 2"/>
          <p:cNvSpPr>
            <a:spLocks noGrp="1"/>
          </p:cNvSpPr>
          <p:nvPr>
            <p:ph idx="1"/>
          </p:nvPr>
        </p:nvSpPr>
        <p:spPr>
          <a:xfrm>
            <a:off x="1043492" y="2020874"/>
            <a:ext cx="6777317" cy="3973475"/>
          </a:xfrm>
        </p:spPr>
        <p:txBody>
          <a:bodyPr>
            <a:normAutofit/>
          </a:bodyPr>
          <a:lstStyle/>
          <a:p>
            <a:r>
              <a:rPr kumimoji="1" lang="zh-CN" altLang="en-US" dirty="0" smtClean="0"/>
              <a:t>证悟空性的前提条件是出离心和菩提心。</a:t>
            </a:r>
            <a:endParaRPr kumimoji="1" lang="zh-CN" altLang="en-US" dirty="0" smtClean="0"/>
          </a:p>
          <a:p>
            <a:pPr marL="68580" indent="0">
              <a:buNone/>
            </a:pPr>
            <a:endParaRPr kumimoji="1" lang="en-US" altLang="zh-CN" dirty="0" smtClean="0"/>
          </a:p>
          <a:p>
            <a:r>
              <a:rPr kumimoji="1" lang="zh-CN" altLang="en-US" dirty="0"/>
              <a:t>继续修学，增长智慧，减少执着，最后，站在佛的立场彻底推翻了</a:t>
            </a:r>
            <a:r>
              <a:rPr kumimoji="1" lang="zh-CN" altLang="en-US" dirty="0" smtClean="0"/>
              <a:t>感官的结论，即是证悟。</a:t>
            </a:r>
            <a:endParaRPr kumimoji="1" lang="zh-CN" altLang="en-US" dirty="0" smtClean="0"/>
          </a:p>
          <a:p>
            <a:pPr marL="68580" indent="0">
              <a:buNone/>
            </a:pPr>
            <a:endParaRPr kumimoji="1" lang="en-US" altLang="zh-CN" dirty="0" smtClean="0"/>
          </a:p>
          <a:p>
            <a:r>
              <a:rPr kumimoji="1" lang="zh-CN" altLang="en-US" dirty="0" smtClean="0"/>
              <a:t>具体方法：从藏传佛教的角度讲，福慧二资粮</a:t>
            </a:r>
            <a:r>
              <a:rPr kumimoji="1" lang="zh-CN" altLang="en-US" dirty="0"/>
              <a:t>的思维方式、</a:t>
            </a:r>
            <a:r>
              <a:rPr kumimoji="1" lang="zh-CN" altLang="en-US" dirty="0" smtClean="0"/>
              <a:t>修行方式做得非常规范有序，即外加行、内加行、特殊的加行，都要修得非常</a:t>
            </a:r>
            <a:r>
              <a:rPr kumimoji="1" lang="zh-CN" altLang="en-US" dirty="0"/>
              <a:t>清楚到位时，就具备了证悟的前提条件。</a:t>
            </a:r>
            <a:endParaRPr kumimoji="1" lang="en-US" altLang="zh-CN" dirty="0" smtClean="0"/>
          </a:p>
          <a:p>
            <a:pPr marL="68580" indent="0">
              <a:buNone/>
            </a:pPr>
            <a:endParaRPr kumimoji="1" lang="en-US" altLang="zh-CN" dirty="0"/>
          </a:p>
          <a:p>
            <a:endParaRPr kumimoji="1" lang="zh-CN" altLang="en-US" dirty="0"/>
          </a:p>
          <a:p>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5"/>
            <a:ext cx="7024744" cy="559836"/>
          </a:xfrm>
        </p:spPr>
        <p:txBody>
          <a:bodyPr>
            <a:normAutofit fontScale="90000"/>
          </a:bodyPr>
          <a:lstStyle/>
          <a:p>
            <a:r>
              <a:rPr kumimoji="1" lang="zh-CN" altLang="en-US" sz="3600" dirty="0" smtClean="0"/>
              <a:t>梦幻世界－传统思维</a:t>
            </a:r>
            <a:endParaRPr kumimoji="1" lang="zh-CN" altLang="en-US" sz="3600" dirty="0"/>
          </a:p>
        </p:txBody>
      </p:sp>
      <p:sp>
        <p:nvSpPr>
          <p:cNvPr id="3" name="内容占位符 2"/>
          <p:cNvSpPr>
            <a:spLocks noGrp="1"/>
          </p:cNvSpPr>
          <p:nvPr>
            <p:ph idx="1"/>
          </p:nvPr>
        </p:nvSpPr>
        <p:spPr>
          <a:xfrm>
            <a:off x="1043492" y="1767416"/>
            <a:ext cx="6777317" cy="4065213"/>
          </a:xfrm>
        </p:spPr>
        <p:txBody>
          <a:bodyPr>
            <a:normAutofit lnSpcReduction="10000"/>
          </a:bodyPr>
          <a:lstStyle/>
          <a:p>
            <a:r>
              <a:rPr kumimoji="1" lang="zh-CN" altLang="en-US" dirty="0" smtClean="0"/>
              <a:t>梦境是否真实？</a:t>
            </a:r>
            <a:endParaRPr kumimoji="1" lang="zh-CN" altLang="en-US" dirty="0" smtClean="0"/>
          </a:p>
          <a:p>
            <a:pPr marL="68580" indent="0">
              <a:buNone/>
            </a:pPr>
            <a:endParaRPr kumimoji="1" lang="en-US" altLang="zh-CN" dirty="0"/>
          </a:p>
          <a:p>
            <a:r>
              <a:rPr kumimoji="1" lang="zh-CN" altLang="en-US" dirty="0" smtClean="0"/>
              <a:t>现实世界是否真实？</a:t>
            </a:r>
            <a:endParaRPr kumimoji="1" lang="zh-CN" altLang="en-US" dirty="0" smtClean="0"/>
          </a:p>
          <a:p>
            <a:pPr marL="68580" indent="0">
              <a:buNone/>
            </a:pPr>
            <a:endParaRPr kumimoji="1" lang="en-US" altLang="zh-CN" dirty="0" smtClean="0"/>
          </a:p>
          <a:p>
            <a:r>
              <a:rPr kumimoji="1" lang="zh-CN" altLang="en-US" dirty="0" smtClean="0"/>
              <a:t>这是将我们思维梦境的逻辑延伸到思维现实世界上来所应该得到的结论。</a:t>
            </a:r>
            <a:endParaRPr kumimoji="1" lang="en-US" altLang="zh-CN" dirty="0" smtClean="0"/>
          </a:p>
          <a:p>
            <a:pPr lvl="1"/>
            <a:endParaRPr kumimoji="1" lang="en-US" altLang="zh-CN" dirty="0" smtClean="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549253"/>
          </a:xfrm>
        </p:spPr>
        <p:txBody>
          <a:bodyPr>
            <a:normAutofit fontScale="90000"/>
          </a:bodyPr>
          <a:lstStyle/>
          <a:p>
            <a:r>
              <a:rPr kumimoji="1" lang="zh-CN" altLang="en-US" sz="3600" dirty="0" smtClean="0"/>
              <a:t>梦幻世界－科学思维</a:t>
            </a:r>
            <a:endParaRPr kumimoji="1" lang="zh-CN" altLang="en-US" sz="3600" dirty="0"/>
          </a:p>
        </p:txBody>
      </p:sp>
      <p:sp>
        <p:nvSpPr>
          <p:cNvPr id="3" name="内容占位符 2"/>
          <p:cNvSpPr>
            <a:spLocks noGrp="1"/>
          </p:cNvSpPr>
          <p:nvPr>
            <p:ph idx="1"/>
          </p:nvPr>
        </p:nvSpPr>
        <p:spPr>
          <a:xfrm>
            <a:off x="1043492" y="1905000"/>
            <a:ext cx="6777317" cy="3927629"/>
          </a:xfrm>
        </p:spPr>
        <p:txBody>
          <a:bodyPr>
            <a:normAutofit/>
          </a:bodyPr>
          <a:lstStyle/>
          <a:p>
            <a:r>
              <a:rPr kumimoji="1" lang="zh-CN" altLang="en-US" dirty="0" smtClean="0"/>
              <a:t>我们判断这个世界真实与否的唯一标准是我们的感官；</a:t>
            </a:r>
            <a:endParaRPr kumimoji="1" lang="zh-CN" altLang="en-US" dirty="0" smtClean="0"/>
          </a:p>
          <a:p>
            <a:endParaRPr kumimoji="1" lang="en-US" altLang="zh-CN" dirty="0" smtClean="0"/>
          </a:p>
          <a:p>
            <a:r>
              <a:rPr kumimoji="1" lang="zh-CN" altLang="en-US" dirty="0" smtClean="0"/>
              <a:t>世界上根本没有一个绝对的标准，而决定这个相对标准的是我们感官的灵敏度</a:t>
            </a:r>
            <a:endParaRPr kumimoji="1" lang="zh-CN" altLang="en-US" dirty="0" smtClean="0"/>
          </a:p>
          <a:p>
            <a:endParaRPr kumimoji="1" lang="zh-CN" altLang="en-US" dirty="0" smtClean="0"/>
          </a:p>
          <a:p>
            <a:r>
              <a:rPr kumimoji="1" lang="zh-CN" altLang="en-US" dirty="0" smtClean="0"/>
              <a:t>有两种人懂得这个道理：</a:t>
            </a:r>
            <a:endParaRPr kumimoji="1" lang="en-US" altLang="zh-CN" dirty="0" smtClean="0"/>
          </a:p>
          <a:p>
            <a:pPr marL="822960" lvl="1" indent="-457200">
              <a:buFont typeface="Wingdings" panose="05000000000000000000" pitchFamily="2" charset="2"/>
              <a:buAutoNum type="circleNumWdBlackPlain"/>
            </a:pPr>
            <a:r>
              <a:rPr kumimoji="1" lang="zh-CN" altLang="zh-CN" dirty="0" smtClean="0"/>
              <a:t>2</a:t>
            </a:r>
            <a:r>
              <a:rPr kumimoji="1" lang="en-US" altLang="zh-CN" dirty="0" smtClean="0"/>
              <a:t>500</a:t>
            </a:r>
            <a:r>
              <a:rPr kumimoji="1" lang="zh-CN" altLang="en-US" dirty="0" smtClean="0"/>
              <a:t>年前，学习佛陀学问的人；</a:t>
            </a:r>
            <a:endParaRPr kumimoji="1" lang="en-US" altLang="zh-CN" dirty="0" smtClean="0"/>
          </a:p>
          <a:p>
            <a:pPr marL="822960" lvl="1" indent="-457200">
              <a:buFont typeface="Wingdings" panose="05000000000000000000" pitchFamily="2" charset="2"/>
              <a:buAutoNum type="circleNumWdBlackPlain"/>
            </a:pPr>
            <a:r>
              <a:rPr kumimoji="1" lang="zh-CN" altLang="en-US" dirty="0" smtClean="0"/>
              <a:t>物理学家。</a:t>
            </a:r>
            <a:endParaRPr kumimoji="1" lang="en-US" altLang="zh-CN" dirty="0" smtClean="0"/>
          </a:p>
          <a:p>
            <a:pPr marL="68580" indent="0">
              <a:buNone/>
            </a:pPr>
            <a:endParaRPr kumimoji="1" lang="en-US" altLang="zh-CN" dirty="0" smtClean="0"/>
          </a:p>
          <a:p>
            <a:pPr marL="68580" indent="0">
              <a:buNone/>
            </a:pPr>
            <a:endParaRPr kumimoji="1" lang="en-US" altLang="zh-CN" dirty="0" smtClean="0"/>
          </a:p>
          <a:p>
            <a:pPr marL="68580" indent="0">
              <a:buNone/>
            </a:pP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内容提要</a:t>
            </a:r>
            <a:r>
              <a:rPr kumimoji="1" lang="en-US" altLang="zh-CN" dirty="0" smtClean="0"/>
              <a:t> </a:t>
            </a:r>
            <a:endParaRPr kumimoji="1" lang="zh-CN" altLang="en-US" dirty="0"/>
          </a:p>
        </p:txBody>
      </p:sp>
      <p:sp>
        <p:nvSpPr>
          <p:cNvPr id="3" name="内容占位符 2"/>
          <p:cNvSpPr>
            <a:spLocks noGrp="1"/>
          </p:cNvSpPr>
          <p:nvPr>
            <p:ph idx="1"/>
          </p:nvPr>
        </p:nvSpPr>
        <p:spPr/>
        <p:txBody>
          <a:bodyPr/>
          <a:lstStyle/>
          <a:p>
            <a:pPr marL="525780" indent="-457200">
              <a:buFont typeface="+mj-lt"/>
              <a:buAutoNum type="arabicPeriod"/>
            </a:pPr>
            <a:r>
              <a:rPr kumimoji="1" lang="zh-CN" altLang="en-US" dirty="0"/>
              <a:t>前言</a:t>
            </a:r>
            <a:endParaRPr kumimoji="1" lang="zh-CN" altLang="en-US" dirty="0"/>
          </a:p>
          <a:p>
            <a:pPr marL="525780" indent="-457200">
              <a:buFont typeface="+mj-lt"/>
              <a:buAutoNum type="arabicPeriod"/>
            </a:pPr>
            <a:r>
              <a:rPr kumimoji="1" lang="zh-CN" altLang="en-US" dirty="0"/>
              <a:t>发心殊胜</a:t>
            </a:r>
            <a:endParaRPr kumimoji="1" lang="zh-CN" altLang="en-US" dirty="0"/>
          </a:p>
          <a:p>
            <a:pPr marL="525780" indent="-457200">
              <a:buFont typeface="+mj-lt"/>
              <a:buAutoNum type="arabicPeriod"/>
            </a:pPr>
            <a:r>
              <a:rPr kumimoji="1" lang="zh-CN" altLang="en-US" dirty="0"/>
              <a:t>无缘殊胜</a:t>
            </a:r>
            <a:endParaRPr kumimoji="1" lang="zh-CN" altLang="en-US" dirty="0"/>
          </a:p>
          <a:p>
            <a:pPr marL="525780" indent="-457200">
              <a:buFont typeface="+mj-lt"/>
              <a:buAutoNum type="arabicPeriod"/>
            </a:pPr>
            <a:r>
              <a:rPr kumimoji="1" lang="zh-CN" altLang="en-US" dirty="0"/>
              <a:t>回向殊胜</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623336"/>
          </a:xfrm>
        </p:spPr>
        <p:txBody>
          <a:bodyPr>
            <a:normAutofit fontScale="90000"/>
          </a:bodyPr>
          <a:lstStyle/>
          <a:p>
            <a:r>
              <a:rPr kumimoji="1" lang="zh-CN" altLang="en-US" sz="3600" dirty="0" smtClean="0"/>
              <a:t>空性理论小结：</a:t>
            </a:r>
            <a:endParaRPr kumimoji="1" lang="zh-CN" altLang="en-US" sz="3600" dirty="0"/>
          </a:p>
        </p:txBody>
      </p:sp>
      <p:sp>
        <p:nvSpPr>
          <p:cNvPr id="3" name="内容占位符 2"/>
          <p:cNvSpPr>
            <a:spLocks noGrp="1"/>
          </p:cNvSpPr>
          <p:nvPr>
            <p:ph idx="1"/>
          </p:nvPr>
        </p:nvSpPr>
        <p:spPr>
          <a:xfrm>
            <a:off x="909955" y="1740535"/>
            <a:ext cx="7259955" cy="4577715"/>
          </a:xfrm>
        </p:spPr>
        <p:txBody>
          <a:bodyPr>
            <a:normAutofit fontScale="87500"/>
          </a:bodyPr>
          <a:lstStyle/>
          <a:p>
            <a:r>
              <a:rPr kumimoji="1" lang="zh-CN" altLang="en-US" dirty="0" smtClean="0"/>
              <a:t>我们看到的不是真实的，我们没看到的也不是不真实的。</a:t>
            </a:r>
            <a:endParaRPr kumimoji="1" lang="zh-CN" altLang="en-US" dirty="0" smtClean="0"/>
          </a:p>
          <a:p>
            <a:pPr marL="68580" indent="0">
              <a:buNone/>
            </a:pPr>
            <a:endParaRPr kumimoji="1" lang="en-US" altLang="zh-CN" dirty="0" smtClean="0"/>
          </a:p>
          <a:p>
            <a:r>
              <a:rPr kumimoji="1" lang="zh-CN" altLang="en-US" dirty="0" smtClean="0"/>
              <a:t>佛教认为，在我们去寻找时，没有找到任何东西是最好的。</a:t>
            </a:r>
            <a:endParaRPr kumimoji="1" lang="zh-CN" altLang="en-US" dirty="0" smtClean="0"/>
          </a:p>
          <a:p>
            <a:pPr marL="68580" indent="0">
              <a:buNone/>
            </a:pPr>
            <a:endParaRPr kumimoji="1" lang="en-US" altLang="zh-CN" dirty="0" smtClean="0"/>
          </a:p>
          <a:p>
            <a:r>
              <a:rPr kumimoji="1" lang="zh-CN" altLang="en-US" dirty="0" smtClean="0"/>
              <a:t>当我们除了自己看到的东西以外，不需要找到更深层次的真理时，就可以相信自己的感官，相信这个世界是真实的；</a:t>
            </a:r>
            <a:endParaRPr kumimoji="1" lang="zh-CN" altLang="en-US" dirty="0" smtClean="0"/>
          </a:p>
          <a:p>
            <a:pPr marL="68580" indent="0">
              <a:buNone/>
            </a:pPr>
            <a:endParaRPr kumimoji="1" lang="en-US" altLang="zh-CN" dirty="0" smtClean="0"/>
          </a:p>
          <a:p>
            <a:r>
              <a:rPr kumimoji="1" lang="zh-CN" altLang="en-US" dirty="0" smtClean="0"/>
              <a:t>将这种智慧与菩提心结合，成为完美的大乘道，不堕两边</a:t>
            </a:r>
            <a:endParaRPr kumimoji="1" lang="en-US" altLang="zh-CN" dirty="0" smtClean="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838835" y="866140"/>
            <a:ext cx="6637655" cy="719455"/>
          </a:xfrm>
        </p:spPr>
        <p:txBody>
          <a:bodyPr>
            <a:normAutofit/>
          </a:bodyPr>
          <a:lstStyle/>
          <a:p>
            <a:r>
              <a:rPr kumimoji="1" lang="zh-CN" altLang="en-US" sz="3600" dirty="0" smtClean="0"/>
              <a:t>空性理论的运用－无缘殊胜</a:t>
            </a:r>
            <a:endParaRPr kumimoji="1" lang="zh-CN" altLang="en-US" sz="3600" dirty="0"/>
          </a:p>
        </p:txBody>
      </p:sp>
      <p:sp>
        <p:nvSpPr>
          <p:cNvPr id="5" name="文本占位符 4"/>
          <p:cNvSpPr>
            <a:spLocks noGrp="1"/>
          </p:cNvSpPr>
          <p:nvPr>
            <p:ph type="body" idx="1"/>
          </p:nvPr>
        </p:nvSpPr>
        <p:spPr>
          <a:xfrm>
            <a:off x="946150" y="1525270"/>
            <a:ext cx="6637655" cy="408940"/>
          </a:xfrm>
        </p:spPr>
        <p:txBody>
          <a:bodyPr>
            <a:normAutofit lnSpcReduction="20000"/>
          </a:bodyPr>
          <a:lstStyle/>
          <a:p>
            <a:r>
              <a:rPr kumimoji="1" lang="zh-CN" altLang="en-US" dirty="0" smtClean="0"/>
              <a:t>将空性理论运用到实际修行中，有三种方法</a:t>
            </a:r>
            <a:endParaRPr kumimoji="1" lang="en-US" altLang="zh-CN" dirty="0" smtClean="0"/>
          </a:p>
          <a:p>
            <a:endParaRPr kumimoji="1" lang="zh-CN" altLang="en-US" dirty="0"/>
          </a:p>
        </p:txBody>
      </p:sp>
      <p:sp>
        <p:nvSpPr>
          <p:cNvPr id="16" name="文本框 15"/>
          <p:cNvSpPr txBox="1"/>
          <p:nvPr/>
        </p:nvSpPr>
        <p:spPr>
          <a:xfrm>
            <a:off x="1075055" y="2069465"/>
            <a:ext cx="7080250" cy="3046095"/>
          </a:xfrm>
          <a:prstGeom prst="rect">
            <a:avLst/>
          </a:prstGeom>
          <a:noFill/>
        </p:spPr>
        <p:txBody>
          <a:bodyPr wrap="square" rtlCol="0">
            <a:spAutoFit/>
          </a:bodyPr>
          <a:p>
            <a:r>
              <a:rPr lang="zh-CN" altLang="en-US" sz="2400">
                <a:solidFill>
                  <a:schemeClr val="accent1"/>
                </a:solidFill>
                <a:effectLst>
                  <a:outerShdw blurRad="38100" dist="25400" dir="5400000" algn="ctr" rotWithShape="0">
                    <a:srgbClr val="6E747A">
                      <a:alpha val="43000"/>
                    </a:srgbClr>
                  </a:outerShdw>
                </a:effectLst>
              </a:rPr>
              <a:t>第一种：最高层次的方法：</a:t>
            </a:r>
            <a:endParaRPr lang="zh-CN" altLang="en-US" sz="2400">
              <a:solidFill>
                <a:schemeClr val="accent1"/>
              </a:solidFill>
              <a:effectLst>
                <a:outerShdw blurRad="38100" dist="25400" dir="5400000" algn="ctr" rotWithShape="0">
                  <a:srgbClr val="6E747A">
                    <a:alpha val="43000"/>
                  </a:srgbClr>
                </a:outerShdw>
              </a:effectLst>
            </a:endParaRPr>
          </a:p>
          <a:p>
            <a:r>
              <a:rPr lang="zh-CN" altLang="en-US" sz="2400"/>
              <a:t>以</a:t>
            </a:r>
            <a:r>
              <a:rPr lang="en-US" altLang="zh-CN" sz="2400"/>
              <a:t>“</a:t>
            </a:r>
            <a:r>
              <a:rPr lang="zh-CN" altLang="en-US" sz="2400"/>
              <a:t>智悲双运</a:t>
            </a:r>
            <a:r>
              <a:rPr lang="en-US" altLang="zh-CN" sz="2400"/>
              <a:t>”</a:t>
            </a:r>
            <a:r>
              <a:rPr lang="zh-CN" altLang="en-US" sz="2400"/>
              <a:t>的境界行持善法</a:t>
            </a:r>
            <a:endParaRPr lang="zh-CN" altLang="en-US" sz="2400"/>
          </a:p>
          <a:p>
            <a:endParaRPr lang="zh-CN" altLang="en-US" sz="2400"/>
          </a:p>
          <a:p>
            <a:r>
              <a:rPr lang="zh-CN" altLang="en-US" sz="2400">
                <a:solidFill>
                  <a:schemeClr val="accent1"/>
                </a:solidFill>
                <a:effectLst>
                  <a:outerShdw blurRad="38100" dist="25400" dir="5400000" algn="ctr" rotWithShape="0">
                    <a:srgbClr val="6E747A">
                      <a:alpha val="43000"/>
                    </a:srgbClr>
                  </a:outerShdw>
                </a:effectLst>
              </a:rPr>
              <a:t>第二种：中等层次的方法：</a:t>
            </a:r>
            <a:endParaRPr lang="zh-CN" altLang="en-US" sz="2400">
              <a:solidFill>
                <a:schemeClr val="accent1"/>
              </a:solidFill>
              <a:effectLst>
                <a:outerShdw blurRad="38100" dist="25400" dir="5400000" algn="ctr" rotWithShape="0">
                  <a:srgbClr val="6E747A">
                    <a:alpha val="43000"/>
                  </a:srgbClr>
                </a:outerShdw>
              </a:effectLst>
            </a:endParaRPr>
          </a:p>
          <a:p>
            <a:r>
              <a:rPr lang="zh-CN" altLang="en-US" sz="2400"/>
              <a:t>以</a:t>
            </a:r>
            <a:r>
              <a:rPr lang="en-US" altLang="zh-CN" sz="2400"/>
              <a:t>“</a:t>
            </a:r>
            <a:r>
              <a:rPr lang="zh-CN" altLang="en-US" sz="2400"/>
              <a:t>三轮体空</a:t>
            </a:r>
            <a:r>
              <a:rPr lang="en-US" altLang="zh-CN" sz="2400"/>
              <a:t>”</a:t>
            </a:r>
            <a:r>
              <a:rPr lang="zh-CN" altLang="en-US" sz="2400"/>
              <a:t>的见解去行持善法</a:t>
            </a:r>
            <a:endParaRPr lang="zh-CN" altLang="en-US" sz="2400"/>
          </a:p>
          <a:p>
            <a:endParaRPr lang="zh-CN" altLang="en-US" sz="2400"/>
          </a:p>
          <a:p>
            <a:r>
              <a:rPr lang="zh-CN" altLang="en-US" sz="2400">
                <a:solidFill>
                  <a:schemeClr val="accent1"/>
                </a:solidFill>
                <a:effectLst>
                  <a:outerShdw blurRad="38100" dist="25400" dir="5400000" algn="ctr" rotWithShape="0">
                    <a:srgbClr val="6E747A">
                      <a:alpha val="43000"/>
                    </a:srgbClr>
                  </a:outerShdw>
                </a:effectLst>
              </a:rPr>
              <a:t>第三种：低等层次的方法：</a:t>
            </a:r>
            <a:endParaRPr lang="zh-CN" altLang="en-US" sz="2400">
              <a:solidFill>
                <a:schemeClr val="accent1"/>
              </a:solidFill>
              <a:effectLst>
                <a:outerShdw blurRad="38100" dist="25400" dir="5400000" algn="ctr" rotWithShape="0">
                  <a:srgbClr val="6E747A">
                    <a:alpha val="43000"/>
                  </a:srgbClr>
                </a:outerShdw>
              </a:effectLst>
            </a:endParaRPr>
          </a:p>
          <a:p>
            <a:r>
              <a:rPr lang="zh-CN" altLang="en-US" sz="2400"/>
              <a:t>专心，即一心一意的行持善法</a:t>
            </a:r>
            <a:endParaRPr lang="zh-CN" altLang="en-US" sz="2400"/>
          </a:p>
        </p:txBody>
      </p:sp>
    </p:spTree>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en-US" altLang="zh-CN" dirty="0" smtClean="0"/>
              <a:t>4</a:t>
            </a:r>
            <a:r>
              <a:rPr kumimoji="1" lang="zh-CN" altLang="en-US" dirty="0" smtClean="0"/>
              <a:t>、回向殊胜</a:t>
            </a:r>
            <a:endParaRPr kumimoji="1" lang="zh-CN" altLang="en-US" dirty="0"/>
          </a:p>
        </p:txBody>
      </p:sp>
      <p:sp>
        <p:nvSpPr>
          <p:cNvPr id="5" name="文本占位符 4"/>
          <p:cNvSpPr>
            <a:spLocks noGrp="1"/>
          </p:cNvSpPr>
          <p:nvPr>
            <p:ph type="body" idx="1"/>
          </p:nvPr>
        </p:nvSpPr>
        <p:spPr/>
        <p:txBody>
          <a:bodyPr/>
          <a:lstStyle/>
          <a:p>
            <a:endParaRPr kumimoji="1" lang="zh-CN" altLang="en-US" dirty="0"/>
          </a:p>
        </p:txBody>
      </p:sp>
      <p:pic>
        <p:nvPicPr>
          <p:cNvPr id="6" name="图片 5" descr="u=157268697,2765120587&amp;fm=21&amp;gp=0.jpg"/>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258644" y="4262905"/>
            <a:ext cx="6637467" cy="152470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43490" y="1027664"/>
            <a:ext cx="7024744" cy="591586"/>
          </a:xfrm>
        </p:spPr>
        <p:txBody>
          <a:bodyPr>
            <a:normAutofit fontScale="90000"/>
          </a:bodyPr>
          <a:lstStyle/>
          <a:p>
            <a:r>
              <a:rPr kumimoji="1" lang="zh-CN" altLang="en-US" sz="3600" dirty="0" smtClean="0"/>
              <a:t>“回向”的词义</a:t>
            </a:r>
            <a:endParaRPr kumimoji="1" lang="zh-CN" altLang="en-US" sz="3600" dirty="0"/>
          </a:p>
        </p:txBody>
      </p:sp>
      <p:sp>
        <p:nvSpPr>
          <p:cNvPr id="5" name="内容占位符 4"/>
          <p:cNvSpPr>
            <a:spLocks noGrp="1"/>
          </p:cNvSpPr>
          <p:nvPr>
            <p:ph idx="1"/>
          </p:nvPr>
        </p:nvSpPr>
        <p:spPr>
          <a:xfrm>
            <a:off x="1043492" y="1619250"/>
            <a:ext cx="6777317" cy="4213379"/>
          </a:xfrm>
        </p:spPr>
        <p:txBody>
          <a:bodyPr>
            <a:normAutofit fontScale="92500" lnSpcReduction="20000"/>
          </a:bodyPr>
          <a:lstStyle/>
          <a:p>
            <a:r>
              <a:rPr kumimoji="1" lang="zh-CN" altLang="en-US" dirty="0" smtClean="0"/>
              <a:t>梵文词义：</a:t>
            </a:r>
            <a:endParaRPr kumimoji="1" lang="en-US" altLang="zh-CN" dirty="0" smtClean="0"/>
          </a:p>
          <a:p>
            <a:pPr marL="822960" lvl="1" indent="-457200">
              <a:buFont typeface="+mj-ea"/>
              <a:buAutoNum type="circleNumDbPlain"/>
            </a:pPr>
            <a:r>
              <a:rPr kumimoji="1" lang="zh-CN" altLang="en-US" dirty="0"/>
              <a:t>转换，即将某个东西转换成另一个东西；</a:t>
            </a:r>
            <a:endParaRPr kumimoji="1" lang="en-US" altLang="zh-CN" dirty="0"/>
          </a:p>
          <a:p>
            <a:pPr marL="822960" lvl="1" indent="-457200">
              <a:buFont typeface="+mj-ea"/>
              <a:buAutoNum type="circleNumDbPlain"/>
            </a:pPr>
            <a:r>
              <a:rPr kumimoji="1" lang="zh-CN" altLang="en-US" dirty="0"/>
              <a:t>增长，即行善所得的善根不会被破坏，还会日日增长</a:t>
            </a:r>
            <a:r>
              <a:rPr kumimoji="1" lang="zh-CN" altLang="en-US" dirty="0" smtClean="0"/>
              <a:t>。</a:t>
            </a:r>
            <a:endParaRPr kumimoji="1" lang="en-US" altLang="zh-CN" dirty="0" smtClean="0"/>
          </a:p>
          <a:p>
            <a:r>
              <a:rPr kumimoji="1" lang="zh-CN" altLang="en-US" dirty="0" smtClean="0"/>
              <a:t>藏文词义：“喔啊”，给予的意思，即把善根给予天下所有众生之意。</a:t>
            </a:r>
            <a:endParaRPr kumimoji="1" lang="en-US" altLang="zh-CN" dirty="0" smtClean="0"/>
          </a:p>
          <a:p>
            <a:r>
              <a:rPr kumimoji="1" lang="zh-CN" altLang="en-US" dirty="0" smtClean="0"/>
              <a:t>汉文词义：</a:t>
            </a:r>
            <a:endParaRPr kumimoji="1" lang="en-US" altLang="zh-CN" dirty="0" smtClean="0"/>
          </a:p>
          <a:p>
            <a:pPr marL="822960" lvl="1" indent="-457200">
              <a:buFont typeface="+mj-ea"/>
              <a:buAutoNum type="circleNumDbPlain"/>
            </a:pPr>
            <a:r>
              <a:rPr kumimoji="1" lang="zh-CN" altLang="zh-CN" dirty="0" smtClean="0"/>
              <a:t>“</a:t>
            </a:r>
            <a:r>
              <a:rPr kumimoji="1" lang="zh-CN" altLang="en-US" dirty="0" smtClean="0"/>
              <a:t>回”，回转之意，可以把原本不太好的发心回转成好的，例如：无记的发心，可以通过回向回转成人天乘、小乘或者大乘；</a:t>
            </a:r>
            <a:endParaRPr kumimoji="1" lang="en-US" altLang="zh-CN" dirty="0" smtClean="0"/>
          </a:p>
          <a:p>
            <a:pPr marL="822960" lvl="1" indent="-457200">
              <a:buFont typeface="+mj-ea"/>
              <a:buAutoNum type="circleNumDbPlain"/>
            </a:pPr>
            <a:r>
              <a:rPr kumimoji="1" lang="zh-CN" altLang="zh-CN" dirty="0" smtClean="0"/>
              <a:t>“</a:t>
            </a:r>
            <a:r>
              <a:rPr kumimoji="1" lang="zh-CN" altLang="en-US" dirty="0" smtClean="0"/>
              <a:t>向”，就是去向，即通过回向确定了善根的去向，其中也含有回转的意思。</a:t>
            </a:r>
            <a:endParaRPr kumimoji="1" lang="zh-CN" altLang="en-US" dirty="0" smtClean="0"/>
          </a:p>
          <a:p>
            <a:pPr marL="365760" lvl="1" indent="0">
              <a:buFont typeface="+mj-ea"/>
              <a:buNone/>
            </a:pPr>
            <a:endParaRPr kumimoji="1" lang="en-US" altLang="zh-CN" dirty="0" smtClean="0"/>
          </a:p>
          <a:p>
            <a:pPr>
              <a:buFont typeface="Wingdings" panose="05000000000000000000" charset="0"/>
              <a:buChar char="l"/>
            </a:pPr>
            <a:r>
              <a:rPr kumimoji="1" lang="zh-CN" altLang="en-US" dirty="0" smtClean="0"/>
              <a:t>如法回向能够将善根保存下来，因此叫做回向殊胜</a:t>
            </a:r>
            <a:endParaRPr kumimoji="1" lang="zh-CN" altLang="en-US" dirty="0" smtClean="0"/>
          </a:p>
          <a:p>
            <a:pPr marL="68580" indent="0">
              <a:buNone/>
            </a:pPr>
            <a:endParaRPr kumimoji="1" lang="en-US" altLang="zh-CN" dirty="0" smtClean="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723900" y="743585"/>
            <a:ext cx="6637655" cy="662305"/>
          </a:xfrm>
        </p:spPr>
        <p:txBody>
          <a:bodyPr>
            <a:normAutofit fontScale="90000"/>
          </a:bodyPr>
          <a:lstStyle/>
          <a:p>
            <a:r>
              <a:rPr kumimoji="1" lang="zh-CN" altLang="en-US" dirty="0" smtClean="0"/>
              <a:t>破坏善根的四种因素</a:t>
            </a:r>
            <a:endParaRPr kumimoji="1" lang="zh-CN" altLang="en-US" dirty="0"/>
          </a:p>
        </p:txBody>
      </p:sp>
      <p:sp>
        <p:nvSpPr>
          <p:cNvPr id="5" name="文本占位符 4"/>
          <p:cNvSpPr>
            <a:spLocks noGrp="1"/>
          </p:cNvSpPr>
          <p:nvPr>
            <p:ph type="body" idx="1"/>
          </p:nvPr>
        </p:nvSpPr>
        <p:spPr>
          <a:xfrm>
            <a:off x="527050" y="1405890"/>
            <a:ext cx="8043545" cy="4899660"/>
          </a:xfrm>
        </p:spPr>
        <p:txBody>
          <a:bodyPr/>
          <a:lstStyle/>
          <a:p>
            <a:pPr marL="457200" indent="-457200">
              <a:buFont typeface="+mj-ea"/>
              <a:buAutoNum type="circleNumDbPlain"/>
            </a:pPr>
            <a:r>
              <a:rPr kumimoji="1" lang="zh-CN" altLang="en-US" dirty="0" smtClean="0">
                <a:solidFill>
                  <a:schemeClr val="tx1"/>
                </a:solidFill>
              </a:rPr>
              <a:t>邪愿、逆回向</a:t>
            </a:r>
            <a:endParaRPr kumimoji="1" lang="zh-CN" altLang="en-US" dirty="0" smtClean="0">
              <a:solidFill>
                <a:schemeClr val="tx1"/>
              </a:solidFill>
            </a:endParaRPr>
          </a:p>
          <a:p>
            <a:pPr marL="342900" indent="342265" fontAlgn="auto">
              <a:spcBef>
                <a:spcPts val="0"/>
              </a:spcBef>
              <a:buFont typeface="Arial" panose="020B0604020202020204" pitchFamily="34" charset="0"/>
              <a:buChar char="•"/>
            </a:pPr>
            <a:r>
              <a:rPr kumimoji="1" lang="zh-CN" altLang="en-US" dirty="0" smtClean="0">
                <a:solidFill>
                  <a:schemeClr val="tx1"/>
                </a:solidFill>
              </a:rPr>
              <a:t>为了伤害其他众生而行善即为邪愿 </a:t>
            </a:r>
            <a:r>
              <a:rPr kumimoji="1" lang="en-US" altLang="zh-CN" dirty="0" smtClean="0">
                <a:solidFill>
                  <a:schemeClr val="tx1"/>
                </a:solidFill>
              </a:rPr>
              <a:t>-&gt; </a:t>
            </a:r>
            <a:r>
              <a:rPr kumimoji="1" lang="zh-CN" altLang="en-US" dirty="0" smtClean="0">
                <a:solidFill>
                  <a:schemeClr val="tx1"/>
                </a:solidFill>
              </a:rPr>
              <a:t>善根尽毁</a:t>
            </a:r>
            <a:endParaRPr kumimoji="1" lang="zh-CN" altLang="en-US" dirty="0" smtClean="0">
              <a:solidFill>
                <a:schemeClr val="tx1"/>
              </a:solidFill>
            </a:endParaRPr>
          </a:p>
          <a:p>
            <a:pPr marL="342900" indent="342265" fontAlgn="auto">
              <a:spcBef>
                <a:spcPts val="0"/>
              </a:spcBef>
              <a:buFont typeface="Arial" panose="020B0604020202020204" pitchFamily="34" charset="0"/>
              <a:buChar char="•"/>
            </a:pPr>
            <a:r>
              <a:rPr kumimoji="1" lang="zh-CN" altLang="en-US" dirty="0" smtClean="0">
                <a:solidFill>
                  <a:schemeClr val="tx1"/>
                </a:solidFill>
              </a:rPr>
              <a:t>以出离心、菩提心发心，回向却希求现世或人天福报</a:t>
            </a:r>
            <a:r>
              <a:rPr kumimoji="1" lang="en-US" altLang="zh-CN" dirty="0" smtClean="0">
                <a:solidFill>
                  <a:schemeClr val="tx1"/>
                </a:solidFill>
              </a:rPr>
              <a:t>-&gt; </a:t>
            </a:r>
            <a:r>
              <a:rPr kumimoji="1" lang="zh-CN" altLang="en-US" dirty="0" smtClean="0">
                <a:solidFill>
                  <a:schemeClr val="tx1"/>
                </a:solidFill>
              </a:rPr>
              <a:t>善根缩减</a:t>
            </a:r>
            <a:endParaRPr kumimoji="1" lang="zh-CN" altLang="en-US" dirty="0" smtClean="0">
              <a:solidFill>
                <a:schemeClr val="tx1"/>
              </a:solidFill>
            </a:endParaRPr>
          </a:p>
          <a:p>
            <a:pPr marL="342900" fontAlgn="auto">
              <a:spcBef>
                <a:spcPts val="0"/>
              </a:spcBef>
              <a:buFont typeface="Arial" panose="020B0604020202020204" pitchFamily="34" charset="0"/>
            </a:pPr>
            <a:endParaRPr kumimoji="1" lang="zh-CN" altLang="en-US" dirty="0" smtClean="0">
              <a:solidFill>
                <a:schemeClr val="tx1"/>
              </a:solidFill>
            </a:endParaRPr>
          </a:p>
          <a:p>
            <a:pPr marL="457200" indent="-457200">
              <a:buFont typeface="+mj-ea"/>
              <a:buAutoNum type="circleNumDbPlain" startAt="2"/>
            </a:pPr>
            <a:r>
              <a:rPr kumimoji="1" lang="zh-CN" altLang="en-US" dirty="0" smtClean="0">
                <a:solidFill>
                  <a:schemeClr val="tx1"/>
                </a:solidFill>
              </a:rPr>
              <a:t>后悔：</a:t>
            </a:r>
            <a:r>
              <a:rPr kumimoji="1" lang="zh-CN" altLang="en-US" dirty="0" smtClean="0">
                <a:solidFill>
                  <a:schemeClr val="tx1"/>
                </a:solidFill>
                <a:sym typeface="+mn-ea"/>
              </a:rPr>
              <a:t>即对自己行善后悔了，所应得到的善根就被毁掉了</a:t>
            </a:r>
            <a:endParaRPr kumimoji="1" lang="zh-CN" altLang="en-US" dirty="0" smtClean="0">
              <a:solidFill>
                <a:schemeClr val="tx1"/>
              </a:solidFill>
              <a:sym typeface="+mn-ea"/>
            </a:endParaRPr>
          </a:p>
          <a:p>
            <a:pPr marL="342900" indent="342265" fontAlgn="auto">
              <a:spcBef>
                <a:spcPts val="0"/>
              </a:spcBef>
              <a:buFont typeface="Arial" panose="020B0604020202020204" pitchFamily="34" charset="0"/>
              <a:buChar char="•"/>
            </a:pPr>
            <a:r>
              <a:rPr kumimoji="1" lang="zh-CN" altLang="en-US" dirty="0" smtClean="0">
                <a:solidFill>
                  <a:schemeClr val="tx1"/>
                </a:solidFill>
                <a:sym typeface="+mn-ea"/>
              </a:rPr>
              <a:t>因果规律：后悔可以减损、降低果报；随喜可以增长、加强果报</a:t>
            </a:r>
            <a:endParaRPr kumimoji="1" lang="zh-CN" altLang="en-US" dirty="0" smtClean="0">
              <a:solidFill>
                <a:schemeClr val="tx1"/>
              </a:solidFill>
              <a:sym typeface="+mn-ea"/>
            </a:endParaRPr>
          </a:p>
          <a:p>
            <a:pPr marL="342900" indent="342265" fontAlgn="auto">
              <a:spcBef>
                <a:spcPts val="0"/>
              </a:spcBef>
              <a:buFont typeface="Arial" panose="020B0604020202020204" pitchFamily="34" charset="0"/>
              <a:buChar char="•"/>
            </a:pPr>
            <a:r>
              <a:rPr kumimoji="1" lang="zh-CN" altLang="en-US" dirty="0" smtClean="0">
                <a:solidFill>
                  <a:schemeClr val="tx1"/>
                </a:solidFill>
                <a:sym typeface="+mn-ea"/>
              </a:rPr>
              <a:t>随喜善行与他人功德，罪业忏悔</a:t>
            </a:r>
            <a:endParaRPr kumimoji="1" lang="zh-CN" altLang="en-US" dirty="0" smtClean="0">
              <a:solidFill>
                <a:schemeClr val="tx1"/>
              </a:solidFill>
              <a:sym typeface="+mn-ea"/>
            </a:endParaRPr>
          </a:p>
          <a:p>
            <a:pPr marL="342900" fontAlgn="auto">
              <a:spcBef>
                <a:spcPts val="0"/>
              </a:spcBef>
              <a:buFont typeface="Arial" panose="020B0604020202020204" pitchFamily="34" charset="0"/>
            </a:pPr>
            <a:endParaRPr kumimoji="1" lang="zh-CN" altLang="en-US" dirty="0" smtClean="0">
              <a:solidFill>
                <a:schemeClr val="tx1"/>
              </a:solidFill>
              <a:sym typeface="+mn-ea"/>
            </a:endParaRPr>
          </a:p>
          <a:p>
            <a:pPr marL="457200" indent="-457200">
              <a:buFont typeface="+mj-ea"/>
              <a:buAutoNum type="circleNumDbPlain" startAt="3"/>
            </a:pPr>
            <a:r>
              <a:rPr kumimoji="1" lang="zh-CN" altLang="en-US" dirty="0" smtClean="0">
                <a:solidFill>
                  <a:schemeClr val="tx1"/>
                </a:solidFill>
              </a:rPr>
              <a:t>炫耀功德：</a:t>
            </a:r>
            <a:endParaRPr kumimoji="1" lang="zh-CN" altLang="en-US" dirty="0" smtClean="0">
              <a:solidFill>
                <a:schemeClr val="tx1"/>
              </a:solidFill>
            </a:endParaRPr>
          </a:p>
          <a:p>
            <a:pPr marL="800100" indent="-457200" fontAlgn="auto">
              <a:spcBef>
                <a:spcPts val="0"/>
              </a:spcBef>
              <a:buFont typeface="Arial" panose="020B0604020202020204" pitchFamily="34" charset="0"/>
              <a:buChar char="•"/>
            </a:pPr>
            <a:r>
              <a:rPr kumimoji="1" lang="zh-CN" altLang="en-US" dirty="0" smtClean="0">
                <a:solidFill>
                  <a:schemeClr val="tx1"/>
                </a:solidFill>
                <a:sym typeface="+mn-ea"/>
              </a:rPr>
              <a:t>行善之后，有意对外宣扬自己的功德</a:t>
            </a:r>
            <a:endParaRPr kumimoji="1" lang="zh-CN" altLang="en-US" dirty="0" smtClean="0">
              <a:solidFill>
                <a:schemeClr val="tx1"/>
              </a:solidFill>
              <a:sym typeface="+mn-ea"/>
            </a:endParaRPr>
          </a:p>
          <a:p>
            <a:pPr marL="342900" indent="342265" fontAlgn="auto">
              <a:spcBef>
                <a:spcPts val="0"/>
              </a:spcBef>
              <a:buFont typeface="Arial" panose="020B0604020202020204" pitchFamily="34" charset="0"/>
              <a:buChar char="•"/>
            </a:pPr>
            <a:r>
              <a:rPr kumimoji="1" lang="zh-CN" altLang="en-US" dirty="0" smtClean="0">
                <a:solidFill>
                  <a:schemeClr val="tx1"/>
                </a:solidFill>
                <a:sym typeface="+mn-ea"/>
              </a:rPr>
              <a:t>  炫耀一般基于傲慢心，当这样的心一生起，行善的发心偏离了出离心菩提心，变成了为自己的面子，因此善根自然会随之减损</a:t>
            </a:r>
            <a:endParaRPr kumimoji="1" lang="zh-CN" altLang="en-US" dirty="0" smtClean="0">
              <a:solidFill>
                <a:schemeClr val="tx1"/>
              </a:solidFill>
              <a:sym typeface="+mn-ea"/>
            </a:endParaRPr>
          </a:p>
          <a:p>
            <a:pPr marL="342900" indent="342265" fontAlgn="auto">
              <a:spcBef>
                <a:spcPts val="0"/>
              </a:spcBef>
              <a:buFont typeface="Arial" panose="020B0604020202020204" pitchFamily="34" charset="0"/>
              <a:buChar char="•"/>
            </a:pPr>
            <a:r>
              <a:rPr kumimoji="1" lang="zh-CN" altLang="en-US" dirty="0" smtClean="0">
                <a:solidFill>
                  <a:schemeClr val="tx1"/>
                </a:solidFill>
                <a:sym typeface="+mn-ea"/>
              </a:rPr>
              <a:t>  判断是否是炫耀的标准为：是否是为了自己而故意去宣扬</a:t>
            </a:r>
            <a:endParaRPr kumimoji="1" lang="zh-CN" altLang="en-US" dirty="0" smtClean="0">
              <a:solidFill>
                <a:schemeClr val="tx1"/>
              </a:solidFill>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723900" y="743585"/>
            <a:ext cx="6637655" cy="662305"/>
          </a:xfrm>
        </p:spPr>
        <p:txBody>
          <a:bodyPr>
            <a:normAutofit fontScale="90000"/>
          </a:bodyPr>
          <a:lstStyle/>
          <a:p>
            <a:r>
              <a:rPr kumimoji="1" lang="zh-CN" altLang="en-US" dirty="0" smtClean="0"/>
              <a:t>破坏善根的四种因素</a:t>
            </a:r>
            <a:endParaRPr kumimoji="1" lang="zh-CN" altLang="en-US" dirty="0"/>
          </a:p>
        </p:txBody>
      </p:sp>
      <p:sp>
        <p:nvSpPr>
          <p:cNvPr id="5" name="文本占位符 4"/>
          <p:cNvSpPr>
            <a:spLocks noGrp="1"/>
          </p:cNvSpPr>
          <p:nvPr>
            <p:ph type="body" idx="1"/>
          </p:nvPr>
        </p:nvSpPr>
        <p:spPr>
          <a:xfrm>
            <a:off x="527050" y="1405890"/>
            <a:ext cx="8043545" cy="4899660"/>
          </a:xfrm>
        </p:spPr>
        <p:txBody>
          <a:bodyPr/>
          <a:lstStyle/>
          <a:p>
            <a:pPr>
              <a:buFont typeface="+mj-ea"/>
            </a:pPr>
            <a:endParaRPr kumimoji="1" lang="zh-CN" altLang="en-US" dirty="0" smtClean="0">
              <a:solidFill>
                <a:schemeClr val="tx1"/>
              </a:solidFill>
              <a:sym typeface="+mn-ea"/>
            </a:endParaRPr>
          </a:p>
          <a:p>
            <a:pPr marL="457200" indent="-457200">
              <a:buFont typeface="+mj-ea"/>
              <a:buAutoNum type="circleNumDbPlain" startAt="4"/>
            </a:pPr>
            <a:r>
              <a:rPr kumimoji="1" lang="zh-CN" altLang="en-US" dirty="0" smtClean="0">
                <a:solidFill>
                  <a:schemeClr val="tx1"/>
                </a:solidFill>
              </a:rPr>
              <a:t>严重的嗔恨心</a:t>
            </a:r>
            <a:endParaRPr kumimoji="1" lang="zh-CN" altLang="en-US" dirty="0" smtClean="0">
              <a:solidFill>
                <a:schemeClr val="tx1"/>
              </a:solidFill>
            </a:endParaRPr>
          </a:p>
          <a:p>
            <a:pPr marL="342900" indent="342265" fontAlgn="auto">
              <a:spcBef>
                <a:spcPts val="0"/>
              </a:spcBef>
              <a:buFont typeface="Arial" panose="020B0604020202020204" pitchFamily="34" charset="0"/>
              <a:buChar char="•"/>
            </a:pPr>
            <a:r>
              <a:rPr kumimoji="1" lang="zh-CN" altLang="en-US" b="1" dirty="0" smtClean="0">
                <a:solidFill>
                  <a:schemeClr val="tx1"/>
                </a:solidFill>
                <a:sym typeface="+mn-ea"/>
              </a:rPr>
              <a:t>破坏力最严重</a:t>
            </a:r>
            <a:r>
              <a:rPr kumimoji="1" lang="zh-CN" altLang="en-US" dirty="0" smtClean="0">
                <a:solidFill>
                  <a:schemeClr val="tx1"/>
                </a:solidFill>
                <a:sym typeface="+mn-ea"/>
              </a:rPr>
              <a:t>，会毁掉我们在此之前没有保存好的所有善根</a:t>
            </a:r>
            <a:endParaRPr kumimoji="1" lang="zh-CN" altLang="en-US" dirty="0" smtClean="0">
              <a:solidFill>
                <a:schemeClr val="tx1"/>
              </a:solidFill>
              <a:sym typeface="+mn-ea"/>
            </a:endParaRPr>
          </a:p>
          <a:p>
            <a:pPr marL="342900" fontAlgn="auto">
              <a:spcBef>
                <a:spcPts val="0"/>
              </a:spcBef>
              <a:buFont typeface="Arial" panose="020B0604020202020204" pitchFamily="34" charset="0"/>
            </a:pPr>
            <a:endParaRPr kumimoji="1" lang="zh-CN" altLang="en-US" dirty="0" smtClean="0">
              <a:solidFill>
                <a:schemeClr val="tx1"/>
              </a:solidFill>
              <a:sym typeface="+mn-ea"/>
            </a:endParaRPr>
          </a:p>
          <a:p>
            <a:pPr marL="342900" indent="342265" fontAlgn="auto">
              <a:spcBef>
                <a:spcPts val="0"/>
              </a:spcBef>
              <a:buFont typeface="Arial" panose="020B0604020202020204" pitchFamily="34" charset="0"/>
              <a:buChar char="•"/>
            </a:pPr>
            <a:r>
              <a:rPr kumimoji="1" lang="zh-CN" altLang="en-US" dirty="0" smtClean="0">
                <a:solidFill>
                  <a:schemeClr val="tx1"/>
                </a:solidFill>
                <a:sym typeface="+mn-ea"/>
              </a:rPr>
              <a:t>大乘佛教种的原理：</a:t>
            </a:r>
            <a:endParaRPr kumimoji="1" lang="zh-CN" altLang="en-US" dirty="0" smtClean="0">
              <a:solidFill>
                <a:schemeClr val="tx1"/>
              </a:solidFill>
              <a:sym typeface="+mn-ea"/>
            </a:endParaRPr>
          </a:p>
          <a:p>
            <a:pPr marL="342900" fontAlgn="auto">
              <a:spcBef>
                <a:spcPts val="0"/>
              </a:spcBef>
              <a:buFont typeface="Arial" panose="020B0604020202020204" pitchFamily="34" charset="0"/>
            </a:pPr>
            <a:r>
              <a:rPr kumimoji="1" lang="en-US" altLang="zh-CN" dirty="0" smtClean="0">
                <a:solidFill>
                  <a:schemeClr val="tx1"/>
                </a:solidFill>
                <a:sym typeface="+mn-ea"/>
              </a:rPr>
              <a:t>A. </a:t>
            </a:r>
            <a:r>
              <a:rPr kumimoji="1" lang="zh-CN" altLang="en-US" dirty="0" smtClean="0">
                <a:solidFill>
                  <a:schemeClr val="tx1"/>
                </a:solidFill>
                <a:sym typeface="+mn-ea"/>
              </a:rPr>
              <a:t>嗔恨心是所有烦恼中最严重的，一个嗔恨心等于一百个贪心</a:t>
            </a:r>
            <a:endParaRPr kumimoji="1" lang="zh-CN" altLang="en-US" dirty="0" smtClean="0">
              <a:solidFill>
                <a:schemeClr val="tx1"/>
              </a:solidFill>
              <a:sym typeface="+mn-ea"/>
            </a:endParaRPr>
          </a:p>
          <a:p>
            <a:pPr marL="342900" fontAlgn="auto">
              <a:spcBef>
                <a:spcPts val="0"/>
              </a:spcBef>
              <a:buFont typeface="Arial" panose="020B0604020202020204" pitchFamily="34" charset="0"/>
            </a:pPr>
            <a:r>
              <a:rPr kumimoji="1" lang="en-US" altLang="zh-CN" dirty="0" smtClean="0">
                <a:solidFill>
                  <a:schemeClr val="tx1"/>
                </a:solidFill>
                <a:sym typeface="+mn-ea"/>
              </a:rPr>
              <a:t>B.  </a:t>
            </a:r>
            <a:r>
              <a:rPr kumimoji="1" lang="zh-CN" altLang="en-US" dirty="0" smtClean="0">
                <a:solidFill>
                  <a:schemeClr val="tx1"/>
                </a:solidFill>
                <a:sym typeface="+mn-ea"/>
              </a:rPr>
              <a:t>嗔恨心与度化一切众生的慈悲心直接矛盾，生起嗔恨心的同时不会有慈悲心同时存在，因此嗔心是最严重的烦恼，是罪过</a:t>
            </a:r>
            <a:endParaRPr kumimoji="1" lang="zh-CN" altLang="en-US" dirty="0" smtClean="0">
              <a:solidFill>
                <a:schemeClr val="tx1"/>
              </a:solidFill>
              <a:sym typeface="+mn-ea"/>
            </a:endParaRPr>
          </a:p>
          <a:p>
            <a:pPr marL="342900" fontAlgn="auto">
              <a:spcBef>
                <a:spcPts val="0"/>
              </a:spcBef>
              <a:buFont typeface="Arial" panose="020B0604020202020204" pitchFamily="34" charset="0"/>
            </a:pPr>
            <a:endParaRPr kumimoji="1" lang="zh-CN" altLang="en-US" dirty="0" smtClean="0">
              <a:solidFill>
                <a:schemeClr val="tx1"/>
              </a:solidFill>
              <a:sym typeface="+mn-ea"/>
            </a:endParaRPr>
          </a:p>
          <a:p>
            <a:pPr marL="685800" indent="-342900" fontAlgn="auto">
              <a:spcBef>
                <a:spcPts val="0"/>
              </a:spcBef>
              <a:buFont typeface="Arial" panose="020B0604020202020204" pitchFamily="34" charset="0"/>
              <a:buChar char="•"/>
            </a:pPr>
            <a:endParaRPr kumimoji="1" lang="zh-CN" altLang="en-US" dirty="0" smtClean="0">
              <a:solidFill>
                <a:schemeClr val="tx1"/>
              </a:solidFill>
              <a:sym typeface="+mn-ea"/>
            </a:endParaRPr>
          </a:p>
          <a:p>
            <a:pPr marL="685800" indent="-342900" fontAlgn="auto">
              <a:spcBef>
                <a:spcPts val="0"/>
              </a:spcBef>
              <a:buFont typeface="Arial" panose="020B0604020202020204" pitchFamily="34" charset="0"/>
              <a:buChar char="•"/>
            </a:pPr>
            <a:r>
              <a:rPr kumimoji="1" lang="zh-CN" altLang="en-US" dirty="0" smtClean="0">
                <a:solidFill>
                  <a:schemeClr val="tx1"/>
                </a:solidFill>
                <a:sym typeface="+mn-ea"/>
              </a:rPr>
              <a:t>一定要控制嗔恨心。虽然这不容易做到，尤其是面对逆境时；但通过长期修行、长期训练，我们可以达到控制嗔恨心的目的</a:t>
            </a:r>
            <a:endParaRPr kumimoji="1" lang="zh-CN" altLang="en-US" dirty="0" smtClean="0">
              <a:solidFill>
                <a:schemeClr val="tx1"/>
              </a:solidFill>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1027664"/>
            <a:ext cx="7024744" cy="612753"/>
          </a:xfrm>
        </p:spPr>
        <p:txBody>
          <a:bodyPr>
            <a:normAutofit fontScale="90000"/>
          </a:bodyPr>
          <a:lstStyle/>
          <a:p>
            <a:r>
              <a:rPr kumimoji="1" lang="zh-CN" altLang="en-US" dirty="0" smtClean="0"/>
              <a:t>四种因素</a:t>
            </a:r>
            <a:r>
              <a:rPr kumimoji="1" lang="en-US" altLang="zh-CN" dirty="0" smtClean="0"/>
              <a:t> </a:t>
            </a:r>
            <a:r>
              <a:rPr kumimoji="1" lang="zh-CN" altLang="en-US" dirty="0" smtClean="0"/>
              <a:t>－</a:t>
            </a:r>
            <a:r>
              <a:rPr kumimoji="1" lang="en-US" altLang="zh-CN" smtClean="0"/>
              <a:t> </a:t>
            </a:r>
            <a:r>
              <a:rPr kumimoji="1" lang="zh-CN" altLang="en-US" smtClean="0"/>
              <a:t>小结</a:t>
            </a:r>
            <a:endParaRPr kumimoji="1" lang="zh-CN" altLang="en-US" dirty="0"/>
          </a:p>
        </p:txBody>
      </p:sp>
      <p:sp>
        <p:nvSpPr>
          <p:cNvPr id="3" name="内容占位符 2"/>
          <p:cNvSpPr>
            <a:spLocks noGrp="1"/>
          </p:cNvSpPr>
          <p:nvPr>
            <p:ph idx="1"/>
          </p:nvPr>
        </p:nvSpPr>
        <p:spPr>
          <a:xfrm>
            <a:off x="1043492" y="1640418"/>
            <a:ext cx="6777317" cy="4192212"/>
          </a:xfrm>
        </p:spPr>
        <p:txBody>
          <a:bodyPr>
            <a:normAutofit/>
          </a:bodyPr>
          <a:lstStyle/>
          <a:p>
            <a:r>
              <a:rPr kumimoji="1" lang="zh-CN" altLang="en-US" dirty="0" smtClean="0"/>
              <a:t>一定要及时如法回向：未做回向前，善根非常脆弱，容易被毁坏</a:t>
            </a:r>
            <a:endParaRPr kumimoji="1" lang="zh-CN" altLang="en-US" dirty="0" smtClean="0"/>
          </a:p>
          <a:p>
            <a:pPr marL="68580" indent="0">
              <a:buNone/>
            </a:pPr>
            <a:endParaRPr kumimoji="1" lang="en-US" altLang="zh-CN" dirty="0" smtClean="0"/>
          </a:p>
          <a:p>
            <a:r>
              <a:rPr kumimoji="1" lang="zh-CN" altLang="en-US" dirty="0" smtClean="0">
                <a:sym typeface="+mn-ea"/>
              </a:rPr>
              <a:t>对初学者而言，</a:t>
            </a:r>
            <a:r>
              <a:rPr kumimoji="1" lang="zh-CN" altLang="en-US" dirty="0" smtClean="0"/>
              <a:t>修行与利益众生的选择：</a:t>
            </a:r>
            <a:endParaRPr kumimoji="1" lang="zh-CN" altLang="en-US" dirty="0" smtClean="0"/>
          </a:p>
          <a:p>
            <a:pPr marL="68580" indent="0">
              <a:buNone/>
            </a:pPr>
            <a:r>
              <a:rPr kumimoji="1" lang="zh-CN" altLang="en-US" dirty="0" smtClean="0"/>
              <a:t>     </a:t>
            </a:r>
            <a:r>
              <a:rPr kumimoji="1" lang="en-US" altLang="zh-CN" dirty="0" smtClean="0"/>
              <a:t>-- </a:t>
            </a:r>
            <a:r>
              <a:rPr kumimoji="1" lang="zh-CN" altLang="en-US" dirty="0" smtClean="0"/>
              <a:t>要先选择修行，修行到一定程度时，再选择利益众生</a:t>
            </a:r>
            <a:endParaRPr kumimoji="1" lang="zh-CN" altLang="en-US" dirty="0" smtClean="0"/>
          </a:p>
          <a:p>
            <a:pPr marL="68580" indent="0">
              <a:buNone/>
            </a:pPr>
            <a:r>
              <a:rPr kumimoji="1" lang="zh-CN" altLang="en-US" dirty="0" smtClean="0"/>
              <a:t>     </a:t>
            </a:r>
            <a:r>
              <a:rPr kumimoji="1" lang="en-US" altLang="zh-CN" dirty="0" smtClean="0"/>
              <a:t>-- </a:t>
            </a:r>
            <a:r>
              <a:rPr kumimoji="1" lang="zh-CN" altLang="en-US" dirty="0" smtClean="0"/>
              <a:t>修行到达一定境界，即行善时</a:t>
            </a:r>
            <a:r>
              <a:rPr kumimoji="1" lang="zh-CN" altLang="en-US" dirty="0" smtClean="0">
                <a:sym typeface="+mn-ea"/>
              </a:rPr>
              <a:t>遇到困难时不但不会退转，而且越是困难越有勇气时，越愿意付出时，才可以投入到利他的事业当中。</a:t>
            </a:r>
            <a:endParaRPr kumimoji="1" lang="zh-CN" altLang="en-US" dirty="0" smtClean="0">
              <a:sym typeface="+mn-ea"/>
            </a:endParaRPr>
          </a:p>
          <a:p>
            <a:pPr marL="68580" indent="0">
              <a:buNone/>
            </a:pPr>
            <a:r>
              <a:rPr kumimoji="1" lang="zh-CN" altLang="en-US" dirty="0" smtClean="0"/>
              <a:t>     </a:t>
            </a:r>
            <a:endParaRPr kumimoji="1" lang="en-US" altLang="zh-CN" dirty="0" smtClean="0"/>
          </a:p>
          <a:p>
            <a:pPr marL="68580" indent="0">
              <a:buNone/>
            </a:pPr>
            <a:endParaRPr kumimoji="1" lang="en-US" altLang="zh-CN" dirty="0" smtClean="0"/>
          </a:p>
          <a:p>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43490" y="1027664"/>
            <a:ext cx="7024744" cy="612753"/>
          </a:xfrm>
        </p:spPr>
        <p:txBody>
          <a:bodyPr>
            <a:normAutofit fontScale="90000"/>
          </a:bodyPr>
          <a:lstStyle/>
          <a:p>
            <a:pPr algn="l"/>
            <a:r>
              <a:rPr kumimoji="1" lang="zh-CN" altLang="en-US" sz="3600" dirty="0" smtClean="0"/>
              <a:t>回向的本质</a:t>
            </a:r>
            <a:endParaRPr kumimoji="1" lang="zh-CN" altLang="en-US" sz="3600" dirty="0"/>
          </a:p>
        </p:txBody>
      </p:sp>
      <p:sp>
        <p:nvSpPr>
          <p:cNvPr id="5" name="内容占位符 4"/>
          <p:cNvSpPr>
            <a:spLocks noGrp="1"/>
          </p:cNvSpPr>
          <p:nvPr>
            <p:ph idx="1"/>
          </p:nvPr>
        </p:nvSpPr>
        <p:spPr>
          <a:xfrm>
            <a:off x="1043492" y="1746250"/>
            <a:ext cx="6777317" cy="4086379"/>
          </a:xfrm>
        </p:spPr>
        <p:txBody>
          <a:bodyPr/>
          <a:lstStyle/>
          <a:p>
            <a:r>
              <a:rPr kumimoji="1" lang="zh-CN" altLang="en-US" dirty="0" smtClean="0"/>
              <a:t>回向就是一种心愿，一种愿望。</a:t>
            </a:r>
            <a:endParaRPr kumimoji="1" lang="en-US" altLang="zh-CN" dirty="0" smtClean="0"/>
          </a:p>
          <a:p>
            <a:r>
              <a:rPr kumimoji="1" lang="zh-CN" altLang="en-US" dirty="0" smtClean="0"/>
              <a:t>心愿与回向的区别：</a:t>
            </a:r>
            <a:endParaRPr kumimoji="1" lang="en-US" altLang="zh-CN" dirty="0" smtClean="0"/>
          </a:p>
          <a:p>
            <a:pPr lvl="1"/>
            <a:r>
              <a:rPr kumimoji="1" lang="zh-CN" altLang="en-US" dirty="0" smtClean="0"/>
              <a:t>心愿：在没有善根时可以发愿、发心，并没有付出的东西；</a:t>
            </a:r>
            <a:endParaRPr kumimoji="1" lang="en-US" altLang="zh-CN" dirty="0" smtClean="0"/>
          </a:p>
          <a:p>
            <a:pPr lvl="1"/>
            <a:r>
              <a:rPr kumimoji="1" lang="zh-CN" altLang="en-US" dirty="0" smtClean="0"/>
              <a:t>回向：有善根时，可以做回向，其本质是把善根分享的心愿。</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856558"/>
            <a:ext cx="7024744" cy="575961"/>
          </a:xfrm>
        </p:spPr>
        <p:txBody>
          <a:bodyPr>
            <a:normAutofit fontScale="90000"/>
          </a:bodyPr>
          <a:lstStyle/>
          <a:p>
            <a:pPr algn="l"/>
            <a:r>
              <a:rPr kumimoji="1" lang="zh-CN" altLang="en-US" sz="3600" dirty="0" smtClean="0"/>
              <a:t>回向的种类</a:t>
            </a:r>
            <a:endParaRPr kumimoji="1" lang="zh-CN" altLang="en-US" sz="3600" dirty="0"/>
          </a:p>
        </p:txBody>
      </p:sp>
      <p:sp>
        <p:nvSpPr>
          <p:cNvPr id="3" name="内容占位符 2"/>
          <p:cNvSpPr>
            <a:spLocks noGrp="1"/>
          </p:cNvSpPr>
          <p:nvPr>
            <p:ph idx="1"/>
          </p:nvPr>
        </p:nvSpPr>
        <p:spPr>
          <a:xfrm>
            <a:off x="1043492" y="1609738"/>
            <a:ext cx="7024742" cy="4430471"/>
          </a:xfrm>
        </p:spPr>
        <p:txBody>
          <a:bodyPr>
            <a:normAutofit lnSpcReduction="10000"/>
          </a:bodyPr>
          <a:lstStyle/>
          <a:p>
            <a:pPr marL="525780" indent="-457200">
              <a:buFont typeface="+mj-ea"/>
              <a:buAutoNum type="circleNumDbPlain"/>
            </a:pPr>
            <a:r>
              <a:rPr kumimoji="1" lang="zh-CN" altLang="en-US" dirty="0" smtClean="0"/>
              <a:t>人天乘的回向：即以此功德，能生生世世不堕恶道，并能回到此人生，过幸福快乐的日子。</a:t>
            </a:r>
            <a:endParaRPr kumimoji="1" lang="en-US" altLang="zh-CN" dirty="0" smtClean="0"/>
          </a:p>
          <a:p>
            <a:pPr marL="525780" indent="-457200">
              <a:buFont typeface="+mj-ea"/>
              <a:buAutoNum type="circleNumDbPlain"/>
            </a:pPr>
            <a:r>
              <a:rPr kumimoji="1" lang="zh-CN" altLang="en-US" dirty="0" smtClean="0"/>
              <a:t>小乘的回向：即以此功德，自己能够了脱生死，解决生老病死的问题，快速成就阿罗汉的果位。</a:t>
            </a:r>
            <a:endParaRPr kumimoji="1" lang="en-US" altLang="zh-CN" dirty="0" smtClean="0"/>
          </a:p>
          <a:p>
            <a:pPr marL="525780" indent="-457200">
              <a:buFont typeface="+mj-ea"/>
              <a:buAutoNum type="circleNumDbPlain"/>
            </a:pPr>
            <a:r>
              <a:rPr kumimoji="1" lang="zh-CN" altLang="en-US" dirty="0" smtClean="0"/>
              <a:t>大乘的回向：分两种</a:t>
            </a:r>
            <a:endParaRPr kumimoji="1" lang="en-US" altLang="zh-CN" dirty="0" smtClean="0"/>
          </a:p>
          <a:p>
            <a:pPr lvl="1">
              <a:buFont typeface="Wingdings" panose="05000000000000000000" pitchFamily="2" charset="2"/>
              <a:buChar char="l"/>
            </a:pPr>
            <a:r>
              <a:rPr kumimoji="1" lang="zh-CN" altLang="en-US" dirty="0" smtClean="0"/>
              <a:t>以此功德，为度化众生而自己先尽快成佛。表面上看起来是回向给自己了，但实际上最终目的还是为了度众生；</a:t>
            </a:r>
            <a:endParaRPr kumimoji="1" lang="en-US" altLang="zh-CN" dirty="0" smtClean="0"/>
          </a:p>
          <a:p>
            <a:pPr lvl="1">
              <a:buFont typeface="Wingdings" panose="05000000000000000000" pitchFamily="2" charset="2"/>
              <a:buChar char="l"/>
            </a:pPr>
            <a:r>
              <a:rPr kumimoji="1" lang="zh-CN" altLang="en-US" dirty="0" smtClean="0"/>
              <a:t>过去的、现在的、未来的所有功德回向给天下众生，愿他们都能够成就佛的果位。</a:t>
            </a:r>
            <a:endParaRPr kumimoji="1" lang="en-US" altLang="zh-CN" dirty="0" smtClean="0"/>
          </a:p>
          <a:p>
            <a:pPr>
              <a:buFont typeface="Wingdings" panose="05000000000000000000" pitchFamily="2" charset="2"/>
              <a:buChar char="l"/>
            </a:pPr>
            <a:endParaRPr kumimoji="1" lang="en-US" altLang="zh-CN" dirty="0"/>
          </a:p>
          <a:p>
            <a:pPr>
              <a:buFont typeface="Wingdings" panose="05000000000000000000" pitchFamily="2" charset="2"/>
              <a:buChar char="Ø"/>
            </a:pPr>
            <a:r>
              <a:rPr kumimoji="1" lang="zh-CN" altLang="en-US" dirty="0" smtClean="0"/>
              <a:t>如果发心和回向是一致的，功德的力量将会很大</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43490" y="1027664"/>
            <a:ext cx="7024744" cy="612753"/>
          </a:xfrm>
        </p:spPr>
        <p:txBody>
          <a:bodyPr>
            <a:normAutofit fontScale="90000"/>
          </a:bodyPr>
          <a:lstStyle/>
          <a:p>
            <a:r>
              <a:rPr kumimoji="1" lang="zh-CN" altLang="en-US" sz="3600" dirty="0" smtClean="0"/>
              <a:t>回向方法</a:t>
            </a:r>
            <a:r>
              <a:rPr kumimoji="1" lang="en-US" altLang="zh-CN" sz="3600" dirty="0" smtClean="0"/>
              <a:t>--</a:t>
            </a:r>
            <a:r>
              <a:rPr kumimoji="1" lang="zh-CN" altLang="en-US" sz="3600" dirty="0" smtClean="0"/>
              <a:t>有毒回向</a:t>
            </a:r>
            <a:endParaRPr kumimoji="1" lang="zh-CN" altLang="en-US" sz="3600" dirty="0"/>
          </a:p>
        </p:txBody>
      </p:sp>
      <p:sp>
        <p:nvSpPr>
          <p:cNvPr id="5" name="内容占位符 4"/>
          <p:cNvSpPr>
            <a:spLocks noGrp="1"/>
          </p:cNvSpPr>
          <p:nvPr>
            <p:ph idx="1"/>
          </p:nvPr>
        </p:nvSpPr>
        <p:spPr>
          <a:xfrm>
            <a:off x="1043492" y="1873250"/>
            <a:ext cx="6777317" cy="3959379"/>
          </a:xfrm>
        </p:spPr>
        <p:txBody>
          <a:bodyPr/>
          <a:lstStyle/>
          <a:p>
            <a:r>
              <a:rPr kumimoji="1" lang="zh-CN" altLang="en-US" dirty="0" smtClean="0"/>
              <a:t>“有毒”就是有执着，“毒”就是执着。</a:t>
            </a:r>
            <a:endParaRPr kumimoji="1" lang="zh-CN" altLang="en-US" dirty="0" smtClean="0"/>
          </a:p>
          <a:p>
            <a:pPr marL="68580" indent="0">
              <a:buNone/>
            </a:pPr>
            <a:endParaRPr kumimoji="1" lang="en-US" altLang="zh-CN" dirty="0" smtClean="0"/>
          </a:p>
          <a:p>
            <a:r>
              <a:rPr kumimoji="1" lang="zh-CN" altLang="en-US" dirty="0" smtClean="0"/>
              <a:t>未证悟空性，对善有执着；</a:t>
            </a:r>
            <a:endParaRPr kumimoji="1" lang="zh-CN" altLang="en-US" dirty="0" smtClean="0"/>
          </a:p>
          <a:p>
            <a:pPr marL="68580" indent="0">
              <a:buNone/>
            </a:pPr>
            <a:r>
              <a:rPr kumimoji="1" lang="zh-CN" altLang="en-US" dirty="0" smtClean="0"/>
              <a:t>   未证悟三轮体空，对自己、对善、对回向的对象都会当成是真实不虚的，都有执着</a:t>
            </a:r>
            <a:endParaRPr kumimoji="1" lang="zh-CN" altLang="en-US" dirty="0" smtClean="0"/>
          </a:p>
          <a:p>
            <a:pPr marL="68580" indent="0">
              <a:buNone/>
            </a:pPr>
            <a:r>
              <a:rPr kumimoji="1" lang="zh-CN" altLang="en-US" dirty="0" smtClean="0"/>
              <a:t>   因有执着就是轮回之因，此时的回向就称为有毒回向</a:t>
            </a:r>
            <a:endParaRPr kumimoji="1" lang="zh-CN" altLang="en-US"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305" y="1027430"/>
            <a:ext cx="7025005" cy="747395"/>
          </a:xfrm>
        </p:spPr>
        <p:txBody>
          <a:bodyPr/>
          <a:lstStyle/>
          <a:p>
            <a:r>
              <a:rPr kumimoji="1" lang="en-US" altLang="zh-CN" dirty="0" smtClean="0"/>
              <a:t>1.</a:t>
            </a:r>
            <a:r>
              <a:rPr kumimoji="1" lang="zh-CN" altLang="en-US" dirty="0" smtClean="0"/>
              <a:t>前言</a:t>
            </a:r>
            <a:r>
              <a:rPr kumimoji="1" lang="en-US" altLang="zh-CN" dirty="0" smtClean="0"/>
              <a:t> </a:t>
            </a:r>
            <a:endParaRPr kumimoji="1" lang="zh-CN" altLang="en-US" dirty="0"/>
          </a:p>
        </p:txBody>
      </p:sp>
      <p:sp>
        <p:nvSpPr>
          <p:cNvPr id="3" name="内容占位符 2"/>
          <p:cNvSpPr>
            <a:spLocks noGrp="1"/>
          </p:cNvSpPr>
          <p:nvPr>
            <p:ph idx="1"/>
          </p:nvPr>
        </p:nvSpPr>
        <p:spPr>
          <a:xfrm>
            <a:off x="923925" y="1774825"/>
            <a:ext cx="7296150" cy="4537710"/>
          </a:xfrm>
        </p:spPr>
        <p:txBody>
          <a:bodyPr/>
          <a:lstStyle/>
          <a:p>
            <a:r>
              <a:rPr kumimoji="1" lang="zh-CN" altLang="en-US" dirty="0" smtClean="0"/>
              <a:t>重要性：</a:t>
            </a:r>
            <a:r>
              <a:rPr kumimoji="1" lang="zh-CN" altLang="en-US" sz="2000" dirty="0" smtClean="0"/>
              <a:t> 一切善行成为解脱法，大乘法的基础修法</a:t>
            </a:r>
            <a:endParaRPr kumimoji="1" lang="en-US" altLang="zh-CN" sz="2000" dirty="0" smtClean="0"/>
          </a:p>
          <a:p>
            <a:r>
              <a:rPr kumimoji="1" lang="zh-CN" altLang="en-US" dirty="0" smtClean="0"/>
              <a:t>宣讲背景：</a:t>
            </a:r>
            <a:r>
              <a:rPr kumimoji="1" lang="zh-CN" altLang="en-US" sz="1800" dirty="0" smtClean="0"/>
              <a:t>佛教知识化</a:t>
            </a:r>
            <a:r>
              <a:rPr kumimoji="1" lang="en-US" altLang="zh-CN" sz="1800" dirty="0" smtClean="0"/>
              <a:t>&amp;</a:t>
            </a:r>
            <a:r>
              <a:rPr kumimoji="1" lang="zh-CN" altLang="en-US" sz="1800" dirty="0" smtClean="0"/>
              <a:t>盲目烧香拜佛，求现世利益</a:t>
            </a:r>
            <a:endParaRPr kumimoji="1" lang="zh-CN" altLang="en-US" sz="1800" dirty="0" smtClean="0"/>
          </a:p>
          <a:p>
            <a:r>
              <a:rPr kumimoji="1" lang="zh-CN" altLang="en-US" dirty="0" smtClean="0"/>
              <a:t>宣讲的必要性：</a:t>
            </a:r>
            <a:endParaRPr kumimoji="1" lang="zh-CN" altLang="en-US" dirty="0" smtClean="0"/>
          </a:p>
          <a:p>
            <a:pPr marL="68580" indent="0">
              <a:buNone/>
            </a:pPr>
            <a:r>
              <a:rPr kumimoji="1" lang="zh-CN" altLang="en-US" dirty="0" smtClean="0"/>
              <a:t> </a:t>
            </a:r>
            <a:r>
              <a:rPr kumimoji="1" lang="zh-CN" altLang="en-US" sz="1800" dirty="0" smtClean="0"/>
              <a:t>   </a:t>
            </a:r>
            <a:r>
              <a:rPr kumimoji="1" lang="en-US" altLang="zh-CN" sz="1800" dirty="0" smtClean="0"/>
              <a:t>A.</a:t>
            </a:r>
            <a:r>
              <a:rPr kumimoji="1" lang="zh-CN" altLang="en-US" sz="1800" dirty="0" smtClean="0"/>
              <a:t>适合众生根基的基础修法</a:t>
            </a:r>
            <a:r>
              <a:rPr kumimoji="1" lang="en-US" altLang="zh-CN" sz="1800" dirty="0" smtClean="0"/>
              <a:t>,</a:t>
            </a:r>
            <a:r>
              <a:rPr kumimoji="1" lang="zh-CN" altLang="en-US" sz="1800" dirty="0" smtClean="0"/>
              <a:t>为以后打下坚实的基础</a:t>
            </a:r>
            <a:endParaRPr kumimoji="1" lang="zh-CN" altLang="en-US" sz="1800" dirty="0" smtClean="0"/>
          </a:p>
          <a:p>
            <a:pPr marL="68580" indent="0">
              <a:buNone/>
            </a:pPr>
            <a:r>
              <a:rPr kumimoji="1" lang="zh-CN" altLang="en-US" sz="1800" dirty="0" smtClean="0"/>
              <a:t>     </a:t>
            </a:r>
            <a:r>
              <a:rPr kumimoji="1" lang="en-US" altLang="zh-CN" sz="1800" dirty="0" smtClean="0"/>
              <a:t>B.</a:t>
            </a:r>
            <a:r>
              <a:rPr kumimoji="1" lang="zh-CN" altLang="en-US" sz="1800" dirty="0" smtClean="0"/>
              <a:t>对治三种学佛误区：只知烧香拜佛不闻思</a:t>
            </a:r>
            <a:endParaRPr kumimoji="1" lang="zh-CN" altLang="en-US" sz="1800" dirty="0" smtClean="0"/>
          </a:p>
          <a:p>
            <a:pPr marL="68580" indent="0">
              <a:buNone/>
            </a:pPr>
            <a:r>
              <a:rPr kumimoji="1" lang="zh-CN" altLang="en-US" sz="1800" dirty="0" smtClean="0"/>
              <a:t>                                         只闻思不修行</a:t>
            </a:r>
            <a:endParaRPr kumimoji="1" lang="zh-CN" altLang="en-US" sz="1800" dirty="0" smtClean="0"/>
          </a:p>
          <a:p>
            <a:pPr marL="68580" indent="0">
              <a:buNone/>
            </a:pPr>
            <a:r>
              <a:rPr kumimoji="1" lang="zh-CN" altLang="en-US" sz="1800" dirty="0" smtClean="0"/>
              <a:t>                                         认为基础法不值得修，只追求空性等修法</a:t>
            </a:r>
            <a:endParaRPr kumimoji="1" lang="zh-CN" altLang="en-US" sz="1800" dirty="0" smtClean="0"/>
          </a:p>
          <a:p>
            <a:r>
              <a:rPr kumimoji="1" lang="zh-CN" altLang="en-US" dirty="0" smtClean="0"/>
              <a:t>慈师教言：有序修行、方能成就</a:t>
            </a:r>
            <a:endParaRPr kumimoji="1" lang="zh-CN" altLang="en-US" dirty="0" smtClean="0"/>
          </a:p>
          <a:p>
            <a:pPr marL="68580" indent="0">
              <a:buNone/>
            </a:pPr>
            <a:r>
              <a:rPr kumimoji="1" lang="zh-CN" altLang="en-US" dirty="0"/>
              <a:t>    </a:t>
            </a:r>
            <a:r>
              <a:rPr kumimoji="1" lang="en-US" altLang="zh-CN" sz="1800" dirty="0" smtClean="0">
                <a:sym typeface="+mn-ea"/>
              </a:rPr>
              <a:t>A.</a:t>
            </a:r>
            <a:r>
              <a:rPr kumimoji="1" lang="zh-CN" altLang="en-US" sz="1800" dirty="0" smtClean="0">
                <a:sym typeface="+mn-ea"/>
              </a:rPr>
              <a:t>无论任何人都要修加行；无论汉传还是藏传，基础的法都要修</a:t>
            </a:r>
            <a:endParaRPr kumimoji="1" lang="zh-CN" altLang="en-US" sz="1800" dirty="0" smtClean="0">
              <a:sym typeface="+mn-ea"/>
            </a:endParaRPr>
          </a:p>
          <a:p>
            <a:pPr marL="68580" indent="0">
              <a:buNone/>
            </a:pPr>
            <a:r>
              <a:rPr kumimoji="1" lang="zh-CN" altLang="en-US" sz="1800" dirty="0" smtClean="0">
                <a:sym typeface="+mn-ea"/>
              </a:rPr>
              <a:t>      </a:t>
            </a:r>
            <a:r>
              <a:rPr kumimoji="1" lang="en-US" altLang="zh-CN" sz="1800" dirty="0" smtClean="0">
                <a:sym typeface="+mn-ea"/>
              </a:rPr>
              <a:t>B.</a:t>
            </a:r>
            <a:r>
              <a:rPr kumimoji="1" lang="zh-CN" altLang="en-US" sz="1800" dirty="0" smtClean="0">
                <a:sym typeface="+mn-ea"/>
              </a:rPr>
              <a:t>初学佛的人，第一步是修四加行培养出离心，走上解脱道</a:t>
            </a:r>
            <a:endParaRPr kumimoji="1" lang="zh-CN" altLang="en-US" sz="1800" dirty="0" smtClean="0">
              <a:sym typeface="+mn-ea"/>
            </a:endParaRPr>
          </a:p>
          <a:p>
            <a:pPr marL="68580" indent="0">
              <a:buNone/>
            </a:pPr>
            <a:r>
              <a:rPr kumimoji="1" lang="zh-CN" altLang="en-US" sz="1800" dirty="0" smtClean="0">
                <a:sym typeface="+mn-ea"/>
              </a:rPr>
              <a:t>     </a:t>
            </a:r>
            <a:r>
              <a:rPr kumimoji="1" lang="en-US" altLang="zh-CN" sz="1800" dirty="0" smtClean="0">
                <a:sym typeface="+mn-ea"/>
              </a:rPr>
              <a:t>C.</a:t>
            </a:r>
            <a:r>
              <a:rPr kumimoji="1" lang="zh-CN" altLang="en-US" sz="1800" dirty="0" smtClean="0">
                <a:sym typeface="+mn-ea"/>
              </a:rPr>
              <a:t>修加行，走解脱道的基础方法就是行持三殊胜</a:t>
            </a:r>
            <a:endParaRPr kumimoji="1" lang="zh-CN" altLang="en-US" sz="1800" dirty="0" smtClean="0">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0" y="783168"/>
            <a:ext cx="7024744" cy="571499"/>
          </a:xfrm>
        </p:spPr>
        <p:txBody>
          <a:bodyPr>
            <a:normAutofit fontScale="90000"/>
          </a:bodyPr>
          <a:lstStyle/>
          <a:p>
            <a:r>
              <a:rPr kumimoji="1" lang="zh-CN" altLang="en-US" sz="3600" dirty="0" smtClean="0"/>
              <a:t>回向方法：无毒回向</a:t>
            </a:r>
            <a:endParaRPr kumimoji="1" lang="zh-CN" altLang="en-US" sz="3600" dirty="0"/>
          </a:p>
        </p:txBody>
      </p:sp>
      <p:sp>
        <p:nvSpPr>
          <p:cNvPr id="5" name="内容占位符 4"/>
          <p:cNvSpPr>
            <a:spLocks noGrp="1"/>
          </p:cNvSpPr>
          <p:nvPr>
            <p:ph idx="1"/>
          </p:nvPr>
        </p:nvSpPr>
        <p:spPr>
          <a:xfrm>
            <a:off x="1043305" y="1354455"/>
            <a:ext cx="7338060" cy="4862830"/>
          </a:xfrm>
        </p:spPr>
        <p:txBody>
          <a:bodyPr>
            <a:normAutofit/>
          </a:bodyPr>
          <a:lstStyle/>
          <a:p>
            <a:pPr>
              <a:lnSpc>
                <a:spcPct val="120000"/>
              </a:lnSpc>
            </a:pPr>
            <a:r>
              <a:rPr kumimoji="1" lang="zh-CN" altLang="en-US" sz="2900" dirty="0" smtClean="0"/>
              <a:t>无毒回向分为三种：</a:t>
            </a:r>
            <a:endParaRPr kumimoji="1" lang="en-US" altLang="zh-CN" sz="2900" dirty="0" smtClean="0"/>
          </a:p>
          <a:p>
            <a:pPr marL="822960" lvl="1" indent="-457200">
              <a:lnSpc>
                <a:spcPct val="120000"/>
              </a:lnSpc>
              <a:buFont typeface="+mj-ea"/>
              <a:buAutoNum type="circleNumDbPlain"/>
            </a:pPr>
            <a:r>
              <a:rPr kumimoji="1" lang="zh-CN" altLang="en-US" sz="2500" dirty="0" smtClean="0"/>
              <a:t>最理想的无毒回向</a:t>
            </a:r>
            <a:r>
              <a:rPr kumimoji="1" lang="en-US" altLang="zh-CN" sz="2500" dirty="0" smtClean="0"/>
              <a:t>: </a:t>
            </a:r>
            <a:r>
              <a:rPr kumimoji="1" lang="zh-CN" altLang="en-US" sz="2500" dirty="0" smtClean="0"/>
              <a:t>在证悟空性的境界中回向</a:t>
            </a:r>
            <a:endParaRPr kumimoji="1" lang="zh-CN" altLang="en-US" sz="2500" dirty="0" smtClean="0"/>
          </a:p>
          <a:p>
            <a:pPr marL="822960" lvl="1" indent="-457200">
              <a:lnSpc>
                <a:spcPct val="120000"/>
              </a:lnSpc>
              <a:buFont typeface="+mj-ea"/>
              <a:buAutoNum type="circleNumDbPlain"/>
            </a:pPr>
            <a:endParaRPr kumimoji="1" lang="en-US" altLang="zh-CN" sz="2500" dirty="0" smtClean="0"/>
          </a:p>
          <a:p>
            <a:pPr marL="822960" lvl="1" indent="-457200">
              <a:lnSpc>
                <a:spcPct val="120000"/>
              </a:lnSpc>
              <a:buFont typeface="+mj-ea"/>
              <a:buAutoNum type="circleNumDbPlain"/>
            </a:pPr>
            <a:r>
              <a:rPr kumimoji="1" lang="zh-CN" altLang="en-US" sz="2500" dirty="0" smtClean="0"/>
              <a:t>中等的无毒回向：以中观的思维方式</a:t>
            </a:r>
            <a:r>
              <a:rPr kumimoji="1" lang="zh-CN" sz="2500" dirty="0" smtClean="0"/>
              <a:t>真切认识到</a:t>
            </a:r>
            <a:r>
              <a:rPr kumimoji="1" lang="en-US" altLang="zh-CN" sz="2500" dirty="0" smtClean="0"/>
              <a:t>‘</a:t>
            </a:r>
            <a:r>
              <a:rPr kumimoji="1" lang="zh-CN" altLang="en-US" sz="2500" dirty="0" smtClean="0"/>
              <a:t>三轮体空</a:t>
            </a:r>
            <a:r>
              <a:rPr kumimoji="1" lang="en-US" altLang="zh-CN" sz="2500" dirty="0" smtClean="0"/>
              <a:t>’</a:t>
            </a:r>
            <a:r>
              <a:rPr kumimoji="1" lang="zh-CN" altLang="en-US" sz="2500" dirty="0" smtClean="0"/>
              <a:t>的回向</a:t>
            </a:r>
            <a:endParaRPr kumimoji="1" lang="zh-CN" altLang="en-US" sz="2500" dirty="0" smtClean="0"/>
          </a:p>
          <a:p>
            <a:pPr marL="365760" lvl="1" indent="0">
              <a:lnSpc>
                <a:spcPct val="120000"/>
              </a:lnSpc>
              <a:buFont typeface="+mj-ea"/>
              <a:buNone/>
            </a:pPr>
            <a:endParaRPr kumimoji="1" lang="zh-CN" altLang="en-US" sz="2500" dirty="0" smtClean="0"/>
          </a:p>
          <a:p>
            <a:pPr marL="822960" lvl="1" indent="-457200">
              <a:lnSpc>
                <a:spcPct val="120000"/>
              </a:lnSpc>
              <a:buFont typeface="+mj-ea"/>
              <a:buAutoNum type="circleNumDbPlain" startAt="3"/>
            </a:pPr>
            <a:r>
              <a:rPr kumimoji="1" lang="zh-CN" altLang="en-US" sz="2500" dirty="0" smtClean="0"/>
              <a:t>最简单有效的方法：效仿佛菩萨回向</a:t>
            </a:r>
            <a:endParaRPr kumimoji="1" lang="zh-CN" altLang="en-US" sz="2500"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66207"/>
            <a:ext cx="7024744" cy="587828"/>
          </a:xfrm>
        </p:spPr>
        <p:txBody>
          <a:bodyPr>
            <a:normAutofit fontScale="90000"/>
          </a:bodyPr>
          <a:lstStyle/>
          <a:p>
            <a:r>
              <a:rPr lang="zh-CN" dirty="0" smtClean="0"/>
              <a:t>三殊胜总结</a:t>
            </a:r>
            <a:endParaRPr lang="zh-CN" dirty="0"/>
          </a:p>
        </p:txBody>
      </p:sp>
      <p:sp>
        <p:nvSpPr>
          <p:cNvPr id="3" name="Content Placeholder 2"/>
          <p:cNvSpPr>
            <a:spLocks noGrp="1"/>
          </p:cNvSpPr>
          <p:nvPr>
            <p:ph idx="1"/>
          </p:nvPr>
        </p:nvSpPr>
        <p:spPr>
          <a:xfrm>
            <a:off x="721995" y="1376045"/>
            <a:ext cx="7098665" cy="4950460"/>
          </a:xfrm>
        </p:spPr>
        <p:txBody>
          <a:bodyPr>
            <a:normAutofit/>
          </a:bodyPr>
          <a:lstStyle/>
          <a:p>
            <a:pPr marL="68580" indent="0">
              <a:buNone/>
            </a:pPr>
            <a:r>
              <a:rPr lang="zh-CN" altLang="en-US" dirty="0" smtClean="0"/>
              <a:t>对于初学佛法之人，切实可行的三殊胜行持方式为：</a:t>
            </a:r>
            <a:endParaRPr lang="zh-CN" altLang="en-US" dirty="0" smtClean="0"/>
          </a:p>
          <a:p>
            <a:pPr marL="68580" indent="0">
              <a:buNone/>
            </a:pPr>
            <a:endParaRPr lang="zh-CN" altLang="en-US" dirty="0" smtClean="0"/>
          </a:p>
          <a:p>
            <a:pPr marL="68580" indent="0">
              <a:buNone/>
            </a:pPr>
            <a:r>
              <a:rPr lang="zh-CN" altLang="en-US" dirty="0" smtClean="0"/>
              <a:t>发心殊胜：以造作或者勉强的菩提心为动机</a:t>
            </a:r>
            <a:endParaRPr lang="zh-CN" altLang="en-US" dirty="0" smtClean="0"/>
          </a:p>
          <a:p>
            <a:pPr marL="68580" indent="0">
              <a:buNone/>
            </a:pPr>
            <a:r>
              <a:rPr lang="zh-CN" altLang="en-US" dirty="0" smtClean="0"/>
              <a:t>无缘殊胜：在行善时，一心一意，认真不散乱</a:t>
            </a:r>
            <a:endParaRPr lang="zh-CN" altLang="en-US" dirty="0" smtClean="0"/>
          </a:p>
          <a:p>
            <a:pPr marL="68580" indent="0">
              <a:buNone/>
            </a:pPr>
            <a:r>
              <a:rPr lang="zh-CN" altLang="en-US" dirty="0" smtClean="0"/>
              <a:t>回向殊胜：效仿佛菩萨无毒回向，诵《普贤行愿品》或两个偈颂（请大家务必背诵下来）</a:t>
            </a:r>
            <a:endParaRPr lang="zh-CN" altLang="en-US" dirty="0" smtClean="0"/>
          </a:p>
          <a:p>
            <a:pPr marL="68580" indent="0">
              <a:buNone/>
            </a:pPr>
            <a:endParaRPr lang="zh-CN" altLang="en-US" dirty="0" smtClean="0"/>
          </a:p>
          <a:p>
            <a:endParaRPr lang="en-US" altLang="zh-CN" dirty="0" smtClean="0"/>
          </a:p>
          <a:p>
            <a:endParaRPr lang="en-US" altLang="zh-CN"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内容占位符 13"/>
          <p:cNvSpPr>
            <a:spLocks noGrp="1"/>
          </p:cNvSpPr>
          <p:nvPr>
            <p:ph idx="1"/>
          </p:nvPr>
        </p:nvSpPr>
        <p:spPr/>
        <p:txBody>
          <a:bodyPr/>
          <a:lstStyle/>
          <a:p>
            <a:r>
              <a:rPr kumimoji="1" lang="zh-CN" altLang="en-US" dirty="0" smtClean="0"/>
              <a:t>离开三殊胜，行善没有意义；有了三殊胜，善根都很有意义。</a:t>
            </a:r>
            <a:endParaRPr kumimoji="1" lang="en-US" altLang="zh-CN" dirty="0" smtClean="0"/>
          </a:p>
          <a:p>
            <a:endParaRPr kumimoji="1" lang="en-US" altLang="zh-CN" dirty="0" smtClean="0"/>
          </a:p>
          <a:p>
            <a:r>
              <a:rPr kumimoji="1" lang="zh-CN" altLang="en-US" dirty="0" smtClean="0"/>
              <a:t>我们以后做任何善事均要在三殊胜的框架之内，认真落实。</a:t>
            </a:r>
            <a:endParaRPr kumimoji="1" lang="zh-CN" altLang="en-US" dirty="0"/>
          </a:p>
        </p:txBody>
      </p:sp>
      <p:sp>
        <p:nvSpPr>
          <p:cNvPr id="13" name="标题 12"/>
          <p:cNvSpPr>
            <a:spLocks noGrp="1"/>
          </p:cNvSpPr>
          <p:nvPr>
            <p:ph type="title"/>
          </p:nvPr>
        </p:nvSpPr>
        <p:spPr>
          <a:xfrm>
            <a:off x="4739833" y="856528"/>
            <a:ext cx="3304572" cy="699222"/>
          </a:xfrm>
        </p:spPr>
        <p:txBody>
          <a:bodyPr/>
          <a:lstStyle/>
          <a:p>
            <a:pPr algn="ctr"/>
            <a:r>
              <a:rPr kumimoji="1" lang="zh-CN" altLang="en-US" dirty="0" smtClean="0"/>
              <a:t>上师教言</a:t>
            </a:r>
            <a:endParaRPr kumimoji="1" lang="zh-CN" altLang="en-US" dirty="0"/>
          </a:p>
        </p:txBody>
      </p:sp>
      <p:sp>
        <p:nvSpPr>
          <p:cNvPr id="15" name="文本占位符 14"/>
          <p:cNvSpPr>
            <a:spLocks noGrp="1"/>
          </p:cNvSpPr>
          <p:nvPr>
            <p:ph type="body" sz="half" idx="2"/>
          </p:nvPr>
        </p:nvSpPr>
        <p:spPr>
          <a:xfrm>
            <a:off x="4736592" y="1905000"/>
            <a:ext cx="3298784" cy="3968750"/>
          </a:xfrm>
        </p:spPr>
        <p:txBody>
          <a:bodyPr/>
          <a:lstStyle/>
          <a:p>
            <a:endParaRPr kumimoji="1" lang="zh-CN" altLang="en-US" dirty="0"/>
          </a:p>
        </p:txBody>
      </p:sp>
      <p:pic>
        <p:nvPicPr>
          <p:cNvPr id="16" name="图片 15" descr="0.jpeg"/>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4736592" y="1742652"/>
            <a:ext cx="3298784" cy="4264609"/>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0492"/>
            <a:ext cx="7024744" cy="543208"/>
          </a:xfrm>
        </p:spPr>
        <p:txBody>
          <a:bodyPr>
            <a:normAutofit fontScale="90000"/>
          </a:bodyPr>
          <a:lstStyle/>
          <a:p>
            <a:r>
              <a:rPr lang="zh-CN" altLang="en-US" dirty="0" smtClean="0"/>
              <a:t>思考讨论题</a:t>
            </a:r>
            <a:endParaRPr lang="en-US" dirty="0"/>
          </a:p>
        </p:txBody>
      </p:sp>
      <p:sp>
        <p:nvSpPr>
          <p:cNvPr id="3" name="Content Placeholder 2"/>
          <p:cNvSpPr>
            <a:spLocks noGrp="1"/>
          </p:cNvSpPr>
          <p:nvPr>
            <p:ph idx="1"/>
          </p:nvPr>
        </p:nvSpPr>
        <p:spPr>
          <a:xfrm>
            <a:off x="1043492" y="1303700"/>
            <a:ext cx="7240429" cy="5033726"/>
          </a:xfrm>
        </p:spPr>
        <p:txBody>
          <a:bodyPr>
            <a:normAutofit fontScale="70000" lnSpcReduction="20000"/>
          </a:bodyPr>
          <a:lstStyle/>
          <a:p>
            <a:pPr marL="68580" indent="0">
              <a:lnSpc>
                <a:spcPct val="110000"/>
              </a:lnSpc>
              <a:buNone/>
            </a:pPr>
            <a:r>
              <a:rPr lang="en-US" altLang="zh-CN" dirty="0" smtClean="0"/>
              <a:t>1. </a:t>
            </a:r>
            <a:r>
              <a:rPr lang="zh-CN" altLang="en-US" dirty="0" smtClean="0"/>
              <a:t>请谈一下三皈依的具体内容。有些人觉得我不皈依，也能学佛，你怎么认为？</a:t>
            </a:r>
            <a:endParaRPr lang="en-US" altLang="zh-CN" dirty="0" smtClean="0"/>
          </a:p>
          <a:p>
            <a:pPr marL="525780" indent="-457200">
              <a:lnSpc>
                <a:spcPct val="110000"/>
              </a:lnSpc>
              <a:buAutoNum type="arabicPeriod"/>
            </a:pPr>
            <a:endParaRPr lang="en-US" altLang="zh-CN" dirty="0" smtClean="0"/>
          </a:p>
          <a:p>
            <a:pPr marL="68580" indent="0">
              <a:lnSpc>
                <a:spcPct val="110000"/>
              </a:lnSpc>
              <a:buNone/>
            </a:pPr>
            <a:r>
              <a:rPr lang="en-US" altLang="zh-CN" dirty="0" smtClean="0"/>
              <a:t>2. </a:t>
            </a:r>
            <a:r>
              <a:rPr lang="zh-CN" altLang="en-US" dirty="0" smtClean="0"/>
              <a:t>区</a:t>
            </a:r>
            <a:r>
              <a:rPr lang="zh-CN" altLang="en-US" dirty="0"/>
              <a:t>分世间法和出世间法的关键是什么？请阐述一下什么是出离</a:t>
            </a:r>
            <a:r>
              <a:rPr lang="zh-CN" altLang="en-US" dirty="0" smtClean="0"/>
              <a:t>心，</a:t>
            </a:r>
            <a:r>
              <a:rPr lang="zh-CN" altLang="en-US" dirty="0"/>
              <a:t>佛教如何培养出离心</a:t>
            </a:r>
            <a:r>
              <a:rPr lang="zh-CN" altLang="en-US" dirty="0" smtClean="0"/>
              <a:t>？</a:t>
            </a:r>
            <a:endParaRPr lang="en-US" altLang="zh-CN" dirty="0" smtClean="0"/>
          </a:p>
          <a:p>
            <a:pPr marL="68580" indent="0">
              <a:lnSpc>
                <a:spcPct val="110000"/>
              </a:lnSpc>
              <a:buNone/>
            </a:pPr>
            <a:endParaRPr lang="en-US" altLang="zh-CN" dirty="0" smtClean="0"/>
          </a:p>
          <a:p>
            <a:pPr marL="68580" indent="0">
              <a:lnSpc>
                <a:spcPct val="110000"/>
              </a:lnSpc>
              <a:buNone/>
            </a:pPr>
            <a:r>
              <a:rPr lang="en-US" altLang="zh-CN" dirty="0" smtClean="0"/>
              <a:t>3. </a:t>
            </a:r>
            <a:r>
              <a:rPr lang="zh-CN" altLang="en-US" dirty="0" smtClean="0"/>
              <a:t>小乘佛教和大乘佛教的差别是什么？怎样才能使我们日常所做的善事、修行成为大乘解脱之道？</a:t>
            </a:r>
            <a:endParaRPr lang="en-US" altLang="zh-CN" dirty="0" smtClean="0"/>
          </a:p>
          <a:p>
            <a:pPr marL="68580" indent="0">
              <a:lnSpc>
                <a:spcPct val="110000"/>
              </a:lnSpc>
              <a:buNone/>
            </a:pPr>
            <a:endParaRPr lang="en-US" altLang="zh-CN" dirty="0" smtClean="0"/>
          </a:p>
          <a:p>
            <a:pPr marL="68580" indent="0">
              <a:lnSpc>
                <a:spcPct val="110000"/>
              </a:lnSpc>
              <a:buNone/>
            </a:pPr>
            <a:r>
              <a:rPr lang="en-US" altLang="zh-CN" dirty="0" smtClean="0"/>
              <a:t>4. </a:t>
            </a:r>
            <a:r>
              <a:rPr lang="zh-CN" altLang="en-US" dirty="0" smtClean="0"/>
              <a:t>什么是三殊胜？学习三殊胜的意义是什么？</a:t>
            </a:r>
            <a:endParaRPr lang="en-US" altLang="zh-CN" dirty="0" smtClean="0"/>
          </a:p>
          <a:p>
            <a:pPr marL="68580" indent="0">
              <a:lnSpc>
                <a:spcPct val="110000"/>
              </a:lnSpc>
              <a:buNone/>
            </a:pPr>
            <a:endParaRPr lang="en-US" altLang="zh-CN" dirty="0" smtClean="0"/>
          </a:p>
          <a:p>
            <a:pPr marL="68580" indent="0">
              <a:lnSpc>
                <a:spcPct val="110000"/>
              </a:lnSpc>
              <a:buNone/>
            </a:pPr>
            <a:r>
              <a:rPr lang="en-US" altLang="zh-CN" dirty="0" smtClean="0"/>
              <a:t>5. </a:t>
            </a:r>
            <a:r>
              <a:rPr lang="zh-CN" altLang="en-US" dirty="0" smtClean="0"/>
              <a:t>在</a:t>
            </a:r>
            <a:r>
              <a:rPr lang="zh-CN" altLang="en-US" dirty="0"/>
              <a:t>没有第六识的参予下，即放下分别念时才能发胜义菩提心吗？否则只是世俗菩提心或根本不是菩提心</a:t>
            </a:r>
            <a:r>
              <a:rPr lang="zh-CN" altLang="en-US" dirty="0" smtClean="0"/>
              <a:t>？</a:t>
            </a:r>
            <a:endParaRPr lang="en-US" altLang="zh-CN" dirty="0" smtClean="0"/>
          </a:p>
          <a:p>
            <a:pPr marL="68580" indent="0">
              <a:lnSpc>
                <a:spcPct val="110000"/>
              </a:lnSpc>
              <a:buNone/>
            </a:pPr>
            <a:endParaRPr lang="en-US" altLang="zh-CN" dirty="0"/>
          </a:p>
          <a:p>
            <a:pPr marL="68580" indent="0">
              <a:lnSpc>
                <a:spcPct val="110000"/>
              </a:lnSpc>
              <a:buNone/>
            </a:pPr>
            <a:r>
              <a:rPr lang="en-US" altLang="zh-CN" dirty="0" smtClean="0"/>
              <a:t>6.</a:t>
            </a:r>
            <a:r>
              <a:rPr lang="zh-CN" altLang="en-US" dirty="0"/>
              <a:t>上师讲到的世界和众生的两种存在形式是什么？我们怎样可以一步步进入证悟空性的境界</a:t>
            </a:r>
            <a:r>
              <a:rPr lang="zh-CN" altLang="en-US" dirty="0" smtClean="0"/>
              <a:t>？</a:t>
            </a:r>
            <a:endParaRPr lang="en-US" altLang="zh-CN" dirty="0" smtClean="0"/>
          </a:p>
          <a:p>
            <a:pPr marL="68580" indent="0">
              <a:lnSpc>
                <a:spcPct val="110000"/>
              </a:lnSpc>
              <a:buNone/>
            </a:pPr>
            <a:endParaRPr lang="en-US" altLang="zh-CN" dirty="0"/>
          </a:p>
          <a:p>
            <a:pPr marL="68580" indent="0">
              <a:lnSpc>
                <a:spcPct val="110000"/>
              </a:lnSpc>
              <a:buNone/>
            </a:pPr>
            <a:r>
              <a:rPr lang="en-US" altLang="zh-CN" dirty="0" smtClean="0"/>
              <a:t>7. </a:t>
            </a:r>
            <a:r>
              <a:rPr lang="zh-CN" altLang="en-US" dirty="0" smtClean="0"/>
              <a:t>我们</a:t>
            </a:r>
            <a:r>
              <a:rPr lang="zh-CN" altLang="en-US" dirty="0"/>
              <a:t>初学者</a:t>
            </a:r>
            <a:r>
              <a:rPr lang="zh-CN" altLang="en-US" dirty="0" smtClean="0"/>
              <a:t>目前</a:t>
            </a:r>
            <a:r>
              <a:rPr lang="zh-CN" altLang="en-US" dirty="0"/>
              <a:t>是</a:t>
            </a:r>
            <a:r>
              <a:rPr lang="zh-CN" altLang="en-US" dirty="0" smtClean="0"/>
              <a:t>否可以一边闻思修行，一边利益众生？</a:t>
            </a:r>
            <a:endParaRPr lang="en-US" altLang="zh-CN" dirty="0" smtClean="0"/>
          </a:p>
          <a:p>
            <a:pPr>
              <a:lnSpc>
                <a:spcPts val="1000"/>
              </a:lnSpc>
            </a:pPr>
            <a:endParaRPr lang="en-US" altLang="zh-CN" dirty="0" smtClean="0"/>
          </a:p>
          <a:p>
            <a:pPr marL="68580" indent="0">
              <a:buNone/>
            </a:pPr>
            <a:endParaRPr lang="en-US" altLang="zh-CN" dirty="0" smtClean="0"/>
          </a:p>
          <a:p>
            <a:endParaRPr lang="en-US" altLang="zh-CN" dirty="0" smtClean="0"/>
          </a:p>
          <a:p>
            <a:endParaRPr lang="en-US" altLang="zh-CN" dirty="0" smtClean="0"/>
          </a:p>
          <a:p>
            <a:endParaRPr lang="en-US" altLang="zh-CN"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kumimoji="1" lang="en-US" altLang="zh-CN" dirty="0" smtClean="0"/>
              <a:t>2</a:t>
            </a:r>
            <a:r>
              <a:rPr kumimoji="1" lang="zh-CN" altLang="en-US" dirty="0" smtClean="0"/>
              <a:t>、发心殊胜</a:t>
            </a:r>
            <a:endParaRPr kumimoji="1" lang="zh-CN" altLang="en-US" dirty="0"/>
          </a:p>
        </p:txBody>
      </p:sp>
      <p:sp>
        <p:nvSpPr>
          <p:cNvPr id="5" name="文本占位符 4"/>
          <p:cNvSpPr>
            <a:spLocks noGrp="1"/>
          </p:cNvSpPr>
          <p:nvPr>
            <p:ph type="body" idx="1"/>
          </p:nvPr>
        </p:nvSpPr>
        <p:spPr/>
        <p:txBody>
          <a:bodyPr/>
          <a:lstStyle/>
          <a:p>
            <a:endParaRPr kumimoji="1" lang="zh-CN" altLang="en-US" dirty="0"/>
          </a:p>
        </p:txBody>
      </p:sp>
      <p:pic>
        <p:nvPicPr>
          <p:cNvPr id="6" name="图片 5" descr="u=3663275670,1850751028&amp;fm=21&amp;gp=0.jpg"/>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58644" y="4267200"/>
            <a:ext cx="6637467" cy="152041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43305" y="1027430"/>
            <a:ext cx="7025005" cy="681990"/>
          </a:xfrm>
        </p:spPr>
        <p:txBody>
          <a:bodyPr>
            <a:normAutofit fontScale="90000"/>
          </a:bodyPr>
          <a:lstStyle/>
          <a:p>
            <a:r>
              <a:rPr kumimoji="1" lang="zh-CN" altLang="en-US" dirty="0" smtClean="0"/>
              <a:t>基本概念</a:t>
            </a:r>
            <a:endParaRPr kumimoji="1" lang="zh-CN" altLang="en-US" dirty="0"/>
          </a:p>
        </p:txBody>
      </p:sp>
      <p:sp>
        <p:nvSpPr>
          <p:cNvPr id="5" name="内容占位符 4"/>
          <p:cNvSpPr>
            <a:spLocks noGrp="1"/>
          </p:cNvSpPr>
          <p:nvPr>
            <p:ph idx="1"/>
          </p:nvPr>
        </p:nvSpPr>
        <p:spPr>
          <a:xfrm>
            <a:off x="779780" y="1772285"/>
            <a:ext cx="7411085" cy="4347845"/>
          </a:xfrm>
        </p:spPr>
        <p:txBody>
          <a:bodyPr>
            <a:normAutofit lnSpcReduction="10000"/>
          </a:bodyPr>
          <a:lstStyle/>
          <a:p>
            <a:r>
              <a:rPr kumimoji="1" lang="zh-CN" altLang="en-US" dirty="0" smtClean="0"/>
              <a:t>何为“殊胜”：</a:t>
            </a:r>
            <a:r>
              <a:rPr kumimoji="1" lang="zh-CN" altLang="en-US" sz="1800" dirty="0" smtClean="0"/>
              <a:t>走大乘道、解脱道起关键、决定性作用的因素</a:t>
            </a:r>
            <a:endParaRPr kumimoji="1" lang="zh-CN" altLang="en-US" sz="1800" dirty="0" smtClean="0"/>
          </a:p>
          <a:p>
            <a:pPr marL="68580" indent="0">
              <a:buNone/>
            </a:pPr>
            <a:endParaRPr kumimoji="1" lang="en-US" altLang="zh-CN" sz="1800" dirty="0" smtClean="0"/>
          </a:p>
          <a:p>
            <a:r>
              <a:rPr kumimoji="1" lang="zh-CN" altLang="en-US" dirty="0" smtClean="0"/>
              <a:t>为何有“三”：</a:t>
            </a:r>
            <a:endParaRPr kumimoji="1" lang="zh-CN" altLang="en-US" dirty="0" smtClean="0"/>
          </a:p>
          <a:p>
            <a:pPr marL="68580" indent="0">
              <a:buNone/>
            </a:pPr>
            <a:r>
              <a:rPr kumimoji="1" lang="zh-CN" altLang="en-US" dirty="0" smtClean="0"/>
              <a:t>    </a:t>
            </a:r>
            <a:r>
              <a:rPr kumimoji="1" lang="zh-CN" altLang="en-US" sz="1800" dirty="0" smtClean="0"/>
              <a:t>做任何事的过程可以分成前期、中期、后期三个阶段</a:t>
            </a:r>
            <a:endParaRPr kumimoji="1" lang="zh-CN" altLang="en-US" sz="1800" dirty="0" smtClean="0"/>
          </a:p>
          <a:p>
            <a:pPr marL="68580" indent="0">
              <a:buNone/>
            </a:pPr>
            <a:r>
              <a:rPr kumimoji="1" lang="zh-CN" altLang="en-US" sz="1800" dirty="0" smtClean="0"/>
              <a:t>     每个阶段都需要一个方法，因此就有三个殊胜</a:t>
            </a:r>
            <a:endParaRPr kumimoji="1" lang="zh-CN" altLang="en-US" sz="1800" dirty="0" smtClean="0"/>
          </a:p>
          <a:p>
            <a:pPr marL="68580" indent="0">
              <a:buNone/>
            </a:pPr>
            <a:r>
              <a:rPr kumimoji="1" lang="zh-CN" altLang="en-US" sz="1800" dirty="0" smtClean="0"/>
              <a:t>     </a:t>
            </a:r>
            <a:r>
              <a:rPr kumimoji="1" lang="zh-CN" altLang="en-US" sz="1800" dirty="0" smtClean="0">
                <a:solidFill>
                  <a:srgbClr val="FF0000"/>
                </a:solidFill>
              </a:rPr>
              <a:t>发心殊胜，无缘殊胜和回向殊胜</a:t>
            </a:r>
            <a:endParaRPr kumimoji="1" lang="zh-CN" altLang="en-US" sz="1800" dirty="0" smtClean="0">
              <a:solidFill>
                <a:srgbClr val="FF0000"/>
              </a:solidFill>
            </a:endParaRPr>
          </a:p>
          <a:p>
            <a:pPr marL="68580" indent="0">
              <a:buNone/>
            </a:pPr>
            <a:r>
              <a:rPr kumimoji="1" lang="zh-CN" altLang="en-US" sz="1800" dirty="0" smtClean="0">
                <a:solidFill>
                  <a:srgbClr val="FF0000"/>
                </a:solidFill>
              </a:rPr>
              <a:t>     </a:t>
            </a:r>
            <a:r>
              <a:rPr kumimoji="1" lang="zh-CN" altLang="en-US" sz="1800" dirty="0" smtClean="0"/>
              <a:t>它是一个框架，我们所有的善行都需纳入其中。</a:t>
            </a:r>
            <a:endParaRPr kumimoji="1" lang="zh-CN" altLang="en-US" sz="1800" dirty="0" smtClean="0"/>
          </a:p>
          <a:p>
            <a:pPr marL="68580" indent="0">
              <a:buNone/>
            </a:pPr>
            <a:endParaRPr kumimoji="1" lang="en-US" altLang="zh-CN" sz="1800" dirty="0" smtClean="0"/>
          </a:p>
          <a:p>
            <a:r>
              <a:rPr kumimoji="1" lang="zh-CN" altLang="en-US" dirty="0" smtClean="0"/>
              <a:t>何为“发心”：</a:t>
            </a:r>
            <a:endParaRPr kumimoji="1" lang="zh-CN" altLang="en-US" dirty="0" smtClean="0"/>
          </a:p>
          <a:p>
            <a:pPr marL="68580" indent="0">
              <a:buNone/>
            </a:pPr>
            <a:r>
              <a:rPr kumimoji="1" lang="zh-CN" altLang="en-US" sz="1800" dirty="0" smtClean="0"/>
              <a:t>     发心即动机，做事情的动机，用佛教的话来讲就是发心</a:t>
            </a:r>
            <a:endParaRPr kumimoji="1" lang="zh-CN" altLang="en-US" sz="1800" dirty="0" smtClean="0"/>
          </a:p>
          <a:p>
            <a:pPr marL="68580" indent="0">
              <a:buNone/>
            </a:pPr>
            <a:r>
              <a:rPr kumimoji="1" lang="zh-CN" altLang="en-US" sz="1800" dirty="0" smtClean="0"/>
              <a:t>     佛教强调以做事的动机来区别行为善恶</a:t>
            </a:r>
            <a:endParaRPr kumimoji="1" lang="zh-CN" altLang="en-US" sz="1800" dirty="0" smtClean="0"/>
          </a:p>
          <a:p>
            <a:pPr marL="68580" indent="0">
              <a:buNone/>
            </a:pPr>
            <a:r>
              <a:rPr kumimoji="1" lang="zh-CN" altLang="en-US" sz="1800" dirty="0" smtClean="0"/>
              <a:t>     动机善则一切都是善；动机恶则一切都是恶。</a:t>
            </a:r>
            <a:endParaRPr kumimoji="1" lang="zh-CN" altLang="en-US" sz="1800" dirty="0" smtClean="0"/>
          </a:p>
        </p:txBody>
      </p:sp>
    </p:spTree>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305" y="1027430"/>
            <a:ext cx="7025005" cy="714375"/>
          </a:xfrm>
        </p:spPr>
        <p:txBody>
          <a:bodyPr>
            <a:normAutofit fontScale="90000"/>
          </a:bodyPr>
          <a:lstStyle/>
          <a:p>
            <a:r>
              <a:rPr kumimoji="1" lang="zh-CN" altLang="en-US" dirty="0" smtClean="0"/>
              <a:t>善事的分类标准</a:t>
            </a:r>
            <a:endParaRPr kumimoji="1" lang="zh-CN" altLang="en-US" dirty="0"/>
          </a:p>
        </p:txBody>
      </p:sp>
      <p:sp>
        <p:nvSpPr>
          <p:cNvPr id="3" name="内容占位符 2"/>
          <p:cNvSpPr>
            <a:spLocks noGrp="1"/>
          </p:cNvSpPr>
          <p:nvPr>
            <p:ph idx="1"/>
          </p:nvPr>
        </p:nvSpPr>
        <p:spPr>
          <a:xfrm>
            <a:off x="1043305" y="1920240"/>
            <a:ext cx="6777355" cy="841375"/>
          </a:xfrm>
        </p:spPr>
        <p:txBody>
          <a:bodyPr>
            <a:normAutofit lnSpcReduction="10000"/>
          </a:bodyPr>
          <a:lstStyle/>
          <a:p>
            <a:r>
              <a:rPr kumimoji="1" lang="zh-CN" altLang="en-US" dirty="0" smtClean="0"/>
              <a:t>善事的分类</a:t>
            </a:r>
            <a:r>
              <a:rPr kumimoji="1" lang="zh-CN" altLang="en-US" dirty="0" smtClean="0">
                <a:sym typeface="Zapf Dingbats"/>
              </a:rPr>
              <a:t>是以内在的发心来区分即由动机来决定。</a:t>
            </a:r>
            <a:endParaRPr kumimoji="1" lang="zh-CN" altLang="en-US" dirty="0" smtClean="0">
              <a:sym typeface="Zapf Dingbats"/>
            </a:endParaRPr>
          </a:p>
          <a:p>
            <a:pPr marL="68580" indent="0">
              <a:buNone/>
            </a:pPr>
            <a:endParaRPr kumimoji="1" lang="zh-CN" altLang="en-US" dirty="0"/>
          </a:p>
        </p:txBody>
      </p:sp>
      <p:graphicFrame>
        <p:nvGraphicFramePr>
          <p:cNvPr id="4" name="图示 3"/>
          <p:cNvGraphicFramePr>
            <a:graphicFrameLocks noGrp="1"/>
          </p:cNvGraphicFramePr>
          <p:nvPr/>
        </p:nvGraphicFramePr>
        <p:xfrm>
          <a:off x="1167317" y="2761345"/>
          <a:ext cx="6777317" cy="363211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不善的动机</a:t>
            </a:r>
            <a:endParaRPr kumimoji="1" lang="zh-CN" altLang="en-US" dirty="0"/>
          </a:p>
        </p:txBody>
      </p:sp>
      <p:sp>
        <p:nvSpPr>
          <p:cNvPr id="3" name="内容占位符 2"/>
          <p:cNvSpPr>
            <a:spLocks noGrp="1"/>
          </p:cNvSpPr>
          <p:nvPr>
            <p:ph idx="1"/>
          </p:nvPr>
        </p:nvSpPr>
        <p:spPr/>
        <p:txBody>
          <a:bodyPr>
            <a:normAutofit/>
          </a:bodyPr>
          <a:lstStyle/>
          <a:p>
            <a:r>
              <a:rPr kumimoji="1" lang="zh-CN" altLang="en-US" dirty="0" smtClean="0"/>
              <a:t>定义：凡是</a:t>
            </a:r>
            <a:r>
              <a:rPr kumimoji="1" lang="zh-CN" altLang="en-US" b="1" dirty="0" smtClean="0"/>
              <a:t>为了现世的利益而行善</a:t>
            </a:r>
            <a:endParaRPr kumimoji="1" lang="zh-CN" altLang="en-US" b="1" dirty="0" smtClean="0"/>
          </a:p>
          <a:p>
            <a:pPr marL="68580" indent="0">
              <a:buNone/>
            </a:pPr>
            <a:r>
              <a:rPr kumimoji="1" lang="zh-CN" altLang="en-US" dirty="0" smtClean="0"/>
              <a:t>              （虽曰不善，但也非罪过）</a:t>
            </a:r>
            <a:endParaRPr kumimoji="1" lang="zh-CN" altLang="en-US" dirty="0" smtClean="0"/>
          </a:p>
          <a:p>
            <a:pPr marL="68580" indent="0">
              <a:buNone/>
            </a:pPr>
            <a:endParaRPr kumimoji="1" lang="en-US" altLang="zh-CN" dirty="0" smtClean="0"/>
          </a:p>
          <a:p>
            <a:r>
              <a:rPr kumimoji="1" lang="zh-CN" altLang="en-US" dirty="0" smtClean="0"/>
              <a:t>目标：眼前的一点小利益</a:t>
            </a:r>
            <a:endParaRPr kumimoji="1" lang="zh-CN" altLang="en-US" dirty="0" smtClean="0"/>
          </a:p>
          <a:p>
            <a:pPr marL="68580" indent="0">
              <a:buNone/>
            </a:pPr>
            <a:endParaRPr kumimoji="1" lang="en-US" altLang="zh-CN" dirty="0" smtClean="0"/>
          </a:p>
          <a:p>
            <a:r>
              <a:rPr kumimoji="1" lang="zh-CN" altLang="en-US" dirty="0" smtClean="0"/>
              <a:t>果报：仅仅对现世有帮助</a:t>
            </a:r>
            <a:endParaRPr kumimoji="1" lang="zh-CN" altLang="en-US" dirty="0" smtClean="0"/>
          </a:p>
          <a:p>
            <a:pPr marL="68580" indent="0">
              <a:buNone/>
            </a:pPr>
            <a:r>
              <a:rPr kumimoji="1" lang="zh-CN" altLang="en-US" dirty="0" smtClean="0"/>
              <a:t>              （对下一世没有关系）</a:t>
            </a:r>
            <a:endParaRPr kumimoji="1" lang="zh-CN" altLang="en-US" dirty="0"/>
          </a:p>
        </p:txBody>
      </p:sp>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无记的动机</a:t>
            </a:r>
            <a:endParaRPr kumimoji="1" lang="zh-CN" altLang="en-US" dirty="0"/>
          </a:p>
        </p:txBody>
      </p:sp>
      <p:sp>
        <p:nvSpPr>
          <p:cNvPr id="3" name="内容占位符 2"/>
          <p:cNvSpPr>
            <a:spLocks noGrp="1"/>
          </p:cNvSpPr>
          <p:nvPr>
            <p:ph idx="1"/>
          </p:nvPr>
        </p:nvSpPr>
        <p:spPr/>
        <p:txBody>
          <a:bodyPr>
            <a:normAutofit lnSpcReduction="10000"/>
          </a:bodyPr>
          <a:lstStyle/>
          <a:p>
            <a:r>
              <a:rPr kumimoji="1" lang="zh-CN" altLang="en-US" dirty="0" smtClean="0"/>
              <a:t>定义：凡是既没有发心、又没有目标的善行</a:t>
            </a:r>
            <a:endParaRPr kumimoji="1" lang="zh-CN" altLang="en-US" dirty="0" smtClean="0"/>
          </a:p>
          <a:p>
            <a:pPr marL="68580" indent="0">
              <a:buNone/>
            </a:pPr>
            <a:endParaRPr kumimoji="1" lang="en-US" altLang="zh-CN" dirty="0" smtClean="0"/>
          </a:p>
          <a:p>
            <a:r>
              <a:rPr kumimoji="1" lang="zh-CN" altLang="en-US" dirty="0" smtClean="0"/>
              <a:t>目标：没有目标</a:t>
            </a:r>
            <a:endParaRPr kumimoji="1" lang="zh-CN" altLang="en-US" dirty="0" smtClean="0"/>
          </a:p>
          <a:p>
            <a:pPr marL="68580" indent="0">
              <a:buNone/>
            </a:pPr>
            <a:endParaRPr kumimoji="1" lang="en-US" altLang="zh-CN" dirty="0" smtClean="0"/>
          </a:p>
          <a:p>
            <a:r>
              <a:rPr kumimoji="1" lang="zh-CN" altLang="en-US" dirty="0" smtClean="0"/>
              <a:t>果报：几乎没有什么果报</a:t>
            </a:r>
            <a:endParaRPr kumimoji="1" lang="en-US" altLang="zh-CN" dirty="0" smtClean="0"/>
          </a:p>
          <a:p>
            <a:pPr marL="68580" indent="0">
              <a:buNone/>
            </a:pPr>
            <a:endParaRPr kumimoji="1" lang="zh-CN" altLang="en-US" dirty="0"/>
          </a:p>
        </p:txBody>
      </p:sp>
    </p:spTree>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奥斯汀.thmx</Template>
  <TotalTime>0</TotalTime>
  <Words>4501</Words>
  <Application>WPS 演示</Application>
  <PresentationFormat>On-screen Show (4:3)</PresentationFormat>
  <Paragraphs>354</Paragraphs>
  <Slides>43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43</vt:i4>
      </vt:variant>
    </vt:vector>
  </HeadingPairs>
  <TitlesOfParts>
    <vt:vector size="55" baseType="lpstr">
      <vt:lpstr>Arial</vt:lpstr>
      <vt:lpstr>宋体</vt:lpstr>
      <vt:lpstr>Wingdings</vt:lpstr>
      <vt:lpstr>Wingdings 2</vt:lpstr>
      <vt:lpstr>华文隶书</vt:lpstr>
      <vt:lpstr>Zapf Dingbats</vt:lpstr>
      <vt:lpstr>Century Gothic</vt:lpstr>
      <vt:lpstr>微软雅黑</vt:lpstr>
      <vt:lpstr>Calibri</vt:lpstr>
      <vt:lpstr>Wingdings</vt:lpstr>
      <vt:lpstr>Segoe Print</vt:lpstr>
      <vt:lpstr>奥斯汀</vt:lpstr>
      <vt:lpstr>发心偈</vt:lpstr>
      <vt:lpstr>PowerPoint 演示文稿</vt:lpstr>
      <vt:lpstr>内容提要 </vt:lpstr>
      <vt:lpstr>1.前言 </vt:lpstr>
      <vt:lpstr>2、发心殊胜</vt:lpstr>
      <vt:lpstr>基本概念</vt:lpstr>
      <vt:lpstr>善事的分类标准</vt:lpstr>
      <vt:lpstr>不善的动机</vt:lpstr>
      <vt:lpstr>无记的动机</vt:lpstr>
      <vt:lpstr>善的动机</vt:lpstr>
      <vt:lpstr>第一、低级的善（下士道）</vt:lpstr>
      <vt:lpstr>第二、中级的善（中士道）</vt:lpstr>
      <vt:lpstr>第三、高级的善（上士道）</vt:lpstr>
      <vt:lpstr>关于菩提心</vt:lpstr>
      <vt:lpstr>菩提心的两个条件</vt:lpstr>
      <vt:lpstr>菩提心的价值</vt:lpstr>
      <vt:lpstr>菩提心的修法（理论上）</vt:lpstr>
      <vt:lpstr>菩提心的修法（现实中）</vt:lpstr>
      <vt:lpstr>菩提心的修法（现实中）</vt:lpstr>
      <vt:lpstr>3、无缘殊胜</vt:lpstr>
      <vt:lpstr>概述</vt:lpstr>
      <vt:lpstr>“福慧双运”示意图</vt:lpstr>
      <vt:lpstr>简单的空性理论</vt:lpstr>
      <vt:lpstr>佛教的空性并非“一无所有”。佛不否定我们今天所看到的一切，佛承认世界、众生的存在。“是否存在”并无争议，问题的关键在于“以何种形式存在”。有两种可能：</vt:lpstr>
      <vt:lpstr>穿梭在两种存在形式之间： 初学佛的人、稍对空性有了解的人，在真实世界和虚拟世界这两种存在形式之间穿来穿去，并且产生了怀疑。</vt:lpstr>
      <vt:lpstr>怀疑－证悟空性的起点</vt:lpstr>
      <vt:lpstr>证悟空性的条件、过程和方法</vt:lpstr>
      <vt:lpstr>梦幻世界－传统思维</vt:lpstr>
      <vt:lpstr>梦幻世界－科学思维</vt:lpstr>
      <vt:lpstr>空性理论小结：</vt:lpstr>
      <vt:lpstr>空性理论的运用－无缘殊胜</vt:lpstr>
      <vt:lpstr>4、回向殊胜</vt:lpstr>
      <vt:lpstr>“回向”的词义</vt:lpstr>
      <vt:lpstr>破坏善根的四种因素</vt:lpstr>
      <vt:lpstr>破坏善根的四种因素</vt:lpstr>
      <vt:lpstr>四种因素 － 小结</vt:lpstr>
      <vt:lpstr>回向的本质</vt:lpstr>
      <vt:lpstr>回向的种类</vt:lpstr>
      <vt:lpstr>回向方法--有毒回向</vt:lpstr>
      <vt:lpstr>回向方法：无毒回向</vt:lpstr>
      <vt:lpstr>三殊胜总结</vt:lpstr>
      <vt:lpstr>上师教言</vt:lpstr>
      <vt:lpstr>思考讨论题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zhang</dc:creator>
  <cp:lastModifiedBy>joanne</cp:lastModifiedBy>
  <cp:revision>81</cp:revision>
  <dcterms:created xsi:type="dcterms:W3CDTF">2016-07-06T00:16:00Z</dcterms:created>
  <dcterms:modified xsi:type="dcterms:W3CDTF">2017-06-13T18:05:09Z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2052-10.1.0.6490</vt:lpwstr>
  </property>
</Properties>
</file>