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7"/>
  </p:notesMasterIdLst>
  <p:sldIdLst>
    <p:sldId id="256" r:id="rId2"/>
    <p:sldId id="259" r:id="rId3"/>
    <p:sldId id="258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46" autoAdjust="0"/>
  </p:normalViewPr>
  <p:slideViewPr>
    <p:cSldViewPr>
      <p:cViewPr varScale="1">
        <p:scale>
          <a:sx n="67" d="100"/>
          <a:sy n="67" d="100"/>
        </p:scale>
        <p:origin x="-6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2F6FE-7693-4579-A211-640B9C28467F}" type="datetimeFigureOut">
              <a:rPr lang="en-CA" smtClean="0"/>
              <a:t>2016-04-02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DF242-DB62-4F2D-B1CE-D38C0DAF04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2698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7" y="3550127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5" y="3550127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2016-04-02</a:t>
            </a:fld>
            <a:endParaRPr lang="en-C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2016-04-02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2016-04-02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2016-04-02</a:t>
            </a:fld>
            <a:endParaRPr lang="en-CA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2016-04-02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5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3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2016-04-02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2016-04-02</a:t>
            </a:fld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1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20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20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2016-04-02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2016-04-02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2016-04-02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2016-04-02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1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13201D1-6C62-4E03-94AA-574F9004CDD0}" type="datetimeFigureOut">
              <a:rPr lang="en-CA" smtClean="0"/>
              <a:t>2016-04-02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3573016"/>
            <a:ext cx="6552728" cy="1219200"/>
          </a:xfrm>
          <a:ln>
            <a:noFill/>
          </a:ln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altLang="zh-CN" sz="7200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n-US" altLang="zh-CN" sz="7200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zh-CN" altLang="en-US" sz="80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生存的方式</a:t>
            </a:r>
            <a:r>
              <a:rPr lang="en-US" altLang="zh-CN" sz="80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en-US" altLang="zh-CN" sz="80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80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和</a:t>
            </a:r>
            <a:r>
              <a:rPr lang="en-US" altLang="zh-CN" sz="80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en-US" altLang="zh-CN" sz="80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80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生存的意义</a:t>
            </a:r>
            <a:endParaRPr lang="en-CA" sz="7200" dirty="0">
              <a:solidFill>
                <a:schemeClr val="accent3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5157788"/>
            <a:ext cx="8305800" cy="1143000"/>
          </a:xfrm>
        </p:spPr>
        <p:txBody>
          <a:bodyPr/>
          <a:lstStyle/>
          <a:p>
            <a:r>
              <a:rPr lang="zh-CN" altLang="en-US" dirty="0" smtClean="0"/>
              <a:t> </a:t>
            </a:r>
            <a:endParaRPr lang="en-CA" dirty="0"/>
          </a:p>
        </p:txBody>
      </p:sp>
      <p:pic>
        <p:nvPicPr>
          <p:cNvPr id="1027" name="Picture 3" descr="C:\YUGE\0000_backup_items\00000000000000000_共修\佛_other\pics\New folder\middlesncogi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3938589"/>
            <a:ext cx="1835151" cy="2919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69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YUGE\0000_backup_items\00000000000000000_共修\佛_other\pics\New folder\middlesncogi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3938588"/>
            <a:ext cx="1835150" cy="2919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87152"/>
          </a:xfrm>
        </p:spPr>
        <p:txBody>
          <a:bodyPr>
            <a:noAutofit/>
          </a:bodyPr>
          <a:lstStyle/>
          <a:p>
            <a:pPr algn="ctr"/>
            <a:r>
              <a:rPr lang="zh-CN" altLang="en-US" sz="4000" dirty="0" smtClean="0">
                <a:solidFill>
                  <a:schemeClr val="accent3">
                    <a:lumMod val="50000"/>
                  </a:schemeClr>
                </a:solidFill>
                <a:effectLst/>
              </a:rPr>
              <a:t>为何要区分生存</a:t>
            </a:r>
            <a:r>
              <a:rPr lang="zh-CN" altLang="en-US" sz="4000" dirty="0">
                <a:solidFill>
                  <a:schemeClr val="accent3">
                    <a:lumMod val="50000"/>
                  </a:schemeClr>
                </a:solidFill>
                <a:effectLst/>
              </a:rPr>
              <a:t>的方式和生存的</a:t>
            </a:r>
            <a:r>
              <a:rPr lang="zh-CN" altLang="en-US" sz="4000" dirty="0" smtClean="0">
                <a:solidFill>
                  <a:schemeClr val="accent3">
                    <a:lumMod val="50000"/>
                  </a:schemeClr>
                </a:solidFill>
                <a:effectLst/>
              </a:rPr>
              <a:t>意义</a:t>
            </a:r>
            <a:endParaRPr lang="en-CA" sz="4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        我们应当分清生存的方法和意义，这是基础的基础，是学佛的第一个入口。</a:t>
            </a:r>
            <a:endParaRPr lang="en-US" altLang="zh-CN" dirty="0" smtClean="0"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dirty="0">
                <a:latin typeface="华文新魏" panose="02010800040101010101" pitchFamily="2" charset="-122"/>
                <a:ea typeface="华文新魏" panose="02010800040101010101" pitchFamily="2" charset="-122"/>
              </a:rPr>
              <a:t> </a:t>
            </a:r>
            <a:r>
              <a:rPr lang="en-US" altLang="zh-CN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       </a:t>
            </a:r>
            <a:r>
              <a:rPr lang="zh-CN" altLang="en-US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因为</a:t>
            </a:r>
            <a:r>
              <a:rPr lang="zh-CN" altLang="en-US" dirty="0">
                <a:latin typeface="华文新魏" panose="02010800040101010101" pitchFamily="2" charset="-122"/>
                <a:ea typeface="华文新魏" panose="02010800040101010101" pitchFamily="2" charset="-122"/>
              </a:rPr>
              <a:t>现在很多人，包括不少学佛的人都把生存的方式和生存的意义混为一谈，生存的意义当作生存的方式，生存的方式当作生存的</a:t>
            </a:r>
            <a:r>
              <a:rPr lang="zh-CN" altLang="en-US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意义。</a:t>
            </a:r>
            <a:endParaRPr lang="en-US" altLang="zh-CN" dirty="0" smtClean="0"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marL="0" indent="0">
              <a:buNone/>
            </a:pPr>
            <a:r>
              <a:rPr lang="zh-CN" altLang="en-US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        不</a:t>
            </a:r>
            <a:r>
              <a:rPr lang="zh-CN" altLang="en-US" dirty="0">
                <a:latin typeface="华文新魏" panose="02010800040101010101" pitchFamily="2" charset="-122"/>
                <a:ea typeface="华文新魏" panose="02010800040101010101" pitchFamily="2" charset="-122"/>
              </a:rPr>
              <a:t>信佛的人，将努力工作作为生存的方</a:t>
            </a:r>
            <a:r>
              <a:rPr lang="zh-CN" altLang="en-US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式</a:t>
            </a:r>
            <a:endParaRPr lang="en-US" altLang="zh-CN" dirty="0" smtClean="0"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marL="0" indent="0">
              <a:buNone/>
            </a:pPr>
            <a:r>
              <a:rPr lang="zh-CN" altLang="en-US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        有些</a:t>
            </a:r>
            <a:r>
              <a:rPr lang="zh-CN" altLang="en-US" dirty="0">
                <a:latin typeface="华文新魏" panose="02010800040101010101" pitchFamily="2" charset="-122"/>
                <a:ea typeface="华文新魏" panose="02010800040101010101" pitchFamily="2" charset="-122"/>
              </a:rPr>
              <a:t>所谓学佛的人</a:t>
            </a:r>
            <a:r>
              <a:rPr lang="en-US" dirty="0">
                <a:latin typeface="华文新魏" panose="02010800040101010101" pitchFamily="2" charset="-122"/>
                <a:ea typeface="华文新魏" panose="02010800040101010101" pitchFamily="2" charset="-122"/>
              </a:rPr>
              <a:t>, </a:t>
            </a:r>
            <a:r>
              <a:rPr lang="zh-CN" altLang="en-US" dirty="0">
                <a:latin typeface="华文新魏" panose="02010800040101010101" pitchFamily="2" charset="-122"/>
                <a:ea typeface="华文新魏" panose="02010800040101010101" pitchFamily="2" charset="-122"/>
              </a:rPr>
              <a:t>只是为了追求人天福报，不考虑下一世</a:t>
            </a:r>
            <a:r>
              <a:rPr lang="en-US" dirty="0">
                <a:latin typeface="华文新魏" panose="02010800040101010101" pitchFamily="2" charset="-122"/>
                <a:ea typeface="华文新魏" panose="02010800040101010101" pitchFamily="2" charset="-122"/>
              </a:rPr>
              <a:t>, </a:t>
            </a:r>
            <a:r>
              <a:rPr lang="zh-CN" altLang="en-US" dirty="0">
                <a:latin typeface="华文新魏" panose="02010800040101010101" pitchFamily="2" charset="-122"/>
                <a:ea typeface="华文新魏" panose="02010800040101010101" pitchFamily="2" charset="-122"/>
              </a:rPr>
              <a:t>不寻求解脱</a:t>
            </a:r>
            <a:r>
              <a:rPr lang="zh-CN" altLang="en-US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，主要是现世生活中能够过得好一些</a:t>
            </a:r>
            <a:r>
              <a:rPr lang="en-US" altLang="zh-CN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—</a:t>
            </a:r>
            <a:r>
              <a:rPr lang="zh-CN" altLang="en-US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健康，长寿，发财。为了</a:t>
            </a:r>
            <a:r>
              <a:rPr lang="zh-CN" altLang="en-US" dirty="0">
                <a:latin typeface="华文新魏" panose="02010800040101010101" pitchFamily="2" charset="-122"/>
                <a:ea typeface="华文新魏" panose="02010800040101010101" pitchFamily="2" charset="-122"/>
              </a:rPr>
              <a:t>达到这一点目的去烧香、拜佛、念经等等，从外表上看是在学佛，但实际上是把佛法当成了一种生存的</a:t>
            </a:r>
            <a:r>
              <a:rPr lang="zh-CN" altLang="en-US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方式，也就是说修的是世间法。</a:t>
            </a:r>
            <a:endParaRPr lang="en-CA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799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336" y="3938016"/>
            <a:ext cx="1834896" cy="2919984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11560" y="1340768"/>
            <a:ext cx="8229600" cy="4572000"/>
          </a:xfrm>
        </p:spPr>
        <p:txBody>
          <a:bodyPr>
            <a:normAutofit/>
          </a:bodyPr>
          <a:lstStyle/>
          <a:p>
            <a:pPr lvl="0"/>
            <a:r>
              <a:rPr lang="zh-CN" altLang="en-US" dirty="0" smtClean="0"/>
              <a:t>我</a:t>
            </a:r>
            <a:r>
              <a:rPr lang="zh-CN" altLang="en-US" dirty="0"/>
              <a:t>们最需要和最缺少的，并不是密宗、大圆满，而是基础的修法和认识，因为最基础的也是最关键的。只要基础打好了， 其他的都好说；基础不好，修什么法都不会有效</a:t>
            </a:r>
            <a:r>
              <a:rPr lang="zh-CN" altLang="en-US" dirty="0" smtClean="0"/>
              <a:t>果。</a:t>
            </a:r>
            <a:endParaRPr lang="en-CA" dirty="0"/>
          </a:p>
          <a:p>
            <a:endParaRPr lang="en-US" dirty="0" smtClean="0"/>
          </a:p>
          <a:p>
            <a:pPr lvl="0"/>
            <a:r>
              <a:rPr lang="zh-CN" altLang="en-US" dirty="0"/>
              <a:t>基础是什么呢？基础是出离心和菩提心。佛法的根本是能够断除烦恼</a:t>
            </a:r>
            <a:r>
              <a:rPr lang="en-US" dirty="0"/>
              <a:t>, </a:t>
            </a:r>
            <a:r>
              <a:rPr lang="zh-CN" altLang="en-US" dirty="0"/>
              <a:t>不能断除烦恼，或者对断除烦恼没有什么帮助和效果</a:t>
            </a:r>
            <a:r>
              <a:rPr lang="zh-CN" altLang="en-US" dirty="0" smtClean="0"/>
              <a:t>的</a:t>
            </a:r>
            <a:r>
              <a:rPr lang="zh-CN" altLang="en-US" dirty="0"/>
              <a:t>，</a:t>
            </a:r>
            <a:r>
              <a:rPr lang="zh-CN" altLang="en-US" dirty="0" smtClean="0"/>
              <a:t>就</a:t>
            </a:r>
            <a:r>
              <a:rPr lang="zh-CN" altLang="en-US" dirty="0"/>
              <a:t>只能留下善根</a:t>
            </a:r>
            <a:r>
              <a:rPr lang="en-US" dirty="0" smtClean="0"/>
              <a:t>,</a:t>
            </a:r>
            <a:r>
              <a:rPr lang="zh-CN" altLang="en-US" dirty="0"/>
              <a:t> </a:t>
            </a:r>
            <a:r>
              <a:rPr lang="zh-CN" altLang="en-US" dirty="0" smtClean="0"/>
              <a:t>但不</a:t>
            </a:r>
            <a:r>
              <a:rPr lang="zh-CN" altLang="en-US" dirty="0"/>
              <a:t>是佛</a:t>
            </a:r>
            <a:r>
              <a:rPr lang="zh-CN" altLang="en-US" dirty="0" smtClean="0"/>
              <a:t>法。 </a:t>
            </a:r>
            <a:r>
              <a:rPr lang="zh-CN" altLang="en-US" dirty="0"/>
              <a:t>有一点基础的人，需要巩固基础；没有基础的人，就要打好基础，所以，我们应当从出离心开始修。</a:t>
            </a:r>
            <a:endParaRPr lang="en-CA" dirty="0"/>
          </a:p>
          <a:p>
            <a:endParaRPr lang="en-CA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50912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4800" b="1" dirty="0">
                <a:solidFill>
                  <a:schemeClr val="accent3">
                    <a:lumMod val="50000"/>
                  </a:schemeClr>
                </a:solidFill>
                <a:effectLst/>
              </a:rPr>
              <a:t>上师教</a:t>
            </a:r>
            <a:r>
              <a:rPr lang="zh-CN" altLang="en-US" sz="4800" b="1" dirty="0" smtClean="0">
                <a:solidFill>
                  <a:schemeClr val="accent3">
                    <a:lumMod val="50000"/>
                  </a:schemeClr>
                </a:solidFill>
                <a:effectLst/>
              </a:rPr>
              <a:t>言</a:t>
            </a:r>
            <a:endParaRPr lang="en-CA" sz="4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69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YUGE\0000_backup_items\00000000000000000_共修\佛_other\pics\New folder\middlesncogi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3938588"/>
            <a:ext cx="1835150" cy="2919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zh-CN" altLang="en-US" sz="2800" dirty="0" smtClean="0"/>
              <a:t>佛</a:t>
            </a:r>
            <a:r>
              <a:rPr lang="zh-CN" altLang="en-US" sz="2800" dirty="0"/>
              <a:t>要求我</a:t>
            </a:r>
            <a:r>
              <a:rPr lang="zh-CN" altLang="en-US" sz="2800" dirty="0" smtClean="0"/>
              <a:t>们</a:t>
            </a:r>
            <a:r>
              <a:rPr lang="zh-CN" altLang="en-US" sz="2800" dirty="0"/>
              <a:t>少欲知足</a:t>
            </a:r>
            <a:r>
              <a:rPr lang="zh-CN" altLang="en-US" sz="2800" dirty="0" smtClean="0"/>
              <a:t>，生</a:t>
            </a:r>
            <a:r>
              <a:rPr lang="zh-CN" altLang="en-US" sz="2800" dirty="0"/>
              <a:t>活应当尽量地简</a:t>
            </a:r>
            <a:r>
              <a:rPr lang="zh-CN" altLang="en-US" sz="2800" dirty="0" smtClean="0"/>
              <a:t>单，朴</a:t>
            </a:r>
            <a:r>
              <a:rPr lang="zh-CN" altLang="en-US" sz="2800" dirty="0"/>
              <a:t>素一点，只要能够生存就可以了，不一定要生活得太优裕。少花一些精力来追求物质财富，过简单的生活，这样就可以节约很多时间来做很多有意义的事情，这是佛告诉我们的生存方式</a:t>
            </a:r>
            <a:r>
              <a:rPr lang="zh-CN" altLang="en-US" sz="2800" dirty="0" smtClean="0"/>
              <a:t>。</a:t>
            </a:r>
            <a:endParaRPr lang="en-US" altLang="zh-CN" sz="2800" dirty="0" smtClean="0"/>
          </a:p>
          <a:p>
            <a:pPr lvl="0"/>
            <a:endParaRPr lang="en-CA" dirty="0"/>
          </a:p>
          <a:p>
            <a:pPr marL="0" indent="0">
              <a:buNone/>
            </a:pPr>
            <a:r>
              <a:rPr lang="zh-CN" altLang="en-US" dirty="0"/>
              <a:t>佛在任何一个问题上，都特别讲究不要堕两边，不要走极端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 smtClean="0"/>
          </a:p>
          <a:p>
            <a:pPr marL="0" lvl="0" indent="0">
              <a:buNone/>
            </a:pPr>
            <a:r>
              <a:rPr lang="zh-CN" altLang="en-US" sz="2800" dirty="0"/>
              <a:t>另一个关键性的原则，是不能以杀盗淫妄等十不善作为生存方式。</a:t>
            </a:r>
            <a:endParaRPr lang="en-CA" sz="2800" dirty="0"/>
          </a:p>
          <a:p>
            <a:endParaRPr lang="en-CA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zh-CN" altLang="en-US" sz="4400" dirty="0" smtClean="0">
                <a:solidFill>
                  <a:schemeClr val="accent2">
                    <a:lumMod val="75000"/>
                  </a:schemeClr>
                </a:solidFill>
              </a:rPr>
              <a:t>生存的方法</a:t>
            </a:r>
            <a:endParaRPr lang="en-CA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40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YUGE\0000_backup_items\00000000000000000_共修\佛_other\pics\New folder\middlesncogi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3938588"/>
            <a:ext cx="1835150" cy="2919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CN" altLang="en-US" sz="5400" dirty="0" smtClean="0">
                <a:solidFill>
                  <a:schemeClr val="accent3">
                    <a:lumMod val="50000"/>
                  </a:schemeClr>
                </a:solidFill>
              </a:rPr>
              <a:t>思考题</a:t>
            </a:r>
            <a:endParaRPr lang="en-CA" sz="5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>1.</a:t>
            </a:r>
            <a:r>
              <a:rPr lang="zh-CN" altLang="en-US" dirty="0"/>
              <a:t>为什么说修习</a:t>
            </a:r>
            <a:r>
              <a:rPr lang="zh-CN" altLang="en-US" dirty="0" smtClean="0"/>
              <a:t>佛法，基础</a:t>
            </a:r>
            <a:r>
              <a:rPr lang="zh-CN" altLang="en-US" dirty="0"/>
              <a:t>是最重要的？基础是什么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0" indent="0">
              <a:buNone/>
            </a:pP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>2.</a:t>
            </a:r>
            <a:r>
              <a:rPr lang="zh-CN" altLang="en-US" dirty="0"/>
              <a:t>怎样衡量自己修的是不是佛法呢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0" indent="0">
              <a:buNone/>
            </a:pPr>
            <a:r>
              <a:rPr lang="en-CA" dirty="0"/>
              <a:t/>
            </a:r>
            <a:br>
              <a:rPr lang="en-CA" dirty="0"/>
            </a:br>
            <a:r>
              <a:rPr lang="en-CA" altLang="zh-CN" dirty="0" smtClean="0"/>
              <a:t>3.</a:t>
            </a:r>
            <a:r>
              <a:rPr lang="zh-CN" altLang="en-US" dirty="0" smtClean="0"/>
              <a:t>动物有生存的方式和意义吗？人为什么要区分生存</a:t>
            </a:r>
            <a:r>
              <a:rPr lang="zh-CN" altLang="en-US" dirty="0"/>
              <a:t>的方法和生存的意义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4</a:t>
            </a:r>
            <a:r>
              <a:rPr lang="en-CA" dirty="0" smtClean="0"/>
              <a:t>.</a:t>
            </a:r>
            <a:r>
              <a:rPr lang="zh-CN" altLang="en-US" dirty="0"/>
              <a:t>什么是</a:t>
            </a:r>
            <a:r>
              <a:rPr lang="zh-CN" altLang="en-US" dirty="0" smtClean="0"/>
              <a:t>佛要求我们的</a:t>
            </a:r>
            <a:r>
              <a:rPr lang="zh-CN" altLang="en-US" dirty="0"/>
              <a:t>生存方式？结合你的现状谈谈</a:t>
            </a:r>
            <a:r>
              <a:rPr lang="zh-CN" altLang="en-US" dirty="0" smtClean="0"/>
              <a:t>对少</a:t>
            </a:r>
            <a:r>
              <a:rPr lang="zh-CN" altLang="en-US" dirty="0"/>
              <a:t>欲知足的理解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sz="2400" dirty="0" smtClean="0"/>
              <a:t>5.</a:t>
            </a:r>
            <a:r>
              <a:rPr lang="zh-CN" altLang="en-US" dirty="0" smtClean="0"/>
              <a:t>佛告诉我们，只要</a:t>
            </a:r>
            <a:r>
              <a:rPr lang="zh-CN" altLang="en-US" dirty="0"/>
              <a:t>能够生存就可以了</a:t>
            </a:r>
            <a:r>
              <a:rPr lang="zh-CN" altLang="en-US" dirty="0" smtClean="0"/>
              <a:t>，少</a:t>
            </a:r>
            <a:r>
              <a:rPr lang="zh-CN" altLang="en-US" dirty="0"/>
              <a:t>花一些精力来追求物质财富，过</a:t>
            </a:r>
            <a:r>
              <a:rPr lang="zh-CN" altLang="en-US" dirty="0" smtClean="0"/>
              <a:t>简单   的</a:t>
            </a:r>
            <a:r>
              <a:rPr lang="zh-CN" altLang="en-US" dirty="0"/>
              <a:t>生活，这样就可以节约很多时间来做很多有意义的事情</a:t>
            </a:r>
            <a:r>
              <a:rPr lang="zh-CN" altLang="en-US" dirty="0" smtClean="0"/>
              <a:t>，那么，什么是有意义的事情呢？</a:t>
            </a:r>
            <a:endParaRPr lang="en-US" altLang="zh-CN" dirty="0" smtClean="0"/>
          </a:p>
          <a:p>
            <a:pPr marL="0" indent="0">
              <a:buNone/>
            </a:pPr>
            <a:r>
              <a:rPr lang="en-CA" dirty="0"/>
              <a:t/>
            </a:r>
            <a:br>
              <a:rPr lang="en-CA" dirty="0"/>
            </a:br>
            <a:r>
              <a:rPr lang="en-CA" dirty="0"/>
              <a:t>6</a:t>
            </a:r>
            <a:r>
              <a:rPr lang="en-CA" dirty="0" smtClean="0"/>
              <a:t>.</a:t>
            </a:r>
            <a:r>
              <a:rPr lang="zh-CN" altLang="en-US" dirty="0" smtClean="0"/>
              <a:t>如何理解</a:t>
            </a:r>
            <a:r>
              <a:rPr lang="zh-CN" altLang="en-US" dirty="0"/>
              <a:t>佛的</a:t>
            </a:r>
            <a:r>
              <a:rPr lang="zh-CN" altLang="en-US" dirty="0" smtClean="0"/>
              <a:t>要求不</a:t>
            </a:r>
            <a:r>
              <a:rPr lang="zh-CN" altLang="en-US" dirty="0"/>
              <a:t>堕</a:t>
            </a:r>
            <a:r>
              <a:rPr lang="zh-CN" altLang="en-US" dirty="0" smtClean="0"/>
              <a:t>两边，不走极端？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CA" dirty="0"/>
              <a:t>7</a:t>
            </a:r>
            <a:r>
              <a:rPr lang="en-CA" dirty="0" smtClean="0"/>
              <a:t>.</a:t>
            </a:r>
            <a:r>
              <a:rPr lang="zh-CN" altLang="en-US" dirty="0" smtClean="0"/>
              <a:t>另外一个原则，为什么</a:t>
            </a:r>
            <a:r>
              <a:rPr lang="zh-CN" altLang="en-US" dirty="0"/>
              <a:t>不能以杀盗淫妄等十不善作为生存方法？你是如何理解</a:t>
            </a:r>
            <a:r>
              <a:rPr lang="zh-CN" altLang="en-US" dirty="0" smtClean="0"/>
              <a:t>的？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6905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1196</TotalTime>
  <Words>413</Words>
  <Application>Microsoft Office PowerPoint</Application>
  <PresentationFormat>全屏显示(4:3)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Paper</vt:lpstr>
      <vt:lpstr> 生存的方式 和 生存的意义</vt:lpstr>
      <vt:lpstr>为何要区分生存的方式和生存的意义</vt:lpstr>
      <vt:lpstr>上师教言</vt:lpstr>
      <vt:lpstr>生存的方法</vt:lpstr>
      <vt:lpstr>思考题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Yuge</dc:creator>
  <cp:lastModifiedBy>Hilary</cp:lastModifiedBy>
  <cp:revision>34</cp:revision>
  <dcterms:created xsi:type="dcterms:W3CDTF">2016-01-01T04:10:04Z</dcterms:created>
  <dcterms:modified xsi:type="dcterms:W3CDTF">2016-04-02T18:21:46Z</dcterms:modified>
</cp:coreProperties>
</file>