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1"/>
  </p:notesMasterIdLst>
  <p:sldIdLst>
    <p:sldId id="256" r:id="rId2"/>
    <p:sldId id="259" r:id="rId3"/>
    <p:sldId id="258" r:id="rId4"/>
    <p:sldId id="261" r:id="rId5"/>
    <p:sldId id="262" r:id="rId6"/>
    <p:sldId id="263" r:id="rId7"/>
    <p:sldId id="264" r:id="rId8"/>
    <p:sldId id="265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46" autoAdjust="0"/>
  </p:normalViewPr>
  <p:slideViewPr>
    <p:cSldViewPr>
      <p:cViewPr varScale="1">
        <p:scale>
          <a:sx n="67" d="100"/>
          <a:sy n="67" d="100"/>
        </p:scale>
        <p:origin x="-6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92F6FE-7693-4579-A211-640B9C28467F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2DF242-DB62-4F2D-B1CE-D38C0DAF046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82698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7" y="3550127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5" y="3550127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5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3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1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20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20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1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13201D1-6C62-4E03-94AA-574F9004CDD0}" type="datetimeFigureOut">
              <a:rPr lang="en-CA" smtClean="0"/>
              <a:t>2016-03-29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CED14998-72AB-4FC9-ABB1-561DD6DE538F}" type="slidenum">
              <a:rPr lang="en-CA" smtClean="0"/>
              <a:t>‹#›</a:t>
            </a:fld>
            <a:endParaRPr lang="en-CA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3573016"/>
            <a:ext cx="6552728" cy="1219200"/>
          </a:xfrm>
          <a:ln>
            <a:noFill/>
          </a:ln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altLang="zh-CN" sz="7200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en-US" altLang="zh-CN" sz="72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zh-CN" altLang="en-US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生存的方式</a:t>
            </a:r>
            <a:r>
              <a:rPr lang="en-US" altLang="zh-CN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altLang="zh-CN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和</a:t>
            </a:r>
            <a:r>
              <a:rPr lang="en-US" altLang="zh-CN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/>
            </a:r>
            <a:br>
              <a:rPr lang="en-US" altLang="zh-CN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zh-CN" altLang="en-US" sz="8000" dirty="0">
                <a:solidFill>
                  <a:schemeClr val="accent3">
                    <a:lumMod val="5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生存的意义</a:t>
            </a:r>
            <a:endParaRPr lang="en-CA" sz="7200" dirty="0">
              <a:solidFill>
                <a:schemeClr val="accent3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0" y="5157788"/>
            <a:ext cx="8305800" cy="1143000"/>
          </a:xfrm>
        </p:spPr>
        <p:txBody>
          <a:bodyPr/>
          <a:lstStyle/>
          <a:p>
            <a:r>
              <a:rPr lang="zh-CN" altLang="en-US" dirty="0" smtClean="0"/>
              <a:t> </a:t>
            </a:r>
            <a:endParaRPr lang="en-CA" dirty="0"/>
          </a:p>
        </p:txBody>
      </p:sp>
      <p:pic>
        <p:nvPicPr>
          <p:cNvPr id="1027" name="Picture 3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9"/>
            <a:ext cx="1835151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695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87152"/>
          </a:xfrm>
        </p:spPr>
        <p:txBody>
          <a:bodyPr>
            <a:noAutofit/>
          </a:bodyPr>
          <a:lstStyle/>
          <a:p>
            <a:pPr algn="ctr"/>
            <a:r>
              <a:rPr lang="zh-CN" altLang="en-US" sz="4000" dirty="0" smtClean="0">
                <a:solidFill>
                  <a:schemeClr val="accent3">
                    <a:lumMod val="50000"/>
                  </a:schemeClr>
                </a:solidFill>
                <a:effectLst/>
              </a:rPr>
              <a:t>生存</a:t>
            </a:r>
            <a:r>
              <a:rPr lang="zh-CN" altLang="en-US" sz="4000" dirty="0">
                <a:solidFill>
                  <a:schemeClr val="accent3">
                    <a:lumMod val="50000"/>
                  </a:schemeClr>
                </a:solidFill>
                <a:effectLst/>
              </a:rPr>
              <a:t>的</a:t>
            </a:r>
            <a:r>
              <a:rPr lang="zh-CN" altLang="en-US" sz="4000" dirty="0" smtClean="0">
                <a:solidFill>
                  <a:schemeClr val="accent3">
                    <a:lumMod val="50000"/>
                  </a:schemeClr>
                </a:solidFill>
                <a:effectLst/>
              </a:rPr>
              <a:t>意义</a:t>
            </a:r>
            <a:endParaRPr lang="en-CA" sz="4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        关于</a:t>
            </a:r>
            <a:r>
              <a:rPr lang="zh-CN" alt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生存的意义，虽然很多人有不同的观点，但最终的意义，就是要为解脱</a:t>
            </a: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做一些</a:t>
            </a:r>
            <a:r>
              <a:rPr lang="zh-CN" altLang="en-US" dirty="0">
                <a:latin typeface="华文新魏" panose="02010800040101010101" pitchFamily="2" charset="-122"/>
                <a:ea typeface="华文新魏" panose="02010800040101010101" pitchFamily="2" charset="-122"/>
              </a:rPr>
              <a:t>准备</a:t>
            </a:r>
            <a:r>
              <a:rPr lang="zh-CN" altLang="en-US" dirty="0" smtClean="0">
                <a:latin typeface="华文新魏" panose="02010800040101010101" pitchFamily="2" charset="-122"/>
                <a:ea typeface="华文新魏" panose="02010800040101010101" pitchFamily="2" charset="-122"/>
              </a:rPr>
              <a:t>。</a:t>
            </a:r>
            <a:endParaRPr lang="en-US" altLang="zh-CN" dirty="0" smtClean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 marL="0" indent="0">
              <a:buNone/>
            </a:pPr>
            <a:endParaRPr lang="en-CA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r>
              <a:rPr lang="zh-CN" altLang="zh-CN" dirty="0" smtClean="0"/>
              <a:t>我们</a:t>
            </a:r>
            <a:r>
              <a:rPr lang="zh-CN" altLang="zh-CN" dirty="0"/>
              <a:t>没有办法回避现实</a:t>
            </a:r>
            <a:r>
              <a:rPr lang="zh-CN" altLang="zh-CN" dirty="0" smtClean="0"/>
              <a:t>—后世</a:t>
            </a:r>
            <a:r>
              <a:rPr lang="zh-CN" altLang="zh-CN" dirty="0"/>
              <a:t>一定存在，既然如此</a:t>
            </a:r>
            <a:r>
              <a:rPr lang="zh-CN" altLang="zh-CN" dirty="0" smtClean="0"/>
              <a:t>，</a:t>
            </a:r>
            <a:r>
              <a:rPr lang="zh-CN" altLang="en-US" dirty="0" smtClean="0"/>
              <a:t>就</a:t>
            </a:r>
            <a:r>
              <a:rPr lang="zh-CN" altLang="zh-CN" dirty="0" smtClean="0"/>
              <a:t>要</a:t>
            </a:r>
            <a:r>
              <a:rPr lang="zh-CN" altLang="zh-CN" dirty="0"/>
              <a:t>为后世</a:t>
            </a:r>
            <a:r>
              <a:rPr lang="zh-CN" altLang="zh-CN" dirty="0" smtClean="0"/>
              <a:t>考虑。</a:t>
            </a:r>
            <a:endParaRPr lang="zh-CN" altLang="zh-CN" dirty="0"/>
          </a:p>
          <a:p>
            <a:r>
              <a:rPr lang="zh-CN" altLang="zh-CN" dirty="0"/>
              <a:t>从现在开始，我们要往解脱方面去想，通过轮回过患、死亡无常等修法来培养出离心，走上解脱道，就是生存的意义，因为真正能够走上解脱道，就彻底地解决了我们的生老病死。如果是大乘佛法的话，不但解决了自己的生老病死，而且也可以逐渐解决所有众生的</a:t>
            </a:r>
            <a:r>
              <a:rPr lang="zh-CN" altLang="zh-CN" dirty="0" smtClean="0"/>
              <a:t>生老病死</a:t>
            </a:r>
            <a:r>
              <a:rPr lang="zh-CN" altLang="en-US" dirty="0" smtClean="0"/>
              <a:t>。</a:t>
            </a:r>
            <a:endParaRPr lang="en-US" dirty="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4799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2336" y="3938016"/>
            <a:ext cx="1834896" cy="2919984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4572000"/>
          </a:xfrm>
        </p:spPr>
        <p:txBody>
          <a:bodyPr>
            <a:normAutofit lnSpcReduction="10000"/>
          </a:bodyPr>
          <a:lstStyle/>
          <a:p>
            <a:pPr lvl="0"/>
            <a:r>
              <a:rPr lang="zh-CN" altLang="en-US" dirty="0"/>
              <a:t>修行的目的不是为了健康、顺利、发财，而是为了解脱。只有断除烦恼以后，才会获得解脱</a:t>
            </a:r>
            <a:r>
              <a:rPr lang="zh-CN" altLang="en-US" dirty="0" smtClean="0"/>
              <a:t>。</a:t>
            </a:r>
            <a:endParaRPr lang="en-US" dirty="0"/>
          </a:p>
          <a:p>
            <a:r>
              <a:rPr lang="zh-CN" altLang="en-US" dirty="0" smtClean="0"/>
              <a:t>作为</a:t>
            </a:r>
            <a:r>
              <a:rPr lang="zh-CN" altLang="zh-CN" dirty="0" smtClean="0"/>
              <a:t>本身</a:t>
            </a:r>
            <a:r>
              <a:rPr lang="zh-CN" altLang="zh-CN" dirty="0"/>
              <a:t>居士就没有那么多的时间，短短的时间内，又去听这个法、听那个法，最后一个都不修的话，就像一个人吃东西，吃完了之后却不能消化，结果全部吐出来一样没有任何意思。</a:t>
            </a:r>
          </a:p>
          <a:p>
            <a:r>
              <a:rPr lang="zh-CN" altLang="zh-CN" dirty="0"/>
              <a:t>我这几年没有讲太多的逻辑，除了针对目前居士容易有怀疑的地方，或必须要说清楚的少数问题给了一些解释以外，其余都是真正的修法，但你们修了没有</a:t>
            </a:r>
            <a:r>
              <a:rPr lang="zh-CN" altLang="zh-CN" dirty="0" smtClean="0"/>
              <a:t>？从</a:t>
            </a:r>
            <a:r>
              <a:rPr lang="zh-CN" altLang="zh-CN" dirty="0"/>
              <a:t>现在起，我们都不能这样继续下去，大家要一起修，所有人都要修</a:t>
            </a:r>
            <a:r>
              <a:rPr lang="zh-CN" altLang="zh-CN" dirty="0" smtClean="0"/>
              <a:t>，这</a:t>
            </a:r>
            <a:r>
              <a:rPr lang="zh-CN" altLang="zh-CN" dirty="0"/>
              <a:t>是最关键的。</a:t>
            </a:r>
          </a:p>
          <a:p>
            <a:pPr marL="0" lvl="0" indent="0">
              <a:buNone/>
            </a:pPr>
            <a:endParaRPr lang="en-CA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750912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sz="4800" dirty="0" smtClean="0">
                <a:solidFill>
                  <a:schemeClr val="accent3">
                    <a:lumMod val="50000"/>
                  </a:schemeClr>
                </a:solidFill>
              </a:rPr>
              <a:t>修行的重要性</a:t>
            </a:r>
            <a:endParaRPr lang="en-CA" sz="48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69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800" dirty="0" smtClean="0"/>
              <a:t>  </a:t>
            </a:r>
            <a:r>
              <a:rPr lang="zh-CN" altLang="zh-CN" sz="2800" dirty="0" smtClean="0"/>
              <a:t>真正</a:t>
            </a:r>
            <a:r>
              <a:rPr lang="zh-CN" altLang="zh-CN" sz="2800" dirty="0"/>
              <a:t>的佛菩萨不希望我们有更多的钱，他们更希望我们有出离心、菩提心。对佛菩萨来说，我们有钱无钱无所谓，他们希望我们的是，只要生存没有太大的困难，就一心一意去修行，竭尽全力地把握住自己的生死，这是我们目前的工作。</a:t>
            </a:r>
          </a:p>
          <a:p>
            <a:endParaRPr lang="en-CA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>
                <a:solidFill>
                  <a:schemeClr val="accent2">
                    <a:lumMod val="75000"/>
                  </a:schemeClr>
                </a:solidFill>
              </a:rPr>
              <a:t>修行的重要性</a:t>
            </a:r>
          </a:p>
        </p:txBody>
      </p:sp>
    </p:spTree>
    <p:extLst>
      <p:ext uri="{BB962C8B-B14F-4D97-AF65-F5344CB8AC3E}">
        <p14:creationId xmlns:p14="http://schemas.microsoft.com/office/powerpoint/2010/main" val="219440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2800" dirty="0"/>
              <a:t>飞蛾为什么投火？挡都挡不了，冒着被烧死的危险，一定要投到火里面去，它是不是要故意自杀呢？不是，它就是很喜欢火，所以一定要投到火里面。</a:t>
            </a:r>
          </a:p>
          <a:p>
            <a:r>
              <a:rPr lang="zh-CN" altLang="en-US" sz="2800" dirty="0" smtClean="0"/>
              <a:t>这不是</a:t>
            </a:r>
            <a:r>
              <a:rPr lang="zh-CN" altLang="en-US" sz="2800" dirty="0"/>
              <a:t>无因无缘</a:t>
            </a:r>
            <a:r>
              <a:rPr lang="zh-CN" altLang="en-US" sz="2800" dirty="0" smtClean="0"/>
              <a:t>，所有</a:t>
            </a:r>
            <a:r>
              <a:rPr lang="zh-CN" altLang="en-US" sz="2800" dirty="0"/>
              <a:t>事情都有因缘，因缘有远的因缘和近的因缘，也叫做远因和近因。远因是很早以前造成的一种因，近因就是当下的因</a:t>
            </a:r>
            <a:r>
              <a:rPr lang="zh-CN" altLang="en-US" sz="2800" dirty="0" smtClean="0"/>
              <a:t>，它</a:t>
            </a:r>
            <a:r>
              <a:rPr lang="zh-CN" altLang="en-US" sz="2800" dirty="0"/>
              <a:t>的远因是什么呢？是飞蛾的上一世非常执著自己的相貌，或是非常喜欢漂亮的人，特别地执著色蕴，无论是男的女的，无论是对谁，这样下一世就会投生为飞蛾，飞蛾投火身亡的原因就是贪心。</a:t>
            </a:r>
          </a:p>
          <a:p>
            <a:endParaRPr lang="en-CA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飞蛾扑火的启示</a:t>
            </a:r>
            <a:endParaRPr lang="zh-CN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36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sz="2800" dirty="0"/>
              <a:t>我们都是凡夫，死了以后一定要投生，非投生不可，连佛都挡不了，如果佛能够阻挡，今天我们肯定不会在轮回里，佛已经把我们全部度完了，但事实却并非如此。作为凡夫，谁都不能选择一定要投到哪里</a:t>
            </a:r>
            <a:r>
              <a:rPr lang="en-US" altLang="zh-CN" sz="2800" dirty="0"/>
              <a:t>——</a:t>
            </a:r>
            <a:r>
              <a:rPr lang="zh-CN" altLang="en-US" sz="2800" dirty="0"/>
              <a:t>一定要做人，一定要做天人等等。为什么我们一定要反反复复、不由自主地投生呢？这肯定不是我们的本愿，如果出于自愿的话，那绝对没有一个众生愿意投生为畜牲，更没有愿意投生到饿鬼、地狱道的，但地狱里面却充满了无以计数的众生。为什么呢？因为我们对轮回有贪心，这是很简单的道理。</a:t>
            </a:r>
            <a:endParaRPr lang="en-CA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飞蛾扑火的启示</a:t>
            </a:r>
            <a:endParaRPr lang="zh-CN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53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800" dirty="0"/>
              <a:t>所有的众生都是往前走，往前走走到哪里呢？走到地狱、旁生、饿鬼道等处，但修行人却往回走了，往回走，走到哪里呢？就是要回归自然。</a:t>
            </a:r>
          </a:p>
          <a:p>
            <a:r>
              <a:rPr lang="zh-CN" altLang="en-US" sz="2800" dirty="0" smtClean="0"/>
              <a:t>但</a:t>
            </a:r>
            <a:r>
              <a:rPr lang="zh-CN" altLang="en-US" sz="2800" dirty="0"/>
              <a:t>世人所回归的“自然”，不是真正的自然，真正的回归自然，就是走解脱道，放弃对轮回的贪欲心。目前我们需要的，就是出离心。从今天起，我们不能把金钱当成生存的意义，也不能把传统观念当中的儿女家庭、天伦之乐等等当作生命的意义。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解脱道的路线图</a:t>
            </a:r>
            <a:endParaRPr lang="zh-CN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392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altLang="en-US" sz="2800" dirty="0"/>
              <a:t>对一个凡夫来说，生命轮回非常痛苦。也许有些人</a:t>
            </a:r>
            <a:r>
              <a:rPr lang="zh-CN" altLang="en-US" sz="2800" dirty="0" smtClean="0"/>
              <a:t>不一定认同，自己拥有</a:t>
            </a:r>
            <a:r>
              <a:rPr lang="zh-CN" altLang="en-US" sz="2800" dirty="0"/>
              <a:t>一些暂时的幸福生活，</a:t>
            </a:r>
            <a:r>
              <a:rPr lang="zh-CN" altLang="en-US" sz="2800" dirty="0" smtClean="0"/>
              <a:t>就认为我</a:t>
            </a:r>
            <a:r>
              <a:rPr lang="zh-CN" altLang="en-US" sz="2800" dirty="0"/>
              <a:t>的生活已经是人世间最顶峰的生活了，什么极乐世界、解脱，我根本不需要</a:t>
            </a:r>
            <a:r>
              <a:rPr lang="zh-CN" altLang="en-US" sz="2800" dirty="0" smtClean="0"/>
              <a:t>！他们没有意识到目前</a:t>
            </a:r>
            <a:r>
              <a:rPr lang="zh-CN" altLang="en-US" sz="2800" dirty="0"/>
              <a:t>的幸福生活并不是永恒的，这是他们对轮回的认识不够造成的</a:t>
            </a:r>
            <a:r>
              <a:rPr lang="zh-CN" altLang="en-US" sz="2800" dirty="0" smtClean="0"/>
              <a:t>。尤其</a:t>
            </a:r>
            <a:r>
              <a:rPr lang="zh-CN" altLang="en-US" sz="2800" dirty="0"/>
              <a:t>是轮回过患里面讲得很清楚，通过观修我们就能知道，如果这样一直往下走，前途是非常可怕的，所以我们必须回头！</a:t>
            </a:r>
          </a:p>
          <a:p>
            <a:r>
              <a:rPr lang="zh-CN" altLang="en-US" sz="2800" dirty="0"/>
              <a:t>从现在起，为了获得解脱，我们必须放弃那些世俗的金钱、名利。当然不是全部放弃</a:t>
            </a:r>
            <a:r>
              <a:rPr lang="zh-CN" altLang="en-US" sz="2800" dirty="0" smtClean="0"/>
              <a:t>，凡夫</a:t>
            </a:r>
            <a:r>
              <a:rPr lang="zh-CN" altLang="en-US" sz="2800" dirty="0"/>
              <a:t>就更做不到彻底放弃世俗生活，但除了生活以外，我们还要有一个坚定不移的决心</a:t>
            </a:r>
            <a:r>
              <a:rPr lang="en-US" altLang="zh-CN" sz="2800" dirty="0" smtClean="0"/>
              <a:t>—</a:t>
            </a:r>
            <a:r>
              <a:rPr lang="zh-CN" altLang="en-US" sz="2800" dirty="0" smtClean="0"/>
              <a:t>走</a:t>
            </a:r>
            <a:r>
              <a:rPr lang="zh-CN" altLang="en-US" sz="2800" dirty="0"/>
              <a:t>解脱道。在此基础上，哪怕念一句咒，就已经开始回头了，走一步是解脱道，走两步也是解脱道，走得越多，离解脱越近</a:t>
            </a:r>
            <a:r>
              <a:rPr lang="zh-CN" altLang="en-US" sz="2800" dirty="0" smtClean="0"/>
              <a:t>。</a:t>
            </a:r>
            <a:endParaRPr lang="en-US" altLang="zh-CN" sz="2800" dirty="0" smtClean="0"/>
          </a:p>
          <a:p>
            <a:r>
              <a:rPr lang="zh-CN" altLang="en-US" sz="2800" dirty="0" smtClean="0"/>
              <a:t>这样</a:t>
            </a:r>
            <a:r>
              <a:rPr lang="zh-CN" altLang="en-US" sz="2800" dirty="0"/>
              <a:t>说起来虽然很简单，但是做起来也不是很容易，出离心比菩提心容易一些，所以我们先易后难，能做到的先做</a:t>
            </a:r>
            <a:r>
              <a:rPr lang="zh-CN" altLang="en-US" sz="2800" dirty="0" smtClean="0"/>
              <a:t>，做</a:t>
            </a:r>
            <a:r>
              <a:rPr lang="zh-CN" altLang="en-US" sz="2800" dirty="0"/>
              <a:t>完以后</a:t>
            </a:r>
            <a:r>
              <a:rPr lang="zh-CN" altLang="en-US" sz="2800" dirty="0" smtClean="0"/>
              <a:t>再进一步做</a:t>
            </a:r>
            <a:r>
              <a:rPr lang="zh-CN" altLang="en-US" sz="2800" dirty="0"/>
              <a:t>其他的。譬如说，出离心生起了，就修菩提心；菩提心有了，就修空性；显宗中观的空性了解以后，就提升到密宗大圆满的层次，这是最踏实的路。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dirty="0" smtClean="0">
                <a:solidFill>
                  <a:schemeClr val="accent2">
                    <a:lumMod val="75000"/>
                  </a:schemeClr>
                </a:solidFill>
              </a:rPr>
              <a:t>解脱道的路线图</a:t>
            </a:r>
            <a:endParaRPr lang="zh-CN" alt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0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YUGE\0000_backup_items\00000000000000000_共修\佛_other\pics\New folder\middlesncogi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3938588"/>
            <a:ext cx="1835150" cy="2919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zh-CN" altLang="en-US" sz="5400" dirty="0" smtClean="0">
                <a:solidFill>
                  <a:schemeClr val="accent3">
                    <a:lumMod val="50000"/>
                  </a:schemeClr>
                </a:solidFill>
              </a:rPr>
              <a:t>思考题</a:t>
            </a:r>
            <a:endParaRPr lang="en-CA" sz="54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zh-CN" dirty="0" smtClean="0"/>
              <a:t>1.    </a:t>
            </a:r>
            <a:r>
              <a:rPr lang="zh-CN" altLang="en-US" dirty="0" smtClean="0"/>
              <a:t>你</a:t>
            </a:r>
            <a:r>
              <a:rPr lang="zh-CN" altLang="en-US" dirty="0"/>
              <a:t>相信有后世的存在吗？如果相信的话，那么信前和信后你的价值观跟人生观有什么改变呢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2.  </a:t>
            </a:r>
            <a:r>
              <a:rPr lang="zh-CN" altLang="en-US" dirty="0" smtClean="0"/>
              <a:t>海</a:t>
            </a:r>
            <a:r>
              <a:rPr lang="zh-CN" altLang="en-US" dirty="0"/>
              <a:t>明威在他的</a:t>
            </a:r>
            <a:r>
              <a:rPr lang="en-US" altLang="zh-CN" dirty="0"/>
              <a:t>《</a:t>
            </a:r>
            <a:r>
              <a:rPr lang="zh-CN" altLang="en-US" dirty="0"/>
              <a:t>老人与海</a:t>
            </a:r>
            <a:r>
              <a:rPr lang="en-US" altLang="zh-CN" dirty="0"/>
              <a:t>》</a:t>
            </a:r>
            <a:r>
              <a:rPr lang="zh-CN" altLang="en-US" dirty="0"/>
              <a:t>的里有这么一句话</a:t>
            </a:r>
            <a:r>
              <a:rPr lang="en-US" altLang="zh-CN" dirty="0"/>
              <a:t>:“</a:t>
            </a:r>
            <a:r>
              <a:rPr lang="zh-CN" altLang="en-US" dirty="0"/>
              <a:t>这个世界如此美好，值得为它去奋斗。”你是怎么看的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3</a:t>
            </a:r>
            <a:r>
              <a:rPr lang="en-US" altLang="zh-CN" smtClean="0"/>
              <a:t>.  </a:t>
            </a:r>
            <a:r>
              <a:rPr lang="zh-CN" altLang="en-US" smtClean="0"/>
              <a:t>不少</a:t>
            </a:r>
            <a:r>
              <a:rPr lang="zh-CN" altLang="en-US" dirty="0"/>
              <a:t>人有这个看法</a:t>
            </a:r>
            <a:r>
              <a:rPr lang="en-US" altLang="zh-CN" dirty="0"/>
              <a:t>:</a:t>
            </a:r>
            <a:r>
              <a:rPr lang="zh-CN" altLang="en-US" dirty="0"/>
              <a:t>人终归要死的，不要太在乎这个结果，好好享受过程，活在当下，你又是怎么看的</a:t>
            </a:r>
            <a:r>
              <a:rPr lang="zh-CN" altLang="en-US" dirty="0" smtClean="0"/>
              <a:t>？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 smtClean="0"/>
              <a:t>4.  </a:t>
            </a:r>
            <a:r>
              <a:rPr lang="zh-CN" altLang="en-US" dirty="0" smtClean="0"/>
              <a:t>上</a:t>
            </a:r>
            <a:r>
              <a:rPr lang="zh-CN" altLang="en-US" dirty="0"/>
              <a:t>师给我们开示了我们的生存意义是什么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5.  </a:t>
            </a:r>
            <a:r>
              <a:rPr lang="zh-CN" altLang="en-US" dirty="0" smtClean="0"/>
              <a:t>作为</a:t>
            </a:r>
            <a:r>
              <a:rPr lang="zh-CN" altLang="en-US" dirty="0"/>
              <a:t>世俗人，要走上解脱之道，你觉得最难放弃的是什么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6.  “</a:t>
            </a:r>
            <a:r>
              <a:rPr lang="zh-CN" altLang="en-US" dirty="0"/>
              <a:t>飞蛾扑火”给了我们什么启示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7.  </a:t>
            </a:r>
            <a:r>
              <a:rPr lang="zh-CN" altLang="en-US" dirty="0" smtClean="0"/>
              <a:t>如何</a:t>
            </a:r>
            <a:r>
              <a:rPr lang="zh-CN" altLang="en-US" dirty="0"/>
              <a:t>理解上师所教导我们的，要少花时间去研究佛的境界和理论，要集中精力去</a:t>
            </a:r>
            <a:r>
              <a:rPr lang="zh-CN" altLang="en-US" dirty="0" smtClean="0"/>
              <a:t>修行</a:t>
            </a:r>
            <a:endParaRPr lang="en-US" altLang="zh-CN" dirty="0" smtClean="0"/>
          </a:p>
          <a:p>
            <a:pPr marL="0" indent="0">
              <a:buNone/>
            </a:pPr>
            <a:r>
              <a:rPr lang="en-US" altLang="zh-CN" dirty="0" smtClean="0"/>
              <a:t>8.   </a:t>
            </a:r>
            <a:r>
              <a:rPr lang="zh-CN" altLang="en-US" dirty="0" smtClean="0"/>
              <a:t>上</a:t>
            </a:r>
            <a:r>
              <a:rPr lang="zh-CN" altLang="en-US" dirty="0"/>
              <a:t>师给我们走解脱道的路线图是什么？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6905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1302</TotalTime>
  <Words>1251</Words>
  <Application>Microsoft Office PowerPoint</Application>
  <PresentationFormat>全屏显示(4:3)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Paper</vt:lpstr>
      <vt:lpstr> 生存的方式 和 生存的意义</vt:lpstr>
      <vt:lpstr>生存的意义</vt:lpstr>
      <vt:lpstr>修行的重要性</vt:lpstr>
      <vt:lpstr>修行的重要性</vt:lpstr>
      <vt:lpstr>飞蛾扑火的启示</vt:lpstr>
      <vt:lpstr>飞蛾扑火的启示</vt:lpstr>
      <vt:lpstr>解脱道的路线图</vt:lpstr>
      <vt:lpstr>解脱道的路线图</vt:lpstr>
      <vt:lpstr>思考题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Yuge</dc:creator>
  <cp:lastModifiedBy>Hilary</cp:lastModifiedBy>
  <cp:revision>38</cp:revision>
  <dcterms:created xsi:type="dcterms:W3CDTF">2016-01-01T04:10:04Z</dcterms:created>
  <dcterms:modified xsi:type="dcterms:W3CDTF">2016-03-29T11:21:46Z</dcterms:modified>
</cp:coreProperties>
</file>