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21"/>
  </p:notesMasterIdLst>
  <p:handoutMasterIdLst>
    <p:handoutMasterId r:id="rId22"/>
  </p:handoutMasterIdLst>
  <p:sldIdLst>
    <p:sldId id="315" r:id="rId4"/>
    <p:sldId id="286" r:id="rId5"/>
    <p:sldId id="290" r:id="rId6"/>
    <p:sldId id="291" r:id="rId7"/>
    <p:sldId id="292" r:id="rId8"/>
    <p:sldId id="287" r:id="rId9"/>
    <p:sldId id="311" r:id="rId10"/>
    <p:sldId id="348" r:id="rId11"/>
    <p:sldId id="349" r:id="rId12"/>
    <p:sldId id="313" r:id="rId13"/>
    <p:sldId id="335" r:id="rId14"/>
    <p:sldId id="289" r:id="rId15"/>
    <p:sldId id="266" r:id="rId16"/>
    <p:sldId id="308" r:id="rId17"/>
    <p:sldId id="274" r:id="rId18"/>
    <p:sldId id="346" r:id="rId19"/>
    <p:sldId id="34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384" y="-114"/>
      </p:cViewPr>
      <p:guideLst>
        <p:guide orient="horz" pos="2145"/>
        <p:guide pos="3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楷体" panose="02010609060101010101" charset="-122"/>
                <a:cs typeface="楷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楷体" panose="02010609060101010101" charset="-122"/>
                <a:cs typeface="楷体" panose="02010609060101010101"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楷体" panose="02010609060101010101" charset="-122"/>
                <a:cs typeface="楷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楷体" panose="02010609060101010101" charset="-122"/>
                <a:cs typeface="楷体" panose="02010609060101010101"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楷体" panose="02010609060101010101" charset="-122"/>
        <a:cs typeface="楷体" panose="02010609060101010101" charset="-122"/>
      </a:defRPr>
    </a:lvl1pPr>
    <a:lvl2pPr marL="457200" algn="l" defTabSz="914400" rtl="0" eaLnBrk="1" latinLnBrk="0" hangingPunct="1">
      <a:defRPr sz="1200" kern="1200">
        <a:solidFill>
          <a:schemeClr val="tx1"/>
        </a:solidFill>
        <a:latin typeface="+mn-lt"/>
        <a:ea typeface="楷体" panose="02010609060101010101" charset="-122"/>
        <a:cs typeface="楷体" panose="02010609060101010101" charset="-122"/>
      </a:defRPr>
    </a:lvl2pPr>
    <a:lvl3pPr marL="914400" algn="l" defTabSz="914400" rtl="0" eaLnBrk="1" latinLnBrk="0" hangingPunct="1">
      <a:defRPr sz="1200" kern="1200">
        <a:solidFill>
          <a:schemeClr val="tx1"/>
        </a:solidFill>
        <a:latin typeface="+mn-lt"/>
        <a:ea typeface="楷体" panose="02010609060101010101" charset="-122"/>
        <a:cs typeface="楷体" panose="02010609060101010101" charset="-122"/>
      </a:defRPr>
    </a:lvl3pPr>
    <a:lvl4pPr marL="1371600" algn="l" defTabSz="914400" rtl="0" eaLnBrk="1" latinLnBrk="0" hangingPunct="1">
      <a:defRPr sz="1200" kern="1200">
        <a:solidFill>
          <a:schemeClr val="tx1"/>
        </a:solidFill>
        <a:latin typeface="+mn-lt"/>
        <a:ea typeface="楷体" panose="02010609060101010101" charset="-122"/>
        <a:cs typeface="楷体" panose="02010609060101010101" charset="-122"/>
      </a:defRPr>
    </a:lvl4pPr>
    <a:lvl5pPr marL="1828800" algn="l" defTabSz="914400" rtl="0" eaLnBrk="1" latinLnBrk="0" hangingPunct="1">
      <a:defRPr sz="1200" kern="1200">
        <a:solidFill>
          <a:schemeClr val="tx1"/>
        </a:solidFill>
        <a:latin typeface="+mn-lt"/>
        <a:ea typeface="楷体" panose="02010609060101010101" charset="-122"/>
        <a:cs typeface="楷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image" Target="../media/image3.jpeg"/><Relationship Id="rId4" Type="http://schemas.openxmlformats.org/officeDocument/2006/relationships/tags" Target="../tags/tag4.xml"/><Relationship Id="rId3" Type="http://schemas.openxmlformats.org/officeDocument/2006/relationships/image" Target="../media/image2.png"/><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02785" y="3860800"/>
            <a:ext cx="5666316" cy="1155700"/>
          </a:xfrm>
        </p:spPr>
        <p:txBody>
          <a:bodyPr wrap="square">
            <a:normAutofit/>
          </a:bodyPr>
          <a:lstStyle>
            <a:lvl1pPr marL="0" indent="0" algn="r">
              <a:buSzTx/>
              <a:buFont typeface="Arial" panose="020B0604020202020204" pitchFamily="34" charset="0"/>
              <a:buNone/>
              <a:defRPr>
                <a:sym typeface="Arial" panose="020B0604020202020204" pitchFamily="34" charset="0"/>
              </a:defRPr>
            </a:lvl1pPr>
          </a:lstStyle>
          <a:p>
            <a:pPr lvl="0"/>
            <a:r>
              <a:rPr lang="zh-CN" noProof="0" dirty="0" smtClean="0">
                <a:sym typeface="Arial" panose="020B0604020202020204" pitchFamily="34" charset="0"/>
              </a:rPr>
              <a:t>单击此处编辑母版副标题样式</a:t>
            </a:r>
            <a:endParaRPr lang="zh-CN" noProof="0" dirty="0" smtClean="0">
              <a:sym typeface="Arial" panose="020B0604020202020204" pitchFamily="34" charset="0"/>
            </a:endParaRPr>
          </a:p>
        </p:txBody>
      </p:sp>
      <p:sp>
        <p:nvSpPr>
          <p:cNvPr id="2052" name="Rectangle 2" descr="#wm#_10_01_*Z"/>
          <p:cNvSpPr>
            <a:spLocks noChangeArrowheads="1"/>
          </p:cNvSpPr>
          <p:nvPr/>
        </p:nvSpPr>
        <p:spPr bwMode="auto">
          <a:xfrm>
            <a:off x="2118" y="2636838"/>
            <a:ext cx="6766983" cy="1223962"/>
          </a:xfrm>
          <a:prstGeom prst="rect">
            <a:avLst/>
          </a:prstGeom>
          <a:solidFill>
            <a:srgbClr val="8FC22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800">
              <a:latin typeface="楷体" panose="02010609060101010101" charset="-122"/>
              <a:ea typeface="楷体" panose="02010609060101010101" charset="-122"/>
              <a:cs typeface="楷体" panose="02010609060101010101" charset="-122"/>
            </a:endParaRPr>
          </a:p>
        </p:txBody>
      </p:sp>
      <p:sp>
        <p:nvSpPr>
          <p:cNvPr id="2053" name="Rectangle 4" descr="#wm#_10_01_*Z"/>
          <p:cNvSpPr>
            <a:spLocks noChangeArrowheads="1"/>
          </p:cNvSpPr>
          <p:nvPr/>
        </p:nvSpPr>
        <p:spPr bwMode="auto">
          <a:xfrm>
            <a:off x="10128251" y="2636838"/>
            <a:ext cx="2067983" cy="1223962"/>
          </a:xfrm>
          <a:prstGeom prst="rect">
            <a:avLst/>
          </a:prstGeom>
          <a:solidFill>
            <a:srgbClr val="8FC22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80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054" name="Text Box 5" descr="#wm#_10_01_*Z"/>
          <p:cNvSpPr txBox="1">
            <a:spLocks noChangeArrowheads="1"/>
          </p:cNvSpPr>
          <p:nvPr/>
        </p:nvSpPr>
        <p:spPr bwMode="auto">
          <a:xfrm>
            <a:off x="6769100" y="2597151"/>
            <a:ext cx="3361267" cy="131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AU" altLang="en-US" sz="8000" b="1" i="1" dirty="0" smtClean="0">
                <a:solidFill>
                  <a:srgbClr val="8FC226"/>
                </a:solidFill>
                <a:latin typeface="楷体" panose="02010609060101010101" charset="-122"/>
                <a:ea typeface="楷体" panose="02010609060101010101" charset="-122"/>
                <a:cs typeface="楷体" panose="02010609060101010101" charset="-122"/>
              </a:rPr>
              <a:t>201</a:t>
            </a:r>
            <a:r>
              <a:rPr lang="en-US" altLang="en-US" sz="8000" b="1" i="1" dirty="0" smtClean="0">
                <a:solidFill>
                  <a:srgbClr val="8FC226"/>
                </a:solidFill>
                <a:latin typeface="楷体" panose="02010609060101010101" charset="-122"/>
                <a:ea typeface="楷体" panose="02010609060101010101" charset="-122"/>
                <a:cs typeface="楷体" panose="02010609060101010101" charset="-122"/>
              </a:rPr>
              <a:t>6</a:t>
            </a:r>
            <a:endParaRPr lang="zh-CN" altLang="en-US" sz="8000" b="1" i="1" dirty="0">
              <a:solidFill>
                <a:srgbClr val="8FC226"/>
              </a:solidFill>
              <a:latin typeface="楷体" panose="02010609060101010101" charset="-122"/>
              <a:ea typeface="楷体" panose="02010609060101010101" charset="-122"/>
              <a:cs typeface="楷体" panose="02010609060101010101" charset="-122"/>
            </a:endParaRPr>
          </a:p>
        </p:txBody>
      </p:sp>
      <p:sp>
        <p:nvSpPr>
          <p:cNvPr id="2055" name="Rectangle 7"/>
          <p:cNvSpPr>
            <a:spLocks noGrp="1" noChangeArrowheads="1"/>
          </p:cNvSpPr>
          <p:nvPr>
            <p:ph type="ctrTitle"/>
          </p:nvPr>
        </p:nvSpPr>
        <p:spPr>
          <a:xfrm>
            <a:off x="0" y="2638426"/>
            <a:ext cx="6766984" cy="1222375"/>
          </a:xfrm>
        </p:spPr>
        <p:txBody>
          <a:bodyPr/>
          <a:lstStyle>
            <a:lvl1pPr algn="r">
              <a:defRPr>
                <a:solidFill>
                  <a:schemeClr val="bg1"/>
                </a:solidFill>
              </a:defRPr>
            </a:lvl1pPr>
          </a:lstStyle>
          <a:p>
            <a:pPr lvl="0"/>
            <a:r>
              <a:rPr lang="zh-CN" noProof="0" dirty="0" smtClean="0">
                <a:sym typeface="Arial" panose="020B0604020202020204" pitchFamily="34" charset="0"/>
              </a:rPr>
              <a:t>单击此处编辑母版标题样式</a:t>
            </a:r>
            <a:endParaRPr lang="zh-CN" noProof="0" dirty="0" smtClean="0">
              <a:sym typeface="Arial" panose="020B0604020202020204" pitchFamily="34" charset="0"/>
            </a:endParaRPr>
          </a:p>
        </p:txBody>
      </p:sp>
      <p:sp>
        <p:nvSpPr>
          <p:cNvPr id="2" name="日期占位符 1"/>
          <p:cNvSpPr>
            <a:spLocks noGrp="1"/>
          </p:cNvSpPr>
          <p:nvPr>
            <p:ph type="dt" sz="half" idx="10"/>
          </p:nvPr>
        </p:nvSpPr>
        <p:spPr/>
        <p:txBody>
          <a:bodyPr/>
          <a:lstStyle/>
          <a:p>
            <a:fld id="{B1DF4E06-FD59-4CBA-A3CB-E79F547CC4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1A05B6-A2FF-4F93-97B1-DDCE5BF1077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1DF4E06-FD59-4CBA-A3CB-E79F547CC49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1A05B6-A2FF-4F93-97B1-DDCE5BF10771}" type="slidenum">
              <a:rPr lang="zh-CN" altLang="en-US" smtClean="0"/>
            </a:fld>
            <a:endParaRPr lang="zh-CN" altLang="en-US"/>
          </a:p>
        </p:txBody>
      </p:sp>
      <p:sp>
        <p:nvSpPr>
          <p:cNvPr id="6" name="内容占位符 6"/>
          <p:cNvSpPr>
            <a:spLocks noGrp="1"/>
          </p:cNvSpPr>
          <p:nvPr>
            <p:ph sz="quarter" idx="13"/>
          </p:nvPr>
        </p:nvSpPr>
        <p:spPr>
          <a:xfrm>
            <a:off x="838200" y="816429"/>
            <a:ext cx="10515600" cy="5171621"/>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1" y="5226050"/>
            <a:ext cx="12175067" cy="760916"/>
          </a:xfrm>
        </p:spPr>
        <p:txBody>
          <a:bodyPr/>
          <a:lstStyle>
            <a:lvl1pPr>
              <a:defRPr sz="4400">
                <a:sym typeface="Arial" panose="020B0604020202020204" pitchFamily="34" charset="0"/>
              </a:defRPr>
            </a:lvl1pPr>
          </a:lstStyle>
          <a:p>
            <a:pPr lvl="0"/>
            <a:r>
              <a:rPr lang="zh-CN" noProof="0" dirty="0" smtClean="0">
                <a:sym typeface="Arial" panose="020B0604020202020204" pitchFamily="34" charset="0"/>
              </a:rPr>
              <a:t>单击此处编辑母版标题样式</a:t>
            </a:r>
            <a:endParaRPr lang="zh-CN" noProof="0" dirty="0" smtClean="0">
              <a:sym typeface="Arial" panose="020B0604020202020204" pitchFamily="34" charset="0"/>
            </a:endParaRPr>
          </a:p>
        </p:txBody>
      </p:sp>
      <p:sp>
        <p:nvSpPr>
          <p:cNvPr id="2051" name="Rectangle 3"/>
          <p:cNvSpPr>
            <a:spLocks noGrp="1" noChangeArrowheads="1"/>
          </p:cNvSpPr>
          <p:nvPr>
            <p:ph type="subTitle" idx="1"/>
          </p:nvPr>
        </p:nvSpPr>
        <p:spPr>
          <a:xfrm>
            <a:off x="-16043" y="5938838"/>
            <a:ext cx="12183533" cy="396874"/>
          </a:xfrm>
        </p:spPr>
        <p:txBody>
          <a:bodyPr/>
          <a:lstStyle>
            <a:lvl1pPr marL="0" indent="0" algn="ctr">
              <a:buFontTx/>
              <a:buNone/>
              <a:defRPr sz="2000">
                <a:sym typeface="Arial" panose="020B0604020202020204" pitchFamily="34" charset="0"/>
              </a:defRPr>
            </a:lvl1pPr>
          </a:lstStyle>
          <a:p>
            <a:pPr lvl="0"/>
            <a:r>
              <a:rPr lang="zh-CN" noProof="0" dirty="0" smtClean="0">
                <a:sym typeface="Arial" panose="020B0604020202020204" pitchFamily="34" charset="0"/>
              </a:rPr>
              <a:t>单击此处编辑母版副标题样式</a:t>
            </a:r>
            <a:endParaRPr lang="zh-CN" noProof="0" dirty="0" smtClean="0">
              <a:sym typeface="Arial" panose="020B0604020202020204" pitchFamily="34" charset="0"/>
            </a:endParaRPr>
          </a:p>
        </p:txBody>
      </p:sp>
      <p:sp>
        <p:nvSpPr>
          <p:cNvPr id="2055" name="ksoSlideStyle" descr="#wm#_2_01_100_1110" hidden="1"/>
          <p:cNvSpPr>
            <a:spLocks noChangeArrowheads="1"/>
          </p:cNvSpPr>
          <p:nvPr/>
        </p:nvSpPr>
        <p:spPr bwMode="auto">
          <a:xfrm>
            <a:off x="0" y="0"/>
            <a:ext cx="16933" cy="12700"/>
          </a:xfrm>
          <a:prstGeom prst="rect">
            <a:avLst/>
          </a:prstGeom>
          <a:solidFill>
            <a:schemeClr val="accent1"/>
          </a:solidFill>
          <a:ln w="9525" cap="flat"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rgbClr val="856241"/>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rgbClr val="856241"/>
                </a:solidFill>
                <a:latin typeface="Arial" panose="020B0604020202020204" pitchFamily="34" charset="0"/>
                <a:ea typeface="黑体" panose="02010609060101010101" pitchFamily="49" charset="-122"/>
              </a:defRPr>
            </a:lvl2pPr>
            <a:lvl3pPr algn="ctr">
              <a:spcBef>
                <a:spcPct val="20000"/>
              </a:spcBef>
              <a:defRPr sz="2400">
                <a:solidFill>
                  <a:srgbClr val="856241"/>
                </a:solidFill>
                <a:latin typeface="Arial" panose="020B0604020202020204" pitchFamily="34" charset="0"/>
                <a:ea typeface="黑体" panose="02010609060101010101" pitchFamily="49" charset="-122"/>
              </a:defRPr>
            </a:lvl3pPr>
            <a:lvl4pPr algn="ctr">
              <a:spcBef>
                <a:spcPct val="20000"/>
              </a:spcBef>
              <a:defRPr sz="2000">
                <a:solidFill>
                  <a:srgbClr val="856241"/>
                </a:solidFill>
                <a:latin typeface="Arial" panose="020B0604020202020204" pitchFamily="34" charset="0"/>
                <a:ea typeface="黑体" panose="02010609060101010101" pitchFamily="49" charset="-122"/>
              </a:defRPr>
            </a:lvl4pPr>
            <a:lvl5pPr algn="ctr">
              <a:spcBef>
                <a:spcPct val="20000"/>
              </a:spcBef>
              <a:defRPr sz="2000">
                <a:solidFill>
                  <a:srgbClr val="856241"/>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9pPr>
          </a:lstStyle>
          <a:p>
            <a:pPr marL="342900" indent="-342900" algn="l">
              <a:buFontTx/>
              <a:buChar char="•"/>
            </a:pPr>
            <a:endParaRPr lang="zh-CN" altLang="zh-CN" sz="3200"/>
          </a:p>
        </p:txBody>
      </p:sp>
      <p:sp>
        <p:nvSpPr>
          <p:cNvPr id="2" name="日期占位符 1"/>
          <p:cNvSpPr>
            <a:spLocks noGrp="1"/>
          </p:cNvSpPr>
          <p:nvPr>
            <p:ph type="dt" sz="half" idx="10"/>
          </p:nvPr>
        </p:nvSpPr>
        <p:spPr/>
        <p:txBody>
          <a:bodyPr/>
          <a:lstStyle/>
          <a:p>
            <a:fld id="{BF26646B-9C8C-4138-BAFE-8EBE512CB94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02241-D512-4C24-9EAD-401ADC7FAE9C}" type="slidenum">
              <a:rPr lang="zh-CN" altLang="en-US" smtClean="0"/>
            </a:fld>
            <a:endParaRPr lang="zh-CN" altLang="en-US"/>
          </a:p>
        </p:txBody>
      </p:sp>
      <p:pic>
        <p:nvPicPr>
          <p:cNvPr id="10" name="Picture 2"/>
          <p:cNvPicPr>
            <a:picLocks noChangeAspect="1" noChangeArrowheads="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2447925" y="254000"/>
            <a:ext cx="72961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custDataLst>
              <p:tags r:id="rId4"/>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699544" y="482600"/>
            <a:ext cx="6792912"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74639"/>
            <a:ext cx="10515600" cy="1011237"/>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600200"/>
            <a:ext cx="10515600" cy="452163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26646B-9C8C-4138-BAFE-8EBE512CB94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702241-D512-4C24-9EAD-401ADC7FAE9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 y="2716214"/>
            <a:ext cx="12191999" cy="907803"/>
          </a:xfrm>
        </p:spPr>
        <p:txBody>
          <a:bodyPr anchor="b"/>
          <a:lstStyle>
            <a:lvl1pPr algn="ctr">
              <a:defRPr sz="540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1" y="3597275"/>
            <a:ext cx="12191999" cy="520700"/>
          </a:xfrm>
        </p:spPr>
        <p:txBody>
          <a:bodyPr/>
          <a:lstStyle>
            <a:lvl1pPr marL="0" indent="0" algn="ctr">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p>
            <a:fld id="{BF26646B-9C8C-4138-BAFE-8EBE512CB94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702241-D512-4C24-9EAD-401ADC7FAE9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73600"/>
            <a:ext cx="10515600" cy="10116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02000"/>
            <a:ext cx="5253000" cy="4597322"/>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10400" y="1602000"/>
            <a:ext cx="5243400" cy="4597322"/>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BF26646B-9C8C-4138-BAFE-8EBE512CB94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702241-D512-4C24-9EAD-401ADC7FAE9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BF26646B-9C8C-4138-BAFE-8EBE512CB94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702241-D512-4C24-9EAD-401ADC7FAE9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2772000"/>
            <a:ext cx="12192000" cy="763200"/>
          </a:xfrm>
        </p:spPr>
        <p:txBody>
          <a:bodyPr/>
          <a:lstStyle>
            <a:lvl1pPr algn="ctr">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F26646B-9C8C-4138-BAFE-8EBE512CB94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02241-D512-4C24-9EAD-401ADC7FAE9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26646B-9C8C-4138-BAFE-8EBE512CB94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02241-D512-4C24-9EAD-401ADC7FAE9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65222" y="3882034"/>
            <a:ext cx="11438021" cy="761999"/>
          </a:xfrm>
        </p:spPr>
        <p:txBody>
          <a:bodyPr anchor="b"/>
          <a:lstStyle>
            <a:lvl1pPr>
              <a:defRPr sz="32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3534570" y="349468"/>
            <a:ext cx="5122862" cy="3416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754871" y="4682810"/>
            <a:ext cx="10816947" cy="171493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a:xfrm>
            <a:off x="838200" y="6444233"/>
            <a:ext cx="2743200" cy="297530"/>
          </a:xfrm>
        </p:spPr>
        <p:txBody>
          <a:bodyPr/>
          <a:lstStyle/>
          <a:p>
            <a:fld id="{BF26646B-9C8C-4138-BAFE-8EBE512CB94B}" type="datetimeFigureOut">
              <a:rPr lang="zh-CN" altLang="en-US" smtClean="0"/>
            </a:fld>
            <a:endParaRPr lang="zh-CN" altLang="en-US"/>
          </a:p>
        </p:txBody>
      </p:sp>
      <p:sp>
        <p:nvSpPr>
          <p:cNvPr id="6" name="页脚占位符 5"/>
          <p:cNvSpPr>
            <a:spLocks noGrp="1"/>
          </p:cNvSpPr>
          <p:nvPr>
            <p:ph type="ftr" sz="quarter" idx="11"/>
          </p:nvPr>
        </p:nvSpPr>
        <p:spPr>
          <a:xfrm>
            <a:off x="4038600" y="6444233"/>
            <a:ext cx="4114800" cy="297530"/>
          </a:xfrm>
        </p:spPr>
        <p:txBody>
          <a:bodyPr/>
          <a:lstStyle/>
          <a:p>
            <a:endParaRPr lang="zh-CN" altLang="en-US"/>
          </a:p>
        </p:txBody>
      </p:sp>
      <p:sp>
        <p:nvSpPr>
          <p:cNvPr id="7" name="灯片编号占位符 6"/>
          <p:cNvSpPr>
            <a:spLocks noGrp="1"/>
          </p:cNvSpPr>
          <p:nvPr>
            <p:ph type="sldNum" sz="quarter" idx="12"/>
          </p:nvPr>
        </p:nvSpPr>
        <p:spPr>
          <a:xfrm>
            <a:off x="8610600" y="6444233"/>
            <a:ext cx="2743200" cy="297530"/>
          </a:xfrm>
        </p:spPr>
        <p:txBody>
          <a:bodyPr/>
          <a:lstStyle/>
          <a:p>
            <a:fld id="{E8702241-D512-4C24-9EAD-401ADC7FAE9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519545"/>
            <a:ext cx="2514600" cy="5606619"/>
          </a:xfrm>
        </p:spPr>
        <p:txBody>
          <a:bodyPr vert="eaVert">
            <a:normAutofit/>
          </a:bodyPr>
          <a:lstStyle>
            <a:lvl1pPr algn="l">
              <a:defRPr sz="36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200" y="519545"/>
            <a:ext cx="7797800" cy="5606619"/>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BF26646B-9C8C-4138-BAFE-8EBE512CB94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702241-D512-4C24-9EAD-401ADC7FAE9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8443" y="353951"/>
            <a:ext cx="7652657" cy="931408"/>
          </a:xfrm>
        </p:spPr>
        <p:txBody>
          <a:bodyPr>
            <a:normAutofit/>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1DF4E06-FD59-4CBA-A3CB-E79F547CC4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1A05B6-A2FF-4F93-97B1-DDCE5BF10771}" type="slidenum">
              <a:rPr lang="zh-CN" altLang="en-US" smtClean="0"/>
            </a:fld>
            <a:endParaRPr lang="zh-CN" altLang="en-US"/>
          </a:p>
        </p:txBody>
      </p:sp>
      <p:sp>
        <p:nvSpPr>
          <p:cNvPr id="8" name="等腰三角形 59" descr="#wm#_10_15_*Z"/>
          <p:cNvSpPr>
            <a:spLocks noChangeArrowheads="1"/>
          </p:cNvSpPr>
          <p:nvPr/>
        </p:nvSpPr>
        <p:spPr bwMode="auto">
          <a:xfrm rot="5400000" flipH="1">
            <a:off x="494233" y="615397"/>
            <a:ext cx="639251" cy="408517"/>
          </a:xfrm>
          <a:prstGeom prst="triangle">
            <a:avLst>
              <a:gd name="adj" fmla="val 50000"/>
            </a:avLst>
          </a:prstGeom>
          <a:solidFill>
            <a:srgbClr val="6784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36855" indent="-236855">
              <a:spcBef>
                <a:spcPct val="20000"/>
              </a:spcBef>
              <a:buSzPct val="125000"/>
              <a:buChar char="•"/>
              <a:defRPr>
                <a:solidFill>
                  <a:schemeClr val="bg2"/>
                </a:solidFill>
                <a:latin typeface="Arial" panose="020B0604020202020204" pitchFamily="34" charset="0"/>
                <a:ea typeface="黑体" panose="02010609060101010101" pitchFamily="49" charset="-122"/>
              </a:defRPr>
            </a:lvl1pPr>
            <a:lvl2pPr marL="742950" indent="-28575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2pPr>
            <a:lvl3pPr marL="11430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3pPr>
            <a:lvl4pPr marL="16002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4pPr>
            <a:lvl5pPr marL="20574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9pPr>
          </a:lstStyle>
          <a:p>
            <a:pPr>
              <a:buFontTx/>
              <a:buChar char="•"/>
            </a:pPr>
            <a:endParaRPr lang="zh-CN" altLang="zh-CN" sz="1800">
              <a:latin typeface="楷体" panose="02010609060101010101" charset="-122"/>
              <a:ea typeface="楷体" panose="02010609060101010101" charset="-122"/>
              <a:cs typeface="楷体" panose="02010609060101010101" charset="-122"/>
              <a:sym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F26646B-9C8C-4138-BAFE-8EBE512CB94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02241-D512-4C24-9EAD-401ADC7FAE9C}" type="slidenum">
              <a:rPr lang="zh-CN" altLang="en-US" smtClean="0"/>
            </a:fld>
            <a:endParaRPr lang="zh-CN" altLang="en-US"/>
          </a:p>
        </p:txBody>
      </p:sp>
      <p:sp>
        <p:nvSpPr>
          <p:cNvPr id="7" name="内容占位符 6"/>
          <p:cNvSpPr>
            <a:spLocks noGrp="1"/>
          </p:cNvSpPr>
          <p:nvPr>
            <p:ph sz="quarter" idx="13"/>
          </p:nvPr>
        </p:nvSpPr>
        <p:spPr>
          <a:xfrm>
            <a:off x="838200" y="608903"/>
            <a:ext cx="10515600" cy="5575095"/>
          </a:xfrm>
        </p:spPr>
        <p:txBody>
          <a:bodyPr/>
          <a:lstStyle/>
          <a:p>
            <a:pPr lvl="0"/>
            <a:r>
              <a:rPr lang="zh-CN" altLang="en-US" smtClean="0"/>
              <a:t>单击此处编辑母版文本样式</a:t>
            </a:r>
            <a:endParaRPr lang="zh-CN" altLang="en-US"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normAutofit/>
          </a:bodyPr>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1DF4E06-FD59-4CBA-A3CB-E79F547CC4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1A05B6-A2FF-4F93-97B1-DDCE5BF1077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75657" y="353951"/>
            <a:ext cx="7854043" cy="931408"/>
          </a:xfrm>
        </p:spPr>
        <p:txBody>
          <a:bodyPr>
            <a:normAutofit/>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2188028"/>
            <a:ext cx="5156200" cy="3938135"/>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2188028"/>
            <a:ext cx="5156200" cy="3938135"/>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fld id="{B1DF4E06-FD59-4CBA-A3CB-E79F547CC498}"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F01A05B6-A2FF-4F93-97B1-DDCE5BF10771}" type="slidenum">
              <a:rPr lang="zh-CN" altLang="en-US" smtClean="0"/>
            </a:fld>
            <a:endParaRPr lang="zh-CN" altLang="en-US"/>
          </a:p>
        </p:txBody>
      </p:sp>
      <p:sp>
        <p:nvSpPr>
          <p:cNvPr id="9" name="等腰三角形 59" descr="#wm#_10_15_*Z"/>
          <p:cNvSpPr>
            <a:spLocks noChangeArrowheads="1"/>
          </p:cNvSpPr>
          <p:nvPr/>
        </p:nvSpPr>
        <p:spPr bwMode="auto">
          <a:xfrm rot="5400000" flipH="1">
            <a:off x="494233" y="615397"/>
            <a:ext cx="639251" cy="408517"/>
          </a:xfrm>
          <a:prstGeom prst="triangle">
            <a:avLst>
              <a:gd name="adj" fmla="val 50000"/>
            </a:avLst>
          </a:prstGeom>
          <a:solidFill>
            <a:srgbClr val="6784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36855" indent="-236855">
              <a:spcBef>
                <a:spcPct val="20000"/>
              </a:spcBef>
              <a:buSzPct val="125000"/>
              <a:buChar char="•"/>
              <a:defRPr>
                <a:solidFill>
                  <a:schemeClr val="bg2"/>
                </a:solidFill>
                <a:latin typeface="Arial" panose="020B0604020202020204" pitchFamily="34" charset="0"/>
                <a:ea typeface="黑体" panose="02010609060101010101" pitchFamily="49" charset="-122"/>
              </a:defRPr>
            </a:lvl1pPr>
            <a:lvl2pPr marL="742950" indent="-28575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2pPr>
            <a:lvl3pPr marL="11430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3pPr>
            <a:lvl4pPr marL="16002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4pPr>
            <a:lvl5pPr marL="20574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9pPr>
          </a:lstStyle>
          <a:p>
            <a:pPr>
              <a:buFontTx/>
              <a:buChar char="•"/>
            </a:pPr>
            <a:endParaRPr lang="zh-CN" altLang="zh-CN" sz="1800">
              <a:latin typeface="楷体" panose="02010609060101010101" charset="-122"/>
              <a:ea typeface="楷体" panose="02010609060101010101" charset="-122"/>
              <a:cs typeface="楷体" panose="02010609060101010101" charset="-122"/>
              <a:sym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40318" y="1681163"/>
            <a:ext cx="5158316"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标题 1"/>
          <p:cNvSpPr>
            <a:spLocks noGrp="1"/>
          </p:cNvSpPr>
          <p:nvPr>
            <p:ph type="title"/>
          </p:nvPr>
        </p:nvSpPr>
        <p:spPr>
          <a:xfrm>
            <a:off x="1202267" y="422276"/>
            <a:ext cx="8047567" cy="790575"/>
          </a:xfrm>
        </p:spPr>
        <p:txBody>
          <a:bodyPr>
            <a:normAutofit/>
          </a:bodyPr>
          <a:lstStyle/>
          <a:p>
            <a:r>
              <a:rPr lang="zh-CN" altLang="en-US" smtClean="0"/>
              <a:t>单击此处编辑母版标题样式</a:t>
            </a:r>
            <a:endParaRPr lang="zh-CN" altLang="en-US"/>
          </a:p>
        </p:txBody>
      </p:sp>
      <p:sp>
        <p:nvSpPr>
          <p:cNvPr id="2" name="日期占位符 1"/>
          <p:cNvSpPr>
            <a:spLocks noGrp="1"/>
          </p:cNvSpPr>
          <p:nvPr>
            <p:ph type="dt" sz="half" idx="10"/>
          </p:nvPr>
        </p:nvSpPr>
        <p:spPr/>
        <p:txBody>
          <a:bodyPr/>
          <a:lstStyle/>
          <a:p>
            <a:fld id="{B1DF4E06-FD59-4CBA-A3CB-E79F547CC49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F01A05B6-A2FF-4F93-97B1-DDCE5BF10771}" type="slidenum">
              <a:rPr lang="zh-CN" altLang="en-US" smtClean="0"/>
            </a:fld>
            <a:endParaRPr lang="zh-CN" altLang="en-US"/>
          </a:p>
        </p:txBody>
      </p:sp>
      <p:sp>
        <p:nvSpPr>
          <p:cNvPr id="11" name="等腰三角形 59" descr="#wm#_10_15_*Z"/>
          <p:cNvSpPr>
            <a:spLocks noChangeArrowheads="1"/>
          </p:cNvSpPr>
          <p:nvPr/>
        </p:nvSpPr>
        <p:spPr bwMode="auto">
          <a:xfrm rot="5400000" flipH="1">
            <a:off x="494233" y="615397"/>
            <a:ext cx="639251" cy="408517"/>
          </a:xfrm>
          <a:prstGeom prst="triangle">
            <a:avLst>
              <a:gd name="adj" fmla="val 50000"/>
            </a:avLst>
          </a:prstGeom>
          <a:solidFill>
            <a:srgbClr val="6784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36855" indent="-236855">
              <a:spcBef>
                <a:spcPct val="20000"/>
              </a:spcBef>
              <a:buSzPct val="125000"/>
              <a:buChar char="•"/>
              <a:defRPr>
                <a:solidFill>
                  <a:schemeClr val="bg2"/>
                </a:solidFill>
                <a:latin typeface="Arial" panose="020B0604020202020204" pitchFamily="34" charset="0"/>
                <a:ea typeface="黑体" panose="02010609060101010101" pitchFamily="49" charset="-122"/>
              </a:defRPr>
            </a:lvl1pPr>
            <a:lvl2pPr marL="742950" indent="-28575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2pPr>
            <a:lvl3pPr marL="11430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3pPr>
            <a:lvl4pPr marL="16002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4pPr>
            <a:lvl5pPr marL="20574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9pPr>
          </a:lstStyle>
          <a:p>
            <a:pPr>
              <a:buFontTx/>
              <a:buChar char="•"/>
            </a:pPr>
            <a:endParaRPr lang="zh-CN" altLang="zh-CN" sz="1800">
              <a:latin typeface="楷体" panose="02010609060101010101" charset="-122"/>
              <a:ea typeface="楷体" panose="02010609060101010101" charset="-122"/>
              <a:cs typeface="楷体" panose="02010609060101010101" charset="-122"/>
              <a:sym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870400" y="3157200"/>
            <a:ext cx="6451200" cy="590400"/>
          </a:xfrm>
        </p:spPr>
        <p:txBody>
          <a:bodyPr>
            <a:normAutofit/>
          </a:bodyPr>
          <a:lstStyle>
            <a:lvl1pPr algn="ctr">
              <a:defRPr sz="3200">
                <a:solidFill>
                  <a:srgbClr val="505050"/>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B1DF4E06-FD59-4CBA-A3CB-E79F547CC49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1A05B6-A2FF-4F93-97B1-DDCE5BF10771}" type="slidenum">
              <a:rPr lang="zh-CN" altLang="en-US" smtClean="0"/>
            </a:fld>
            <a:endParaRPr lang="zh-CN" altLang="en-US"/>
          </a:p>
        </p:txBody>
      </p:sp>
      <p:sp>
        <p:nvSpPr>
          <p:cNvPr id="8" name="等腰三角形 59"/>
          <p:cNvSpPr>
            <a:spLocks noChangeArrowheads="1"/>
          </p:cNvSpPr>
          <p:nvPr>
            <p:custDataLst>
              <p:tags r:id="rId2"/>
            </p:custDataLst>
          </p:nvPr>
        </p:nvSpPr>
        <p:spPr bwMode="auto">
          <a:xfrm rot="60000" flipH="1">
            <a:off x="5783570" y="2175560"/>
            <a:ext cx="1486625" cy="955082"/>
          </a:xfrm>
          <a:prstGeom prst="triangle">
            <a:avLst>
              <a:gd name="adj" fmla="val 50000"/>
            </a:avLst>
          </a:prstGeom>
          <a:solidFill>
            <a:srgbClr val="B6E68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pPr>
            <a:endParaRPr lang="zh-CN" altLang="zh-CN">
              <a:solidFill>
                <a:srgbClr val="FFFFFF"/>
              </a:solidFill>
              <a:latin typeface="楷体" panose="02010609060101010101" charset="-122"/>
              <a:ea typeface="楷体" panose="02010609060101010101" charset="-122"/>
              <a:cs typeface="楷体" panose="02010609060101010101" charset="-122"/>
            </a:endParaRPr>
          </a:p>
        </p:txBody>
      </p:sp>
      <p:sp>
        <p:nvSpPr>
          <p:cNvPr id="9" name="等腰三角形 59"/>
          <p:cNvSpPr>
            <a:spLocks noChangeArrowheads="1"/>
          </p:cNvSpPr>
          <p:nvPr>
            <p:custDataLst>
              <p:tags r:id="rId3"/>
            </p:custDataLst>
          </p:nvPr>
        </p:nvSpPr>
        <p:spPr bwMode="auto">
          <a:xfrm rot="60000" flipH="1">
            <a:off x="5072261" y="2175560"/>
            <a:ext cx="1486625" cy="955082"/>
          </a:xfrm>
          <a:prstGeom prst="triangle">
            <a:avLst>
              <a:gd name="adj" fmla="val 50000"/>
            </a:avLst>
          </a:prstGeom>
          <a:solidFill>
            <a:srgbClr val="8FC22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pPr>
            <a:endParaRPr lang="zh-CN" altLang="zh-CN">
              <a:solidFill>
                <a:srgbClr val="FFFFFF"/>
              </a:solidFill>
              <a:latin typeface="楷体" panose="02010609060101010101" charset="-122"/>
              <a:ea typeface="楷体" panose="02010609060101010101" charset="-122"/>
              <a:cs typeface="楷体" panose="02010609060101010101"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DF4E06-FD59-4CBA-A3CB-E79F547CC4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1A05B6-A2FF-4F93-97B1-DDCE5BF1077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04800" y="421200"/>
            <a:ext cx="8049600" cy="792000"/>
          </a:xfrm>
        </p:spPr>
        <p:txBody>
          <a:bodyPr anchor="ctr" anchorCtr="0"/>
          <a:lstStyle>
            <a:lvl1pPr>
              <a:defRPr sz="3200">
                <a:solidFill>
                  <a:srgbClr val="6F8A1B"/>
                </a:solidFill>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6941461" y="1602000"/>
            <a:ext cx="4022400" cy="4525200"/>
          </a:xfrm>
        </p:spPr>
        <p:txBody>
          <a:bodyPr/>
          <a:lstStyle>
            <a:lvl1pPr marL="0" indent="0">
              <a:buNone/>
              <a:defRPr sz="3200">
                <a:solidFill>
                  <a:srgbClr val="80808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200" y="1587600"/>
            <a:ext cx="5751786" cy="4525200"/>
          </a:xfrm>
        </p:spPr>
        <p:txBody>
          <a:bodyPr>
            <a:normAutofit/>
          </a:bodyPr>
          <a:lstStyle>
            <a:lvl1pPr marL="285750" indent="-285750">
              <a:buFont typeface="Arial" panose="020B0604020202020204" pitchFamily="34" charset="0"/>
              <a:buChar char="•"/>
              <a:defRPr sz="1800">
                <a:solidFill>
                  <a:srgbClr val="80808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8" name="等腰三角形 59" descr="#wm#_10_15_*Z"/>
          <p:cNvSpPr>
            <a:spLocks noChangeArrowheads="1"/>
          </p:cNvSpPr>
          <p:nvPr/>
        </p:nvSpPr>
        <p:spPr bwMode="auto">
          <a:xfrm rot="5400000" flipH="1">
            <a:off x="494233" y="615397"/>
            <a:ext cx="639251" cy="408517"/>
          </a:xfrm>
          <a:prstGeom prst="triangle">
            <a:avLst>
              <a:gd name="adj" fmla="val 50000"/>
            </a:avLst>
          </a:prstGeom>
          <a:solidFill>
            <a:srgbClr val="6784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36855" indent="-236855">
              <a:spcBef>
                <a:spcPct val="20000"/>
              </a:spcBef>
              <a:buSzPct val="125000"/>
              <a:buChar char="•"/>
              <a:defRPr>
                <a:solidFill>
                  <a:schemeClr val="bg2"/>
                </a:solidFill>
                <a:latin typeface="Arial" panose="020B0604020202020204" pitchFamily="34" charset="0"/>
                <a:ea typeface="黑体" panose="02010609060101010101" pitchFamily="49" charset="-122"/>
              </a:defRPr>
            </a:lvl1pPr>
            <a:lvl2pPr marL="742950" indent="-28575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2pPr>
            <a:lvl3pPr marL="11430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3pPr>
            <a:lvl4pPr marL="16002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4pPr>
            <a:lvl5pPr marL="20574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9pPr>
          </a:lstStyle>
          <a:p>
            <a:pPr>
              <a:buFontTx/>
              <a:buChar char="•"/>
            </a:pPr>
            <a:endParaRPr lang="zh-CN" altLang="zh-CN" sz="180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9" name="日期占位符 8"/>
          <p:cNvSpPr>
            <a:spLocks noGrp="1"/>
          </p:cNvSpPr>
          <p:nvPr>
            <p:ph type="dt" sz="half" idx="10"/>
          </p:nvPr>
        </p:nvSpPr>
        <p:spPr/>
        <p:txBody>
          <a:bodyPr/>
          <a:lstStyle/>
          <a:p>
            <a:fld id="{B1DF4E06-FD59-4CBA-A3CB-E79F547CC498}" type="datetimeFigureOut">
              <a:rPr lang="zh-CN" altLang="en-US" smtClean="0"/>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11" name="灯片编号占位符 10"/>
          <p:cNvSpPr>
            <a:spLocks noGrp="1"/>
          </p:cNvSpPr>
          <p:nvPr>
            <p:ph type="sldNum" sz="quarter" idx="12"/>
          </p:nvPr>
        </p:nvSpPr>
        <p:spPr/>
        <p:txBody>
          <a:bodyPr/>
          <a:lstStyle/>
          <a:p>
            <a:fld id="{F01A05B6-A2FF-4F93-97B1-DDCE5BF1077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10312" y="422275"/>
            <a:ext cx="1354667" cy="5703888"/>
          </a:xfrm>
        </p:spPr>
        <p:txBody>
          <a:bodyPr vert="eaVert">
            <a:normAutofit/>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422275"/>
            <a:ext cx="6668910" cy="5703888"/>
          </a:xfrm>
        </p:spPr>
        <p:txBody>
          <a:bodyPr vert="eaVert">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1DF4E06-FD59-4CBA-A3CB-E79F547CC4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1A05B6-A2FF-4F93-97B1-DDCE5BF1077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image" Target="../media/image4.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961119"/>
            <a:ext cx="7854043" cy="931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normAutofit/>
          </a:bodyPr>
          <a:lstStyle/>
          <a:p>
            <a:pPr lvl="0"/>
            <a:r>
              <a:rPr lang="zh-CN" smtClean="0">
                <a:sym typeface="Arial" panose="020B0604020202020204" pitchFamily="34" charset="0"/>
              </a:rPr>
              <a:t>单击此处编辑母版标题样式</a:t>
            </a:r>
            <a:endParaRPr lang="zh-CN" smtClean="0">
              <a:sym typeface="Arial" panose="020B0604020202020204" pitchFamily="34" charset="0"/>
            </a:endParaRPr>
          </a:p>
        </p:txBody>
      </p:sp>
      <p:sp>
        <p:nvSpPr>
          <p:cNvPr id="1027" name="Rectangle 3"/>
          <p:cNvSpPr>
            <a:spLocks noGrp="1" noChangeArrowheads="1"/>
          </p:cNvSpPr>
          <p:nvPr>
            <p:ph type="body" idx="1"/>
          </p:nvPr>
        </p:nvSpPr>
        <p:spPr bwMode="auto">
          <a:xfrm>
            <a:off x="838200" y="2122714"/>
            <a:ext cx="10515600" cy="400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normAutofit/>
          </a:bodyPr>
          <a:lstStyle/>
          <a:p>
            <a:pPr lvl="0"/>
            <a:r>
              <a:rPr lang="zh-CN" dirty="0" smtClean="0"/>
              <a:t>单击此处编辑母版文本样式</a:t>
            </a:r>
            <a:endParaRPr lang="zh-CN" dirty="0" smtClean="0"/>
          </a:p>
          <a:p>
            <a:pPr lvl="1"/>
            <a:r>
              <a:rPr lang="zh-CN" dirty="0" smtClean="0"/>
              <a:t>第二级</a:t>
            </a:r>
            <a:endParaRPr lang="zh-CN" dirty="0" smtClean="0"/>
          </a:p>
          <a:p>
            <a:pPr lvl="2"/>
            <a:r>
              <a:rPr lang="zh-CN" dirty="0" smtClean="0"/>
              <a:t>第三级</a:t>
            </a:r>
            <a:endParaRPr lang="zh-CN" dirty="0" smtClean="0"/>
          </a:p>
          <a:p>
            <a:pPr lvl="3"/>
            <a:r>
              <a:rPr lang="zh-CN" dirty="0" smtClean="0"/>
              <a:t>第四级</a:t>
            </a:r>
            <a:endParaRPr lang="zh-CN" dirty="0" smtClean="0"/>
          </a:p>
          <a:p>
            <a:pPr lvl="4"/>
            <a:r>
              <a:rPr lang="zh-CN" dirty="0" smtClean="0"/>
              <a:t>第五级</a:t>
            </a:r>
            <a:endParaRPr lang="zh-CN" dirty="0" smtClean="0"/>
          </a:p>
        </p:txBody>
      </p:sp>
      <p:sp>
        <p:nvSpPr>
          <p:cNvPr id="2" name="日期占位符 1"/>
          <p:cNvSpPr>
            <a:spLocks noGrp="1"/>
          </p:cNvSpPr>
          <p:nvPr>
            <p:ph type="dt" sz="half" idx="2"/>
          </p:nvPr>
        </p:nvSpPr>
        <p:spPr>
          <a:xfrm>
            <a:off x="838200" y="6356351"/>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楷体" panose="02010609060101010101" charset="-122"/>
                <a:ea typeface="楷体" panose="02010609060101010101" charset="-122"/>
                <a:cs typeface="楷体" panose="02010609060101010101" charset="-122"/>
              </a:defRPr>
            </a:lvl1pPr>
          </a:lstStyle>
          <a:p>
            <a:fld id="{B1DF4E06-FD59-4CBA-A3CB-E79F547CC498}" type="datetimeFigureOut">
              <a:rPr lang="zh-CN" altLang="en-US" smtClean="0"/>
            </a:fld>
            <a:endParaRPr lang="zh-CN" altLang="en-US"/>
          </a:p>
        </p:txBody>
      </p:sp>
      <p:sp>
        <p:nvSpPr>
          <p:cNvPr id="3" name="页脚占位符 2"/>
          <p:cNvSpPr>
            <a:spLocks noGrp="1"/>
          </p:cNvSpPr>
          <p:nvPr>
            <p:ph type="ftr" sz="quarter" idx="3"/>
          </p:nvPr>
        </p:nvSpPr>
        <p:spPr>
          <a:xfrm>
            <a:off x="4038600" y="6356351"/>
            <a:ext cx="4114800" cy="365125"/>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楷体" panose="02010609060101010101" charset="-122"/>
                <a:ea typeface="楷体" panose="02010609060101010101" charset="-122"/>
                <a:cs typeface="楷体" panose="02010609060101010101" charset="-122"/>
              </a:defRPr>
            </a:lvl1pPr>
          </a:lstStyle>
          <a:p>
            <a:endParaRPr lang="zh-CN" altLang="en-US"/>
          </a:p>
        </p:txBody>
      </p:sp>
      <p:sp>
        <p:nvSpPr>
          <p:cNvPr id="4" name="灯片编号占位符 3"/>
          <p:cNvSpPr>
            <a:spLocks noGrp="1"/>
          </p:cNvSpPr>
          <p:nvPr>
            <p:ph type="sldNum" sz="quarter" idx="4"/>
          </p:nvPr>
        </p:nvSpPr>
        <p:spPr>
          <a:xfrm>
            <a:off x="8610600" y="6356351"/>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楷体" panose="02010609060101010101" charset="-122"/>
                <a:ea typeface="楷体" panose="02010609060101010101" charset="-122"/>
                <a:cs typeface="楷体" panose="02010609060101010101" charset="-122"/>
              </a:defRPr>
            </a:lvl1pPr>
          </a:lstStyle>
          <a:p>
            <a:fld id="{F01A05B6-A2FF-4F93-97B1-DDCE5BF1077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p:titleStyle>
    <p:bodyStyle>
      <a:lvl1pPr marL="236855" indent="-236855" algn="l" rtl="0" fontAlgn="base">
        <a:spcBef>
          <a:spcPts val="0"/>
        </a:spcBef>
        <a:spcAft>
          <a:spcPct val="0"/>
        </a:spcAft>
        <a:buSzPct val="125000"/>
        <a:buChar char="•"/>
        <a:defRPr sz="2400" kern="1200">
          <a:solidFill>
            <a:schemeClr val="bg2"/>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marL="742950" indent="-285750" algn="l" rtl="0" eaLnBrk="0" fontAlgn="base" hangingPunct="0">
        <a:spcBef>
          <a:spcPts val="0"/>
        </a:spcBef>
        <a:spcAft>
          <a:spcPct val="0"/>
        </a:spcAft>
        <a:buSzPct val="125000"/>
        <a:buFont typeface="Arial" panose="020B0604020202020204" pitchFamily="34" charset="0"/>
        <a:buChar char="•"/>
        <a:defRPr sz="2000" kern="1200">
          <a:solidFill>
            <a:schemeClr val="bg2"/>
          </a:solidFill>
          <a:latin typeface="楷体" panose="02010609060101010101" charset="-122"/>
          <a:ea typeface="楷体" panose="02010609060101010101" charset="-122"/>
          <a:cs typeface="楷体" panose="02010609060101010101" charset="-122"/>
          <a:sym typeface="Arial" panose="020B0604020202020204" pitchFamily="34" charset="0"/>
        </a:defRPr>
      </a:lvl2pPr>
      <a:lvl3pPr marL="1200150" indent="-285750" algn="l" rtl="0" eaLnBrk="0" fontAlgn="base" hangingPunct="0">
        <a:spcBef>
          <a:spcPts val="0"/>
        </a:spcBef>
        <a:spcAft>
          <a:spcPct val="0"/>
        </a:spcAft>
        <a:buSzPct val="125000"/>
        <a:buFont typeface="Arial" panose="020B0604020202020204" pitchFamily="34" charset="0"/>
        <a:buChar char="•"/>
        <a:defRPr kern="1200">
          <a:solidFill>
            <a:schemeClr val="bg2"/>
          </a:solidFill>
          <a:latin typeface="楷体" panose="02010609060101010101" charset="-122"/>
          <a:ea typeface="楷体" panose="02010609060101010101" charset="-122"/>
          <a:cs typeface="楷体" panose="02010609060101010101" charset="-122"/>
          <a:sym typeface="Arial" panose="020B0604020202020204" pitchFamily="34" charset="0"/>
        </a:defRPr>
      </a:lvl3pPr>
      <a:lvl4pPr marL="1657350" indent="-285750" algn="l" rtl="0" eaLnBrk="0" fontAlgn="base" hangingPunct="0">
        <a:spcBef>
          <a:spcPts val="0"/>
        </a:spcBef>
        <a:spcAft>
          <a:spcPct val="0"/>
        </a:spcAft>
        <a:buSzPct val="125000"/>
        <a:buFont typeface="Arial" panose="020B0604020202020204" pitchFamily="34" charset="0"/>
        <a:buChar char="•"/>
        <a:defRPr kern="1200">
          <a:solidFill>
            <a:schemeClr val="bg2"/>
          </a:solidFill>
          <a:latin typeface="楷体" panose="02010609060101010101" charset="-122"/>
          <a:ea typeface="楷体" panose="02010609060101010101" charset="-122"/>
          <a:cs typeface="楷体" panose="02010609060101010101" charset="-122"/>
          <a:sym typeface="Arial" panose="020B0604020202020204" pitchFamily="34" charset="0"/>
        </a:defRPr>
      </a:lvl4pPr>
      <a:lvl5pPr marL="2114550" indent="-285750" algn="l" rtl="0" eaLnBrk="0" fontAlgn="base" hangingPunct="0">
        <a:spcBef>
          <a:spcPts val="0"/>
        </a:spcBef>
        <a:spcAft>
          <a:spcPct val="0"/>
        </a:spcAft>
        <a:buSzPct val="125000"/>
        <a:buFont typeface="Arial" panose="020B0604020202020204" pitchFamily="34" charset="0"/>
        <a:buChar char="•"/>
        <a:defRPr kern="1200">
          <a:solidFill>
            <a:schemeClr val="bg2"/>
          </a:solidFill>
          <a:latin typeface="楷体" panose="02010609060101010101" charset="-122"/>
          <a:ea typeface="楷体" panose="02010609060101010101" charset="-122"/>
          <a:cs typeface="楷体" panose="02010609060101010101" charset="-122"/>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1"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1051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smtClean="0"/>
              <a:t>单击此处编辑母版标题样式</a:t>
            </a:r>
            <a:endParaRPr lang="zh-CN" smtClean="0"/>
          </a:p>
        </p:txBody>
      </p:sp>
      <p:sp>
        <p:nvSpPr>
          <p:cNvPr id="1027" name="Rectangle 3"/>
          <p:cNvSpPr>
            <a:spLocks noGrp="1" noChangeArrowheads="1"/>
          </p:cNvSpPr>
          <p:nvPr>
            <p:ph type="body" idx="1"/>
          </p:nvPr>
        </p:nvSpPr>
        <p:spPr bwMode="auto">
          <a:xfrm>
            <a:off x="838200" y="1600201"/>
            <a:ext cx="10515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dirty="0" smtClean="0"/>
              <a:t>单击此处编辑母版文本样式</a:t>
            </a:r>
            <a:endParaRPr lang="zh-CN" dirty="0" smtClean="0"/>
          </a:p>
          <a:p>
            <a:pPr lvl="1"/>
            <a:r>
              <a:rPr lang="zh-CN" dirty="0" smtClean="0"/>
              <a:t>第二级</a:t>
            </a:r>
            <a:endParaRPr lang="zh-CN" dirty="0" smtClean="0"/>
          </a:p>
          <a:p>
            <a:pPr lvl="2"/>
            <a:r>
              <a:rPr lang="zh-CN" dirty="0" smtClean="0"/>
              <a:t>第三级</a:t>
            </a:r>
            <a:endParaRPr lang="zh-CN" dirty="0" smtClean="0"/>
          </a:p>
          <a:p>
            <a:pPr lvl="3"/>
            <a:r>
              <a:rPr lang="zh-CN" dirty="0" smtClean="0"/>
              <a:t>第四级</a:t>
            </a:r>
            <a:endParaRPr lang="zh-CN" dirty="0" smtClean="0"/>
          </a:p>
          <a:p>
            <a:pPr lvl="4"/>
            <a:r>
              <a:rPr lang="zh-CN" dirty="0" smtClean="0"/>
              <a:t>第五级</a:t>
            </a:r>
            <a:endParaRPr lang="zh-CN" dirty="0" smtClean="0"/>
          </a:p>
        </p:txBody>
      </p:sp>
      <p:sp>
        <p:nvSpPr>
          <p:cNvPr id="2" name="日期占位符 1"/>
          <p:cNvSpPr>
            <a:spLocks noGrp="1"/>
          </p:cNvSpPr>
          <p:nvPr>
            <p:ph type="dt" sz="half" idx="2"/>
          </p:nvPr>
        </p:nvSpPr>
        <p:spPr>
          <a:xfrm>
            <a:off x="838200" y="6356351"/>
            <a:ext cx="2743200" cy="365125"/>
          </a:xfrm>
          <a:prstGeom prst="rect">
            <a:avLst/>
          </a:prstGeom>
        </p:spPr>
        <p:txBody>
          <a:bodyPr vert="horz" wrap="square" lIns="91440" tIns="45720" rIns="91440" bIns="45720" rtlCol="0" anchor="ctr">
            <a:normAutofit/>
          </a:bodyPr>
          <a:lstStyle>
            <a:lvl1pPr algn="l">
              <a:defRPr sz="1400">
                <a:solidFill>
                  <a:schemeClr val="tx1">
                    <a:tint val="75000"/>
                  </a:schemeClr>
                </a:solidFill>
              </a:defRPr>
            </a:lvl1pPr>
          </a:lstStyle>
          <a:p>
            <a:fld id="{BF26646B-9C8C-4138-BAFE-8EBE512CB94B}" type="datetimeFigureOut">
              <a:rPr lang="zh-CN" altLang="en-US" smtClean="0"/>
            </a:fld>
            <a:endParaRPr lang="zh-CN" altLang="en-US"/>
          </a:p>
        </p:txBody>
      </p:sp>
      <p:sp>
        <p:nvSpPr>
          <p:cNvPr id="3" name="页脚占位符 2"/>
          <p:cNvSpPr>
            <a:spLocks noGrp="1"/>
          </p:cNvSpPr>
          <p:nvPr>
            <p:ph type="ftr" sz="quarter" idx="3"/>
          </p:nvPr>
        </p:nvSpPr>
        <p:spPr>
          <a:xfrm>
            <a:off x="4038600" y="6356351"/>
            <a:ext cx="4114800" cy="365125"/>
          </a:xfrm>
          <a:prstGeom prst="rect">
            <a:avLst/>
          </a:prstGeom>
        </p:spPr>
        <p:txBody>
          <a:bodyPr vert="horz" wrap="square" lIns="91440" tIns="45720" rIns="91440" bIns="45720" rtlCol="0" anchor="ctr">
            <a:normAutofit/>
          </a:bodyPr>
          <a:lstStyle>
            <a:lvl1pPr algn="ctr">
              <a:defRPr sz="14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8610600" y="6356351"/>
            <a:ext cx="2743200" cy="365125"/>
          </a:xfrm>
          <a:prstGeom prst="rect">
            <a:avLst/>
          </a:prstGeom>
        </p:spPr>
        <p:txBody>
          <a:bodyPr vert="horz" wrap="square" lIns="91440" tIns="45720" rIns="91440" bIns="45720" rtlCol="0" anchor="ctr">
            <a:normAutofit/>
          </a:bodyPr>
          <a:lstStyle>
            <a:lvl1pPr algn="r">
              <a:defRPr sz="1400">
                <a:solidFill>
                  <a:schemeClr val="tx1">
                    <a:tint val="75000"/>
                  </a:schemeClr>
                </a:solidFill>
              </a:defRPr>
            </a:lvl1pPr>
          </a:lstStyle>
          <a:p>
            <a:fld id="{E8702241-D512-4C24-9EAD-401ADC7FAE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856241"/>
          </a:solidFill>
          <a:latin typeface="Arial" panose="020B0604020202020204" pitchFamily="34" charset="0"/>
          <a:ea typeface="黑体" panose="02010609060101010101" pitchFamily="49" charset="-122"/>
          <a:cs typeface="+mj-cs"/>
          <a:sym typeface="Arial" panose="020B0604020202020204" pitchFamily="34" charset="0"/>
        </a:defRPr>
      </a:lvl1pPr>
      <a:lvl2pPr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ts val="0"/>
        </a:spcBef>
        <a:spcAft>
          <a:spcPct val="0"/>
        </a:spcAft>
        <a:buChar char="•"/>
        <a:defRPr sz="2400" kern="1200">
          <a:solidFill>
            <a:srgbClr val="856241"/>
          </a:solidFill>
          <a:latin typeface="Arial" panose="020B0604020202020204" pitchFamily="34" charset="0"/>
          <a:ea typeface="黑体" panose="02010609060101010101" pitchFamily="49" charset="-122"/>
          <a:cs typeface="+mn-cs"/>
          <a:sym typeface="Arial" panose="020B0604020202020204" pitchFamily="34" charset="0"/>
        </a:defRPr>
      </a:lvl1pPr>
      <a:lvl2pPr marL="914400" indent="-457200" algn="l" rtl="0" eaLnBrk="0" fontAlgn="base" hangingPunct="0">
        <a:spcBef>
          <a:spcPts val="0"/>
        </a:spcBef>
        <a:spcAft>
          <a:spcPct val="0"/>
        </a:spcAft>
        <a:buFont typeface="Arial" panose="020B0604020202020204" pitchFamily="34" charset="0"/>
        <a:buChar char="•"/>
        <a:defRPr sz="2000" kern="1200">
          <a:solidFill>
            <a:srgbClr val="856241"/>
          </a:solidFill>
          <a:latin typeface="Arial" panose="020B0604020202020204" pitchFamily="34" charset="0"/>
          <a:ea typeface="黑体" panose="02010609060101010101" pitchFamily="49" charset="-122"/>
          <a:cs typeface="+mn-cs"/>
          <a:sym typeface="Arial" panose="020B0604020202020204" pitchFamily="34" charset="0"/>
        </a:defRPr>
      </a:lvl2pPr>
      <a:lvl3pPr marL="1257300" indent="-342900" algn="l" rtl="0" eaLnBrk="0" fontAlgn="base" hangingPunct="0">
        <a:spcBef>
          <a:spcPts val="0"/>
        </a:spcBef>
        <a:spcAft>
          <a:spcPct val="0"/>
        </a:spcAft>
        <a:buFont typeface="Arial" panose="020B0604020202020204" pitchFamily="34" charset="0"/>
        <a:buChar char="•"/>
        <a:defRPr sz="1800" kern="1200">
          <a:solidFill>
            <a:srgbClr val="856241"/>
          </a:solidFill>
          <a:latin typeface="Arial" panose="020B0604020202020204" pitchFamily="34" charset="0"/>
          <a:ea typeface="黑体" panose="02010609060101010101" pitchFamily="49" charset="-122"/>
          <a:cs typeface="+mn-cs"/>
          <a:sym typeface="Arial" panose="020B0604020202020204" pitchFamily="34" charset="0"/>
        </a:defRPr>
      </a:lvl3pPr>
      <a:lvl4pPr marL="1714500" indent="-342900" algn="l" rtl="0" eaLnBrk="0" fontAlgn="base" hangingPunct="0">
        <a:spcBef>
          <a:spcPts val="0"/>
        </a:spcBef>
        <a:spcAft>
          <a:spcPct val="0"/>
        </a:spcAft>
        <a:buFont typeface="Arial" panose="020B0604020202020204" pitchFamily="34" charset="0"/>
        <a:buChar char="•"/>
        <a:defRPr sz="1800" kern="1200">
          <a:solidFill>
            <a:srgbClr val="856241"/>
          </a:solidFill>
          <a:latin typeface="Arial" panose="020B0604020202020204" pitchFamily="34" charset="0"/>
          <a:ea typeface="黑体" panose="02010609060101010101" pitchFamily="49" charset="-122"/>
          <a:cs typeface="+mn-cs"/>
          <a:sym typeface="Arial" panose="020B0604020202020204" pitchFamily="34" charset="0"/>
        </a:defRPr>
      </a:lvl4pPr>
      <a:lvl5pPr marL="2171700" indent="-342900" algn="l" rtl="0" eaLnBrk="0" fontAlgn="base" hangingPunct="0">
        <a:spcBef>
          <a:spcPts val="0"/>
        </a:spcBef>
        <a:spcAft>
          <a:spcPct val="0"/>
        </a:spcAft>
        <a:buFont typeface="Arial" panose="020B0604020202020204" pitchFamily="34" charset="0"/>
        <a:buChar char="•"/>
        <a:defRPr sz="1800" kern="1200">
          <a:solidFill>
            <a:srgbClr val="856241"/>
          </a:solidFill>
          <a:latin typeface="Arial" panose="020B0604020202020204" pitchFamily="34" charset="0"/>
          <a:ea typeface="黑体" panose="02010609060101010101" pitchFamily="49"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tags" Target="../tags/tag6.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1.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2.xml"/><Relationship Id="rId2" Type="http://schemas.openxmlformats.org/officeDocument/2006/relationships/tags" Target="../tags/tag1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3.xml"/><Relationship Id="rId2" Type="http://schemas.openxmlformats.org/officeDocument/2006/relationships/tags" Target="../tags/tag18.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8" Type="http://schemas.openxmlformats.org/officeDocument/2006/relationships/slideLayout" Target="../slideLayouts/slideLayout7.xml"/><Relationship Id="rId27" Type="http://schemas.openxmlformats.org/officeDocument/2006/relationships/themeOverride" Target="../theme/themeOverride14.xml"/><Relationship Id="rId26" Type="http://schemas.openxmlformats.org/officeDocument/2006/relationships/tags" Target="../tags/tag43.xml"/><Relationship Id="rId25" Type="http://schemas.openxmlformats.org/officeDocument/2006/relationships/tags" Target="../tags/tag42.xml"/><Relationship Id="rId24" Type="http://schemas.openxmlformats.org/officeDocument/2006/relationships/tags" Target="../tags/tag41.xml"/><Relationship Id="rId23" Type="http://schemas.openxmlformats.org/officeDocument/2006/relationships/tags" Target="../tags/tag40.xml"/><Relationship Id="rId22" Type="http://schemas.openxmlformats.org/officeDocument/2006/relationships/tags" Target="../tags/tag39.xml"/><Relationship Id="rId21" Type="http://schemas.openxmlformats.org/officeDocument/2006/relationships/tags" Target="../tags/tag38.xml"/><Relationship Id="rId20" Type="http://schemas.openxmlformats.org/officeDocument/2006/relationships/tags" Target="../tags/tag37.xml"/><Relationship Id="rId2" Type="http://schemas.openxmlformats.org/officeDocument/2006/relationships/tags" Target="../tags/tag19.xml"/><Relationship Id="rId19" Type="http://schemas.openxmlformats.org/officeDocument/2006/relationships/tags" Target="../tags/tag36.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5.xml"/><Relationship Id="rId2" Type="http://schemas.openxmlformats.org/officeDocument/2006/relationships/tags" Target="../tags/tag44.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6.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7.xml"/><Relationship Id="rId1" Type="http://schemas.openxmlformats.org/officeDocument/2006/relationships/tags" Target="../tags/tag4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xml"/><Relationship Id="rId2" Type="http://schemas.openxmlformats.org/officeDocument/2006/relationships/tags" Target="../tags/tag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xml"/><Relationship Id="rId2" Type="http://schemas.openxmlformats.org/officeDocument/2006/relationships/tags" Target="../tags/tag8.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4.xml"/><Relationship Id="rId2" Type="http://schemas.openxmlformats.org/officeDocument/2006/relationships/tags" Target="../tags/tag9.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5.xml"/><Relationship Id="rId2" Type="http://schemas.openxmlformats.org/officeDocument/2006/relationships/tags" Target="../tags/tag10.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6.xml"/><Relationship Id="rId2" Type="http://schemas.openxmlformats.org/officeDocument/2006/relationships/tags" Target="../tags/tag1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8.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9.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3"/>
          <p:cNvSpPr>
            <a:spLocks noGrp="1"/>
          </p:cNvSpPr>
          <p:nvPr>
            <p:custDataLst>
              <p:tags r:id="rId1"/>
            </p:custDataLst>
          </p:nvPr>
        </p:nvSpPr>
        <p:spPr>
          <a:xfrm>
            <a:off x="1125855" y="2387600"/>
            <a:ext cx="8717915" cy="931545"/>
          </a:xfrm>
          <a:prstGeom prst="rect">
            <a:avLst/>
          </a:prstGeom>
          <a:noFill/>
          <a:ln>
            <a:noFill/>
          </a:ln>
        </p:spPr>
        <p:txBody>
          <a:bodyPr vert="horz" wrap="square" lIns="91440" tIns="45720" rIns="91440" bIns="45720" numCol="1" anchor="ctr" anchorCtr="0" compatLnSpc="1">
            <a:no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pPr marL="0" indent="0">
              <a:buSzTx/>
              <a:buNone/>
            </a:pPr>
            <a:r>
              <a:rPr lang="zh-CN" altLang="en-US" sz="6000" b="1" dirty="0" smtClean="0">
                <a:solidFill>
                  <a:schemeClr val="tx1"/>
                </a:solidFill>
              </a:rPr>
              <a:t>如何做一个标准的居士</a:t>
            </a:r>
            <a:endParaRPr lang="zh-CN" altLang="en-US" sz="6000" b="1" dirty="0" smtClean="0">
              <a:solidFill>
                <a:schemeClr val="tx1"/>
              </a:solidFill>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90" y="1548670"/>
            <a:ext cx="8911687" cy="956496"/>
          </a:xfrm>
        </p:spPr>
        <p:txBody>
          <a:bodyPr>
            <a:normAutofit fontScale="90000"/>
          </a:bodyPr>
          <a:lstStyle/>
          <a:p>
            <a:pPr lvl="0"/>
            <a:r>
              <a:rPr lang="zh-CN" altLang="en-US" sz="3200" b="1" dirty="0" smtClean="0">
                <a:sym typeface="+mn-ea"/>
              </a:rPr>
              <a:t>下等见解</a:t>
            </a:r>
            <a:r>
              <a:rPr lang="en-US" altLang="zh-CN" sz="3200" b="1" dirty="0" smtClean="0">
                <a:sym typeface="+mn-ea"/>
              </a:rPr>
              <a:t>--</a:t>
            </a:r>
            <a:r>
              <a:rPr lang="zh-CN" altLang="en-US" sz="3200" b="1" dirty="0" smtClean="0">
                <a:sym typeface="+mn-ea"/>
              </a:rPr>
              <a:t>深信因果</a:t>
            </a:r>
            <a:br>
              <a:rPr lang="en-US" sz="3200" b="1" dirty="0">
                <a:sym typeface="+mn-ea"/>
              </a:rPr>
            </a:br>
            <a:endParaRPr lang="en-CA"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22805"/>
            <a:ext cx="10515600" cy="4432935"/>
          </a:xfrm>
        </p:spPr>
        <p:txBody>
          <a:bodyPr>
            <a:noAutofit/>
          </a:bodyPr>
          <a:lstStyle/>
          <a:p>
            <a:pPr marL="0" indent="0" latinLnBrk="0">
              <a:spcAft>
                <a:spcPts val="1200"/>
              </a:spcAft>
              <a:buNone/>
            </a:pPr>
            <a:r>
              <a:rPr lang="zh-CN" altLang="en-US" dirty="0" smtClean="0">
                <a:ln/>
                <a:solidFill>
                  <a:schemeClr val="tx1"/>
                </a:solidFill>
                <a:effectLst>
                  <a:outerShdw blurRad="38100" dist="19050" dir="2700000" algn="tl" rotWithShape="0">
                    <a:schemeClr val="dk1">
                      <a:alpha val="40000"/>
                    </a:schemeClr>
                  </a:outerShdw>
                </a:effectLst>
                <a:sym typeface="+mn-ea"/>
              </a:rPr>
              <a:t>智信依据</a:t>
            </a:r>
            <a:endParaRPr lang="zh-CN" altLang="en-US" dirty="0" smtClean="0">
              <a:ln/>
              <a:solidFill>
                <a:schemeClr val="tx1"/>
              </a:solidFill>
              <a:effectLst>
                <a:outerShdw blurRad="38100" dist="19050" dir="2700000" algn="tl" rotWithShape="0">
                  <a:schemeClr val="dk1">
                    <a:alpha val="40000"/>
                  </a:schemeClr>
                </a:outerShdw>
              </a:effectLst>
              <a:sym typeface="+mn-ea"/>
            </a:endParaRPr>
          </a:p>
          <a:p>
            <a:pPr latinLnBrk="0">
              <a:spcAft>
                <a:spcPts val="1200"/>
              </a:spcAft>
            </a:pPr>
            <a:r>
              <a:rPr lang="zh-CN" altLang="en-US" sz="2800" dirty="0" smtClean="0">
                <a:solidFill>
                  <a:schemeClr val="accent4"/>
                </a:solidFill>
                <a:sym typeface="+mn-ea"/>
              </a:rPr>
              <a:t>正面方式：学习因明，以客观公正严密的逻辑推论去证明</a:t>
            </a:r>
            <a:r>
              <a:rPr lang="zh-CN" altLang="en-US" sz="2800" dirty="0" smtClean="0">
                <a:solidFill>
                  <a:schemeClr val="accent4"/>
                </a:solidFill>
                <a:sym typeface="+mn-ea"/>
              </a:rPr>
              <a:t>佛说的话是可靠的</a:t>
            </a:r>
            <a:endParaRPr lang="zh-CN" altLang="en-US" sz="2800" dirty="0" smtClean="0">
              <a:solidFill>
                <a:schemeClr val="accent4"/>
              </a:solidFill>
              <a:sym typeface="+mn-ea"/>
            </a:endParaRPr>
          </a:p>
          <a:p>
            <a:pPr latinLnBrk="0">
              <a:spcAft>
                <a:spcPts val="1200"/>
              </a:spcAft>
            </a:pPr>
            <a:r>
              <a:rPr lang="zh-CN" altLang="en-US" sz="2800" dirty="0" smtClean="0">
                <a:solidFill>
                  <a:schemeClr val="accent4"/>
                </a:solidFill>
                <a:sym typeface="+mn-ea"/>
              </a:rPr>
              <a:t>侧面推论：</a:t>
            </a:r>
            <a:endParaRPr lang="zh-CN" altLang="en-US" sz="2800" dirty="0" smtClean="0">
              <a:solidFill>
                <a:schemeClr val="accent4"/>
              </a:solidFill>
              <a:sym typeface="+mn-ea"/>
            </a:endParaRPr>
          </a:p>
          <a:p>
            <a:pPr marL="514350" indent="-514350" latinLnBrk="0">
              <a:spcAft>
                <a:spcPts val="1200"/>
              </a:spcAft>
              <a:buFont typeface="+mj-ea"/>
              <a:buAutoNum type="circleNumDbPlain"/>
            </a:pPr>
            <a:r>
              <a:rPr lang="zh-CN" altLang="en-US" sz="2800" dirty="0" smtClean="0">
                <a:solidFill>
                  <a:schemeClr val="accent4"/>
                </a:solidFill>
                <a:sym typeface="+mn-ea"/>
              </a:rPr>
              <a:t>佛是圆满证悟者，已达智慧之巅，佛法宣说的是没有错谬的真理</a:t>
            </a:r>
            <a:endParaRPr lang="zh-CN" altLang="en-US" sz="2800" dirty="0" smtClean="0">
              <a:solidFill>
                <a:schemeClr val="accent4"/>
              </a:solidFill>
              <a:sym typeface="+mn-ea"/>
            </a:endParaRPr>
          </a:p>
          <a:p>
            <a:pPr marL="514350" indent="-514350" latinLnBrk="0">
              <a:spcAft>
                <a:spcPts val="1200"/>
              </a:spcAft>
              <a:buFont typeface="+mj-ea"/>
              <a:buAutoNum type="circleNumDbPlain"/>
            </a:pPr>
            <a:r>
              <a:rPr lang="zh-CN" altLang="en-US" sz="2800" dirty="0" smtClean="0">
                <a:solidFill>
                  <a:schemeClr val="accent4"/>
                </a:solidFill>
                <a:sym typeface="+mn-ea"/>
              </a:rPr>
              <a:t>任何一个事物都有近因和远因，通过实例比较分析并运用逻辑可以证明</a:t>
            </a:r>
            <a:endParaRPr lang="zh-CN" altLang="en-US" sz="2800" dirty="0" smtClean="0">
              <a:solidFill>
                <a:schemeClr val="accent4"/>
              </a:solidFill>
              <a:sym typeface="+mn-ea"/>
            </a:endParaRPr>
          </a:p>
        </p:txBody>
      </p:sp>
      <p:sp>
        <p:nvSpPr>
          <p:cNvPr id="4" name="Title 1"/>
          <p:cNvSpPr>
            <a:spLocks noGrp="1"/>
          </p:cNvSpPr>
          <p:nvPr/>
        </p:nvSpPr>
        <p:spPr>
          <a:xfrm>
            <a:off x="1650766" y="243110"/>
            <a:ext cx="8911687" cy="128089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smtClean="0">
                <a:effectLst>
                  <a:outerShdw blurRad="38100" dist="38100" dir="2700000" algn="tl">
                    <a:srgbClr val="000000">
                      <a:alpha val="43137"/>
                    </a:srgbClr>
                  </a:outerShdw>
                </a:effectLst>
                <a:sym typeface="+mn-ea"/>
              </a:rPr>
              <a:t>3.</a:t>
            </a:r>
            <a:r>
              <a:rPr lang="zh-CN" altLang="en-US" b="1" dirty="0" smtClean="0">
                <a:effectLst>
                  <a:outerShdw blurRad="38100" dist="38100" dir="2700000" algn="tl">
                    <a:srgbClr val="000000">
                      <a:alpha val="43137"/>
                    </a:srgbClr>
                  </a:outerShdw>
                </a:effectLst>
                <a:sym typeface="+mn-ea"/>
              </a:rPr>
              <a:t>居士的见解</a:t>
            </a:r>
            <a:r>
              <a:rPr lang="en-US" altLang="zh-CN" b="1" dirty="0" smtClean="0">
                <a:effectLst>
                  <a:outerShdw blurRad="38100" dist="38100" dir="2700000" algn="tl">
                    <a:srgbClr val="000000">
                      <a:alpha val="43137"/>
                    </a:srgbClr>
                  </a:outerShdw>
                </a:effectLst>
                <a:sym typeface="+mn-ea"/>
              </a:rPr>
              <a:t> </a:t>
            </a:r>
            <a:endParaRPr lang="zh-CN" altLang="en-US" b="1" dirty="0" smtClean="0">
              <a:effectLst>
                <a:outerShdw blurRad="38100" dist="38100" dir="2700000" algn="tl">
                  <a:srgbClr val="000000">
                    <a:alpha val="43137"/>
                  </a:srgbClr>
                </a:outerShdw>
              </a:effectLst>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625" y="1208310"/>
            <a:ext cx="8911687" cy="956496"/>
          </a:xfrm>
        </p:spPr>
        <p:txBody>
          <a:bodyPr>
            <a:normAutofit/>
          </a:bodyPr>
          <a:lstStyle/>
          <a:p>
            <a:pPr lvl="0"/>
            <a:r>
              <a:rPr lang="zh-CN" altLang="en-US" sz="3200" b="1" dirty="0">
                <a:sym typeface="+mn-ea"/>
              </a:rPr>
              <a:t>中等见解</a:t>
            </a:r>
            <a:r>
              <a:rPr lang="en-US" altLang="zh-CN" sz="3200" b="1" dirty="0">
                <a:sym typeface="+mn-ea"/>
              </a:rPr>
              <a:t>--</a:t>
            </a:r>
            <a:r>
              <a:rPr lang="zh-CN" altLang="en-US" sz="3200" b="1" dirty="0">
                <a:sym typeface="+mn-ea"/>
              </a:rPr>
              <a:t>中观空性见解</a:t>
            </a:r>
            <a:endParaRPr lang="zh-CN" altLang="en-US" sz="3200"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2051050"/>
            <a:ext cx="10515600" cy="7212330"/>
          </a:xfrm>
        </p:spPr>
        <p:txBody>
          <a:bodyPr>
            <a:noAutofit/>
          </a:bodyPr>
          <a:lstStyle/>
          <a:p>
            <a:pPr marL="467360" indent="-457200" eaLnBrk="1" latinLnBrk="0" hangingPunct="1">
              <a:spcAft>
                <a:spcPts val="1200"/>
              </a:spcAft>
              <a:buFont typeface="Arial" panose="020B0604020202020204" pitchFamily="34" charset="0"/>
              <a:buChar char="•"/>
            </a:pPr>
            <a:r>
              <a:rPr lang="zh-CN" altLang="en-US" sz="2800" dirty="0">
                <a:solidFill>
                  <a:schemeClr val="accent4"/>
                </a:solidFill>
                <a:latin typeface="华文楷体" panose="02010600040101010101" charset="-122"/>
                <a:ea typeface="华文楷体" panose="02010600040101010101" charset="-122"/>
                <a:sym typeface="+mn-ea"/>
              </a:rPr>
              <a:t>中等见解是指能够了解，理解中观空性，并非证悟</a:t>
            </a:r>
            <a:endParaRPr lang="zh-CN" altLang="en-US" sz="2800" dirty="0">
              <a:solidFill>
                <a:schemeClr val="accent4"/>
              </a:solidFill>
              <a:latin typeface="华文楷体" panose="02010600040101010101" charset="-122"/>
              <a:ea typeface="华文楷体" panose="02010600040101010101" charset="-122"/>
              <a:sym typeface="+mn-ea"/>
            </a:endParaRPr>
          </a:p>
          <a:p>
            <a:pPr marL="10160" indent="0" eaLnBrk="1" latinLnBrk="0" hangingPunct="1">
              <a:spcAft>
                <a:spcPts val="1200"/>
              </a:spcAft>
              <a:buFont typeface="Arial" panose="020B0604020202020204" pitchFamily="34" charset="0"/>
              <a:buNone/>
            </a:pPr>
            <a:endParaRPr lang="zh-CN" altLang="en-US" sz="2800" dirty="0">
              <a:solidFill>
                <a:schemeClr val="accent4"/>
              </a:solidFill>
              <a:latin typeface="华文楷体" panose="02010600040101010101" charset="-122"/>
              <a:ea typeface="华文楷体" panose="02010600040101010101" charset="-122"/>
              <a:sym typeface="+mn-ea"/>
            </a:endParaRPr>
          </a:p>
          <a:p>
            <a:pPr marL="467360" indent="-457200" eaLnBrk="1" latinLnBrk="0" hangingPunct="1">
              <a:spcAft>
                <a:spcPts val="1200"/>
              </a:spcAft>
              <a:buFont typeface="Arial" panose="020B0604020202020204" pitchFamily="34" charset="0"/>
              <a:buChar char="•"/>
            </a:pPr>
            <a:r>
              <a:rPr lang="zh-CN" altLang="en-US" sz="2800" dirty="0">
                <a:solidFill>
                  <a:schemeClr val="accent4"/>
                </a:solidFill>
                <a:latin typeface="华文楷体" panose="02010600040101010101" charset="-122"/>
                <a:ea typeface="华文楷体" panose="02010600040101010101" charset="-122"/>
                <a:sym typeface="+mn-ea"/>
              </a:rPr>
              <a:t>要分清楚</a:t>
            </a:r>
            <a:r>
              <a:rPr lang="zh-CN" altLang="en-US" sz="2800" dirty="0">
                <a:solidFill>
                  <a:schemeClr val="accent4"/>
                </a:solidFill>
                <a:latin typeface="华文楷体" panose="02010600040101010101" charset="-122"/>
                <a:ea typeface="华文楷体" panose="02010600040101010101" charset="-122"/>
                <a:sym typeface="+mn-ea"/>
              </a:rPr>
              <a:t>空性的智慧（证悟），</a:t>
            </a:r>
            <a:r>
              <a:rPr lang="zh-CN" altLang="en-US" sz="2800" dirty="0">
                <a:solidFill>
                  <a:schemeClr val="accent4"/>
                </a:solidFill>
                <a:latin typeface="华文楷体" panose="02010600040101010101" charset="-122"/>
                <a:ea typeface="华文楷体" panose="02010600040101010101" charset="-122"/>
                <a:sym typeface="+mn-ea"/>
              </a:rPr>
              <a:t>空性的见解：</a:t>
            </a:r>
            <a:endParaRPr lang="zh-CN" altLang="en-US" sz="2800" dirty="0">
              <a:solidFill>
                <a:schemeClr val="accent4"/>
              </a:solidFill>
              <a:latin typeface="华文楷体" panose="02010600040101010101" charset="-122"/>
              <a:ea typeface="华文楷体" panose="02010600040101010101" charset="-122"/>
              <a:sym typeface="+mn-ea"/>
            </a:endParaRPr>
          </a:p>
          <a:p>
            <a:pPr lvl="1"/>
            <a:r>
              <a:rPr lang="zh-CN" altLang="en-US" sz="2800" dirty="0">
                <a:solidFill>
                  <a:schemeClr val="accent4"/>
                </a:solidFill>
                <a:latin typeface="华文楷体" panose="02010600040101010101" charset="-122"/>
                <a:ea typeface="华文楷体" panose="02010600040101010101" charset="-122"/>
                <a:sym typeface="+mn-ea"/>
              </a:rPr>
              <a:t>坐禅时候体会到的空性感觉（真实的体会），叫做证悟或者智慧</a:t>
            </a:r>
            <a:endParaRPr lang="zh-CN" altLang="en-US" sz="2800" dirty="0">
              <a:solidFill>
                <a:schemeClr val="accent4"/>
              </a:solidFill>
              <a:latin typeface="华文楷体" panose="02010600040101010101" charset="-122"/>
              <a:ea typeface="华文楷体" panose="02010600040101010101" charset="-122"/>
              <a:sym typeface="+mn-ea"/>
            </a:endParaRPr>
          </a:p>
          <a:p>
            <a:pPr lvl="1"/>
            <a:r>
              <a:rPr lang="zh-CN" altLang="en-US" sz="2800" dirty="0">
                <a:solidFill>
                  <a:schemeClr val="accent4"/>
                </a:solidFill>
                <a:latin typeface="华文楷体" panose="02010600040101010101" charset="-122"/>
                <a:ea typeface="华文楷体" panose="02010600040101010101" charset="-122"/>
                <a:sym typeface="+mn-ea"/>
              </a:rPr>
              <a:t>从禅定中出来以后，对于坐禅中的体会到的一切法都是空性的感受而对日常生活当中看到的一切法都是空性产生深刻坚定不移的信心就叫做空性的见解。</a:t>
            </a:r>
            <a:endParaRPr lang="zh-CN" altLang="en-US" sz="2800" dirty="0">
              <a:solidFill>
                <a:schemeClr val="accent4"/>
              </a:solidFill>
              <a:latin typeface="华文楷体" panose="02010600040101010101" charset="-122"/>
              <a:ea typeface="华文楷体" panose="02010600040101010101" charset="-122"/>
              <a:sym typeface="+mn-ea"/>
            </a:endParaRPr>
          </a:p>
          <a:p>
            <a:pPr lvl="1"/>
            <a:endParaRPr lang="zh-CN" altLang="en-US" sz="2600" b="1" dirty="0" smtClean="0">
              <a:solidFill>
                <a:schemeClr val="accent4"/>
              </a:solidFill>
              <a:latin typeface="华文楷体" panose="02010600040101010101" charset="-122"/>
              <a:ea typeface="华文楷体" panose="02010600040101010101" charset="-122"/>
              <a:sym typeface="+mn-ea"/>
            </a:endParaRPr>
          </a:p>
        </p:txBody>
      </p:sp>
      <p:sp>
        <p:nvSpPr>
          <p:cNvPr id="4" name="Title 1"/>
          <p:cNvSpPr>
            <a:spLocks noGrp="1"/>
          </p:cNvSpPr>
          <p:nvPr/>
        </p:nvSpPr>
        <p:spPr>
          <a:xfrm>
            <a:off x="1650766" y="243110"/>
            <a:ext cx="8911687" cy="128089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smtClean="0">
                <a:effectLst>
                  <a:outerShdw blurRad="38100" dist="38100" dir="2700000" algn="tl">
                    <a:srgbClr val="000000">
                      <a:alpha val="43137"/>
                    </a:srgbClr>
                  </a:outerShdw>
                </a:effectLst>
                <a:sym typeface="+mn-ea"/>
              </a:rPr>
              <a:t>3.</a:t>
            </a:r>
            <a:r>
              <a:rPr lang="zh-CN" altLang="en-US" b="1" dirty="0" smtClean="0">
                <a:effectLst>
                  <a:outerShdw blurRad="38100" dist="38100" dir="2700000" algn="tl">
                    <a:srgbClr val="000000">
                      <a:alpha val="43137"/>
                    </a:srgbClr>
                  </a:outerShdw>
                </a:effectLst>
                <a:sym typeface="+mn-ea"/>
              </a:rPr>
              <a:t>居士的见解</a:t>
            </a:r>
            <a:r>
              <a:rPr lang="en-US" altLang="zh-CN" b="1" dirty="0" smtClean="0">
                <a:effectLst>
                  <a:outerShdw blurRad="38100" dist="38100" dir="2700000" algn="tl">
                    <a:srgbClr val="000000">
                      <a:alpha val="43137"/>
                    </a:srgbClr>
                  </a:outerShdw>
                </a:effectLst>
                <a:sym typeface="+mn-ea"/>
              </a:rPr>
              <a:t> </a:t>
            </a:r>
            <a:endParaRPr lang="zh-CN" altLang="en-US" b="1" dirty="0" smtClean="0">
              <a:effectLst>
                <a:outerShdw blurRad="38100" dist="38100" dir="2700000" algn="tl">
                  <a:srgbClr val="000000">
                    <a:alpha val="43137"/>
                  </a:srgbClr>
                </a:outerShdw>
              </a:effectLst>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8590" y="1615345"/>
            <a:ext cx="8911687" cy="956496"/>
          </a:xfrm>
        </p:spPr>
        <p:txBody>
          <a:bodyPr>
            <a:normAutofit/>
          </a:bodyPr>
          <a:lstStyle/>
          <a:p>
            <a:pPr lvl="0"/>
            <a:r>
              <a:rPr lang="zh-CN" altLang="en-US" sz="2900" b="1" dirty="0">
                <a:sym typeface="+mn-ea"/>
              </a:rPr>
              <a:t>上</a:t>
            </a:r>
            <a:r>
              <a:rPr lang="zh-CN" altLang="en-US" sz="2900" b="1" dirty="0" smtClean="0">
                <a:sym typeface="+mn-ea"/>
              </a:rPr>
              <a:t>等见</a:t>
            </a:r>
            <a:r>
              <a:rPr lang="zh-CN" altLang="en-US" sz="2900" b="1" dirty="0">
                <a:sym typeface="+mn-ea"/>
              </a:rPr>
              <a:t>解</a:t>
            </a:r>
            <a:endParaRPr lang="en-CA" sz="29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7405" y="2600960"/>
            <a:ext cx="10515600" cy="2065020"/>
          </a:xfrm>
        </p:spPr>
        <p:txBody>
          <a:bodyPr>
            <a:noAutofit/>
          </a:bodyPr>
          <a:lstStyle/>
          <a:p>
            <a:r>
              <a:rPr lang="zh-CN" altLang="en-US" sz="2800" b="1" dirty="0">
                <a:solidFill>
                  <a:schemeClr val="accent4"/>
                </a:solidFill>
                <a:sym typeface="+mn-ea"/>
              </a:rPr>
              <a:t>上等的见解就</a:t>
            </a:r>
            <a:r>
              <a:rPr lang="zh-CN" altLang="en-US" sz="2800" b="1" dirty="0">
                <a:solidFill>
                  <a:schemeClr val="accent4"/>
                </a:solidFill>
                <a:sym typeface="+mn-ea"/>
              </a:rPr>
              <a:t>是密宗的见</a:t>
            </a:r>
            <a:r>
              <a:rPr lang="zh-CN" altLang="en-US" sz="2800" b="1" dirty="0" smtClean="0">
                <a:solidFill>
                  <a:schemeClr val="accent4"/>
                </a:solidFill>
                <a:sym typeface="+mn-ea"/>
              </a:rPr>
              <a:t>解</a:t>
            </a:r>
            <a:endParaRPr lang="zh-CN" altLang="en-US" sz="2800" b="1" dirty="0" smtClean="0">
              <a:solidFill>
                <a:schemeClr val="accent4"/>
              </a:solidFill>
              <a:sym typeface="+mn-ea"/>
            </a:endParaRPr>
          </a:p>
          <a:p>
            <a:pPr marL="0" indent="0">
              <a:buNone/>
            </a:pPr>
            <a:endParaRPr lang="zh-CN" altLang="en-US" sz="2800" b="1" dirty="0" smtClean="0">
              <a:solidFill>
                <a:schemeClr val="accent4"/>
              </a:solidFill>
              <a:sym typeface="+mn-ea"/>
            </a:endParaRPr>
          </a:p>
          <a:p>
            <a:pPr marL="0" indent="0">
              <a:buNone/>
            </a:pPr>
            <a:endParaRPr lang="zh-CN" altLang="en-US" sz="2800" b="1" dirty="0" smtClean="0">
              <a:solidFill>
                <a:schemeClr val="accent4"/>
              </a:solidFill>
              <a:sym typeface="+mn-ea"/>
            </a:endParaRPr>
          </a:p>
        </p:txBody>
      </p:sp>
      <p:sp>
        <p:nvSpPr>
          <p:cNvPr id="4" name="Title 1"/>
          <p:cNvSpPr>
            <a:spLocks noGrp="1"/>
          </p:cNvSpPr>
          <p:nvPr/>
        </p:nvSpPr>
        <p:spPr>
          <a:xfrm>
            <a:off x="1650766" y="243110"/>
            <a:ext cx="8911687" cy="128089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smtClean="0">
                <a:effectLst>
                  <a:outerShdw blurRad="38100" dist="38100" dir="2700000" algn="tl">
                    <a:srgbClr val="000000">
                      <a:alpha val="43137"/>
                    </a:srgbClr>
                  </a:outerShdw>
                </a:effectLst>
                <a:sym typeface="+mn-ea"/>
              </a:rPr>
              <a:t>3.</a:t>
            </a:r>
            <a:r>
              <a:rPr lang="zh-CN" altLang="en-US" b="1" dirty="0" smtClean="0">
                <a:effectLst>
                  <a:outerShdw blurRad="38100" dist="38100" dir="2700000" algn="tl">
                    <a:srgbClr val="000000">
                      <a:alpha val="43137"/>
                    </a:srgbClr>
                  </a:outerShdw>
                </a:effectLst>
                <a:sym typeface="+mn-ea"/>
              </a:rPr>
              <a:t>居士的见解</a:t>
            </a:r>
            <a:r>
              <a:rPr lang="en-US" altLang="zh-CN" b="1" dirty="0" smtClean="0">
                <a:effectLst>
                  <a:outerShdw blurRad="38100" dist="38100" dir="2700000" algn="tl">
                    <a:srgbClr val="000000">
                      <a:alpha val="43137"/>
                    </a:srgbClr>
                  </a:outerShdw>
                </a:effectLst>
                <a:sym typeface="+mn-ea"/>
              </a:rPr>
              <a:t> </a:t>
            </a:r>
            <a:endParaRPr lang="zh-CN" altLang="en-US" b="1" dirty="0" smtClean="0">
              <a:effectLst>
                <a:outerShdw blurRad="38100" dist="38100" dir="2700000" algn="tl">
                  <a:srgbClr val="000000">
                    <a:alpha val="43137"/>
                  </a:srgbClr>
                </a:outerShdw>
              </a:effectLst>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8655" y="350425"/>
            <a:ext cx="8911687" cy="956496"/>
          </a:xfrm>
        </p:spPr>
        <p:txBody>
          <a:bodyPr>
            <a:normAutofit/>
          </a:bodyPr>
          <a:lstStyle/>
          <a:p>
            <a:r>
              <a:rPr lang="en-US" altLang="zh-CN" sz="4000" b="1" dirty="0" smtClean="0"/>
              <a:t>4.</a:t>
            </a:r>
            <a:r>
              <a:rPr lang="zh-CN" altLang="en-US" sz="4000" b="1" dirty="0" smtClean="0"/>
              <a:t>见解的重要性</a:t>
            </a:r>
            <a:endParaRPr lang="zh-CN" altLang="en-US" sz="4000" b="1" dirty="0" smtClean="0"/>
          </a:p>
        </p:txBody>
      </p:sp>
      <p:sp>
        <p:nvSpPr>
          <p:cNvPr id="3" name="Content Placeholder 2"/>
          <p:cNvSpPr>
            <a:spLocks noGrp="1"/>
          </p:cNvSpPr>
          <p:nvPr>
            <p:ph idx="1"/>
          </p:nvPr>
        </p:nvSpPr>
        <p:spPr>
          <a:xfrm>
            <a:off x="828040" y="1403985"/>
            <a:ext cx="10515600" cy="5097780"/>
          </a:xfrm>
        </p:spPr>
        <p:txBody>
          <a:bodyPr>
            <a:noAutofit/>
          </a:bodyPr>
          <a:lstStyle/>
          <a:p>
            <a:pPr marL="10160" indent="0" eaLnBrk="1" latinLnBrk="0" hangingPunct="1">
              <a:spcAft>
                <a:spcPts val="1200"/>
              </a:spcAft>
              <a:buNone/>
            </a:pPr>
            <a:r>
              <a:rPr lang="zh-CN" altLang="en-US" sz="2600" dirty="0">
                <a:solidFill>
                  <a:schemeClr val="accent4"/>
                </a:solidFill>
                <a:latin typeface="华文楷体" panose="02010600040101010101" charset="-122"/>
                <a:ea typeface="华文楷体" panose="02010600040101010101" charset="-122"/>
                <a:sym typeface="+mn-ea"/>
              </a:rPr>
              <a:t>见解的定义</a:t>
            </a:r>
            <a:endParaRPr lang="zh-CN" altLang="en-US" sz="2600" dirty="0">
              <a:solidFill>
                <a:schemeClr val="accent4"/>
              </a:solidFill>
              <a:latin typeface="华文楷体" panose="02010600040101010101" charset="-122"/>
              <a:ea typeface="华文楷体" panose="02010600040101010101" charset="-122"/>
              <a:sym typeface="+mn-ea"/>
            </a:endParaRPr>
          </a:p>
          <a:p>
            <a:pPr marL="467360" indent="-457200" eaLnBrk="1" latinLnBrk="0" hangingPunct="1">
              <a:spcAft>
                <a:spcPts val="1200"/>
              </a:spcAft>
              <a:buFont typeface="Arial" panose="020B0604020202020204" pitchFamily="34" charset="0"/>
              <a:buChar char="•"/>
            </a:pPr>
            <a:r>
              <a:rPr lang="zh-CN" altLang="en-US" sz="2600" dirty="0">
                <a:solidFill>
                  <a:schemeClr val="accent4"/>
                </a:solidFill>
                <a:latin typeface="华文楷体" panose="02010600040101010101" charset="-122"/>
                <a:ea typeface="华文楷体" panose="02010600040101010101" charset="-122"/>
                <a:sym typeface="+mn-ea"/>
              </a:rPr>
              <a:t>坚定不移、深信不疑的信念，才叫见解</a:t>
            </a:r>
            <a:endParaRPr lang="zh-CN" altLang="en-US" sz="2600" dirty="0">
              <a:solidFill>
                <a:schemeClr val="accent4"/>
              </a:solidFill>
              <a:latin typeface="华文楷体" panose="02010600040101010101" charset="-122"/>
              <a:ea typeface="华文楷体" panose="02010600040101010101" charset="-122"/>
              <a:sym typeface="+mn-ea"/>
            </a:endParaRPr>
          </a:p>
          <a:p>
            <a:pPr marL="10160" indent="0" eaLnBrk="1" latinLnBrk="0" hangingPunct="1">
              <a:spcAft>
                <a:spcPts val="1200"/>
              </a:spcAft>
              <a:buFont typeface="Arial" panose="020B0604020202020204" pitchFamily="34" charset="0"/>
              <a:buNone/>
            </a:pPr>
            <a:r>
              <a:rPr lang="zh-CN" altLang="en-US" sz="2600" dirty="0">
                <a:solidFill>
                  <a:schemeClr val="accent4"/>
                </a:solidFill>
                <a:latin typeface="华文楷体" panose="02010600040101010101" charset="-122"/>
                <a:ea typeface="华文楷体" panose="02010600040101010101" charset="-122"/>
                <a:sym typeface="+mn-ea"/>
              </a:rPr>
              <a:t>见解的重要性</a:t>
            </a:r>
            <a:endParaRPr lang="zh-CN" altLang="en-US" sz="2600" dirty="0">
              <a:solidFill>
                <a:schemeClr val="accent4"/>
              </a:solidFill>
              <a:latin typeface="华文楷体" panose="02010600040101010101" charset="-122"/>
              <a:ea typeface="华文楷体" panose="02010600040101010101" charset="-122"/>
              <a:sym typeface="+mn-ea"/>
            </a:endParaRPr>
          </a:p>
          <a:p>
            <a:pPr marL="467360" indent="-457200" eaLnBrk="1" latinLnBrk="0" hangingPunct="1">
              <a:spcAft>
                <a:spcPts val="1200"/>
              </a:spcAft>
              <a:buFont typeface="Arial" panose="020B0604020202020204" pitchFamily="34" charset="0"/>
              <a:buChar char="•"/>
            </a:pPr>
            <a:r>
              <a:rPr lang="zh-CN" altLang="en-US" sz="2600" dirty="0">
                <a:solidFill>
                  <a:schemeClr val="accent4"/>
                </a:solidFill>
                <a:latin typeface="华文楷体" panose="02010600040101010101" charset="-122"/>
                <a:ea typeface="华文楷体" panose="02010600040101010101" charset="-122"/>
                <a:sym typeface="+mn-ea"/>
              </a:rPr>
              <a:t>佛说：见解就像人的眼睛；修法和行为就像人的脚，先用眼睛看，然后脚跟着走，</a:t>
            </a:r>
            <a:r>
              <a:rPr lang="zh-CN" altLang="en-US" sz="2600" dirty="0" smtClean="0">
                <a:solidFill>
                  <a:schemeClr val="accent4"/>
                </a:solidFill>
                <a:sym typeface="+mn-ea"/>
              </a:rPr>
              <a:t>没有见解一切都免谈</a:t>
            </a:r>
            <a:endParaRPr lang="zh-CN" altLang="en-US" sz="2600" dirty="0" smtClean="0">
              <a:solidFill>
                <a:schemeClr val="accent4"/>
              </a:solidFill>
              <a:sym typeface="+mn-ea"/>
            </a:endParaRPr>
          </a:p>
          <a:p>
            <a:pPr marL="0" indent="0">
              <a:buFont typeface="+mj-ea"/>
              <a:buNone/>
            </a:pPr>
            <a:r>
              <a:rPr lang="zh-CN" altLang="en-US" sz="2600" dirty="0" smtClean="0">
                <a:solidFill>
                  <a:schemeClr val="accent4"/>
                </a:solidFill>
                <a:sym typeface="+mn-ea"/>
              </a:rPr>
              <a:t>见解从哪里获得？</a:t>
            </a:r>
            <a:endParaRPr lang="zh-CN" altLang="en-US" sz="2600" dirty="0" smtClean="0">
              <a:solidFill>
                <a:schemeClr val="accent4"/>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342900" indent="537845"/>
            <a:r>
              <a:rPr lang="zh-CN" altLang="en-US" sz="2600" dirty="0" smtClean="0">
                <a:solidFill>
                  <a:schemeClr val="accent4"/>
                </a:solidFill>
                <a:sym typeface="+mn-ea"/>
              </a:rPr>
              <a:t>从闻思中获得</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endParaRPr>
          </a:p>
          <a:p>
            <a:pPr marL="342900" indent="537845">
              <a:buFont typeface="Wingdings 3" panose="05040102010807070707" charset="2"/>
              <a:buNone/>
            </a:pPr>
            <a:r>
              <a:rPr lang="zh-CN" altLang="en-US" sz="2600" dirty="0" smtClean="0">
                <a:solidFill>
                  <a:schemeClr val="accent4"/>
                </a:solidFill>
                <a:sym typeface="+mn-ea"/>
              </a:rPr>
              <a:t>比如：轮回过患，因果不虚，中观的空性</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endParaRPr>
          </a:p>
          <a:p>
            <a:pPr marL="342900" indent="537845"/>
            <a:r>
              <a:rPr lang="zh-CN" altLang="en-US" sz="2600" dirty="0" smtClean="0">
                <a:solidFill>
                  <a:schemeClr val="accent4"/>
                </a:solidFill>
                <a:sym typeface="+mn-ea"/>
              </a:rPr>
              <a:t>从禅定中获得</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endParaRPr>
          </a:p>
          <a:p>
            <a:pPr marL="342900" indent="537845">
              <a:buFont typeface="Wingdings 3" panose="05040102010807070707" charset="2"/>
              <a:buNone/>
            </a:pPr>
            <a:r>
              <a:rPr lang="zh-CN" altLang="en-US" sz="2600" dirty="0" smtClean="0">
                <a:solidFill>
                  <a:schemeClr val="accent4"/>
                </a:solidFill>
                <a:sym typeface="+mn-ea"/>
              </a:rPr>
              <a:t>比如：证悟空性后，</a:t>
            </a:r>
            <a:r>
              <a:rPr lang="zh-CN" altLang="en-US" sz="2600" dirty="0" smtClean="0">
                <a:solidFill>
                  <a:schemeClr val="accent4"/>
                </a:solidFill>
                <a:sym typeface="+mn-ea"/>
              </a:rPr>
              <a:t>在不是禅定的状态时对空性的见解</a:t>
            </a:r>
            <a:endParaRPr lang="en-US" altLang="zh-CN" sz="2600" dirty="0" smtClean="0">
              <a:solidFill>
                <a:srgbClr val="FF0000"/>
              </a:solidFill>
            </a:endParaRPr>
          </a:p>
        </p:txBody>
      </p:sp>
    </p:spTree>
    <p:custDataLst>
      <p:tags r:id="rId2"/>
    </p:custData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grpSp>
        <p:nvGrpSpPr>
          <p:cNvPr id="21507" name="Group 3"/>
          <p:cNvGrpSpPr/>
          <p:nvPr>
            <p:custDataLst>
              <p:tags r:id="rId2"/>
            </p:custDataLst>
          </p:nvPr>
        </p:nvGrpSpPr>
        <p:grpSpPr bwMode="auto">
          <a:xfrm>
            <a:off x="1198245" y="2388870"/>
            <a:ext cx="2040255" cy="2350135"/>
            <a:chOff x="0" y="0"/>
            <a:chExt cx="3756" cy="5492"/>
          </a:xfrm>
        </p:grpSpPr>
        <p:sp>
          <p:nvSpPr>
            <p:cNvPr id="21508" name="圆角矩形 26"/>
            <p:cNvSpPr>
              <a:spLocks noChangeArrowheads="1"/>
            </p:cNvSpPr>
            <p:nvPr>
              <p:custDataLst>
                <p:tags r:id="rId3"/>
              </p:custDataLst>
            </p:nvPr>
          </p:nvSpPr>
          <p:spPr bwMode="auto">
            <a:xfrm>
              <a:off x="0" y="0"/>
              <a:ext cx="3757" cy="5493"/>
            </a:xfrm>
            <a:prstGeom prst="roundRect">
              <a:avLst>
                <a:gd name="adj" fmla="val 2185"/>
              </a:avLst>
            </a:prstGeom>
            <a:solidFill>
              <a:srgbClr val="CFBE9D"/>
            </a:solidFill>
            <a:ln>
              <a:noFill/>
            </a:ln>
            <a:extLst>
              <a:ext uri="{91240B29-F687-4F45-9708-019B960494DF}">
                <a14:hiddenLine xmlns:a14="http://schemas.microsoft.com/office/drawing/2010/main" w="9525">
                  <a:solidFill>
                    <a:srgbClr val="000000"/>
                  </a:solidFill>
                  <a:round/>
                </a14:hiddenLine>
              </a:ext>
            </a:extLst>
          </p:spPr>
          <p:txBody>
            <a:bodyPr wrap="square" lIns="0" tIns="0" rIns="0" bIns="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lnSpc>
                  <a:spcPct val="120000"/>
                </a:lnSpc>
                <a:spcBef>
                  <a:spcPct val="0"/>
                </a:spcBef>
                <a:buFontTx/>
                <a:buNone/>
              </a:pPr>
              <a:endParaRPr lang="zh-CN" altLang="zh-CN" sz="1100">
                <a:solidFill>
                  <a:schemeClr val="tx1"/>
                </a:solidFill>
                <a:latin typeface="+mn-lt"/>
                <a:ea typeface="+mn-ea"/>
                <a:sym typeface="Arial" panose="020B0604020202020204" pitchFamily="34" charset="0"/>
              </a:endParaRPr>
            </a:p>
          </p:txBody>
        </p:sp>
        <p:sp>
          <p:nvSpPr>
            <p:cNvPr id="21509" name="圆角矩形 27"/>
            <p:cNvSpPr>
              <a:spLocks noChangeArrowheads="1"/>
            </p:cNvSpPr>
            <p:nvPr>
              <p:custDataLst>
                <p:tags r:id="rId4"/>
              </p:custDataLst>
            </p:nvPr>
          </p:nvSpPr>
          <p:spPr bwMode="auto">
            <a:xfrm>
              <a:off x="180" y="173"/>
              <a:ext cx="3397" cy="5148"/>
            </a:xfrm>
            <a:prstGeom prst="roundRect">
              <a:avLst>
                <a:gd name="adj" fmla="val 2569"/>
              </a:avLst>
            </a:prstGeom>
            <a:solidFill>
              <a:schemeClr val="bg1"/>
            </a:solidFill>
            <a:ln w="57150" cap="flat" cmpd="sng">
              <a:solidFill>
                <a:srgbClr val="715537"/>
              </a:solidFill>
              <a:round/>
            </a:ln>
          </p:spPr>
          <p:txBody>
            <a:bodyPr wrap="square" lIns="179705" tIns="90170" rIns="179705" bIns="9017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917575"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317625"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774825"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232025"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6892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31464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6036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40608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rPr>
                <a:t>深信轮回</a:t>
              </a:r>
              <a:endPar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endParaRPr>
            </a:p>
            <a:p>
              <a:pPr eaLnBrk="1" hangingPunct="1">
                <a:lnSpc>
                  <a:spcPct val="150000"/>
                </a:lnSpc>
                <a:spcBef>
                  <a:spcPct val="0"/>
                </a:spcBef>
                <a:buFontTx/>
                <a:buNone/>
              </a:pPr>
              <a:r>
                <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rPr>
                <a:t>深信因果</a:t>
              </a:r>
              <a:endPar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endParaRPr>
            </a:p>
          </p:txBody>
        </p:sp>
      </p:grpSp>
      <p:grpSp>
        <p:nvGrpSpPr>
          <p:cNvPr id="21510" name="组合 5"/>
          <p:cNvGrpSpPr/>
          <p:nvPr>
            <p:custDataLst>
              <p:tags r:id="rId5"/>
            </p:custDataLst>
          </p:nvPr>
        </p:nvGrpSpPr>
        <p:grpSpPr bwMode="auto">
          <a:xfrm>
            <a:off x="938664" y="1653775"/>
            <a:ext cx="2144395" cy="685860"/>
            <a:chOff x="16878" y="-39431"/>
            <a:chExt cx="2627709" cy="939543"/>
          </a:xfrm>
        </p:grpSpPr>
        <p:grpSp>
          <p:nvGrpSpPr>
            <p:cNvPr id="21511" name="组合 3"/>
            <p:cNvGrpSpPr/>
            <p:nvPr/>
          </p:nvGrpSpPr>
          <p:grpSpPr bwMode="auto">
            <a:xfrm>
              <a:off x="35719" y="0"/>
              <a:ext cx="1493837" cy="900112"/>
              <a:chOff x="0" y="0"/>
              <a:chExt cx="1493837" cy="900112"/>
            </a:xfrm>
          </p:grpSpPr>
          <p:sp>
            <p:nvSpPr>
              <p:cNvPr id="21512" name="任意多边形 23"/>
              <p:cNvSpPr/>
              <p:nvPr>
                <p:custDataLst>
                  <p:tags r:id="rId6"/>
                </p:custDataLst>
              </p:nvPr>
            </p:nvSpPr>
            <p:spPr bwMode="auto">
              <a:xfrm>
                <a:off x="212725" y="758825"/>
                <a:ext cx="350837" cy="141287"/>
              </a:xfrm>
              <a:custGeom>
                <a:avLst/>
                <a:gdLst>
                  <a:gd name="T0" fmla="*/ 132234 w 353060"/>
                  <a:gd name="T1" fmla="*/ 0 h 126326"/>
                  <a:gd name="T2" fmla="*/ 353060 w 353060"/>
                  <a:gd name="T3" fmla="*/ 126326 h 126326"/>
                  <a:gd name="T4" fmla="*/ 0 w 353060"/>
                  <a:gd name="T5" fmla="*/ 39204 h 126326"/>
                  <a:gd name="T6" fmla="*/ 132234 w 353060"/>
                  <a:gd name="T7" fmla="*/ 0 h 126326"/>
                </a:gdLst>
                <a:ahLst/>
                <a:cxnLst>
                  <a:cxn ang="0">
                    <a:pos x="T0" y="T1"/>
                  </a:cxn>
                  <a:cxn ang="0">
                    <a:pos x="T2" y="T3"/>
                  </a:cxn>
                  <a:cxn ang="0">
                    <a:pos x="T4" y="T5"/>
                  </a:cxn>
                  <a:cxn ang="0">
                    <a:pos x="T6" y="T7"/>
                  </a:cxn>
                </a:cxnLst>
                <a:rect l="0" t="0" r="r" b="b"/>
                <a:pathLst>
                  <a:path w="353060" h="126326">
                    <a:moveTo>
                      <a:pt x="132234" y="0"/>
                    </a:moveTo>
                    <a:lnTo>
                      <a:pt x="353060" y="126326"/>
                    </a:lnTo>
                    <a:lnTo>
                      <a:pt x="0" y="39204"/>
                    </a:lnTo>
                    <a:lnTo>
                      <a:pt x="132234" y="0"/>
                    </a:lnTo>
                    <a:close/>
                  </a:path>
                </a:pathLst>
              </a:custGeom>
              <a:solidFill>
                <a:srgbClr val="715537"/>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solidFill>
                    <a:schemeClr val="bg1"/>
                  </a:solidFill>
                  <a:sym typeface="Arial" panose="020B0604020202020204" pitchFamily="34" charset="0"/>
                </a:endParaRPr>
              </a:p>
            </p:txBody>
          </p:sp>
          <p:sp>
            <p:nvSpPr>
              <p:cNvPr id="21513" name="任意多边形 22"/>
              <p:cNvSpPr/>
              <p:nvPr>
                <p:custDataLst>
                  <p:tags r:id="rId7"/>
                </p:custDataLst>
              </p:nvPr>
            </p:nvSpPr>
            <p:spPr bwMode="auto">
              <a:xfrm>
                <a:off x="95250" y="427037"/>
                <a:ext cx="269875" cy="376238"/>
              </a:xfrm>
              <a:custGeom>
                <a:avLst/>
                <a:gdLst>
                  <a:gd name="T0" fmla="*/ 0 w 420624"/>
                  <a:gd name="T1" fmla="*/ 54864 h 585216"/>
                  <a:gd name="T2" fmla="*/ 192024 w 420624"/>
                  <a:gd name="T3" fmla="*/ 585216 h 585216"/>
                  <a:gd name="T4" fmla="*/ 393192 w 420624"/>
                  <a:gd name="T5" fmla="*/ 521208 h 585216"/>
                  <a:gd name="T6" fmla="*/ 420624 w 420624"/>
                  <a:gd name="T7" fmla="*/ 0 h 585216"/>
                  <a:gd name="T8" fmla="*/ 0 w 420624"/>
                  <a:gd name="T9" fmla="*/ 54864 h 585216"/>
                </a:gdLst>
                <a:ahLst/>
                <a:cxnLst>
                  <a:cxn ang="0">
                    <a:pos x="T0" y="T1"/>
                  </a:cxn>
                  <a:cxn ang="0">
                    <a:pos x="T2" y="T3"/>
                  </a:cxn>
                  <a:cxn ang="0">
                    <a:pos x="T4" y="T5"/>
                  </a:cxn>
                  <a:cxn ang="0">
                    <a:pos x="T6" y="T7"/>
                  </a:cxn>
                  <a:cxn ang="0">
                    <a:pos x="T8" y="T9"/>
                  </a:cxn>
                </a:cxnLst>
                <a:rect l="0" t="0" r="r" b="b"/>
                <a:pathLst>
                  <a:path w="420624" h="585216">
                    <a:moveTo>
                      <a:pt x="0" y="54864"/>
                    </a:moveTo>
                    <a:lnTo>
                      <a:pt x="192024" y="585216"/>
                    </a:lnTo>
                    <a:lnTo>
                      <a:pt x="393192" y="521208"/>
                    </a:lnTo>
                    <a:lnTo>
                      <a:pt x="420624" y="0"/>
                    </a:lnTo>
                    <a:lnTo>
                      <a:pt x="0" y="54864"/>
                    </a:lnTo>
                    <a:close/>
                  </a:path>
                </a:pathLst>
              </a:custGeom>
              <a:solidFill>
                <a:srgbClr val="715537"/>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solidFill>
                    <a:schemeClr val="bg1"/>
                  </a:solidFill>
                  <a:sym typeface="Arial" panose="020B0604020202020204" pitchFamily="34" charset="0"/>
                </a:endParaRPr>
              </a:p>
            </p:txBody>
          </p:sp>
          <p:sp>
            <p:nvSpPr>
              <p:cNvPr id="21514" name="任意多边形 21"/>
              <p:cNvSpPr/>
              <p:nvPr>
                <p:custDataLst>
                  <p:tags r:id="rId8"/>
                </p:custDataLst>
              </p:nvPr>
            </p:nvSpPr>
            <p:spPr bwMode="auto">
              <a:xfrm>
                <a:off x="0" y="0"/>
                <a:ext cx="1493837" cy="627062"/>
              </a:xfrm>
              <a:custGeom>
                <a:avLst/>
                <a:gdLst>
                  <a:gd name="T0" fmla="*/ 45720 w 4562856"/>
                  <a:gd name="T1" fmla="*/ 475488 h 1911096"/>
                  <a:gd name="T2" fmla="*/ 4562856 w 4562856"/>
                  <a:gd name="T3" fmla="*/ 0 h 1911096"/>
                  <a:gd name="T4" fmla="*/ 4178808 w 4562856"/>
                  <a:gd name="T5" fmla="*/ 1417320 h 1911096"/>
                  <a:gd name="T6" fmla="*/ 0 w 4562856"/>
                  <a:gd name="T7" fmla="*/ 1911096 h 1911096"/>
                  <a:gd name="T8" fmla="*/ 45720 w 4562856"/>
                  <a:gd name="T9" fmla="*/ 475488 h 1911096"/>
                </a:gdLst>
                <a:ahLst/>
                <a:cxnLst>
                  <a:cxn ang="0">
                    <a:pos x="T0" y="T1"/>
                  </a:cxn>
                  <a:cxn ang="0">
                    <a:pos x="T2" y="T3"/>
                  </a:cxn>
                  <a:cxn ang="0">
                    <a:pos x="T4" y="T5"/>
                  </a:cxn>
                  <a:cxn ang="0">
                    <a:pos x="T6" y="T7"/>
                  </a:cxn>
                  <a:cxn ang="0">
                    <a:pos x="T8" y="T9"/>
                  </a:cxn>
                </a:cxnLst>
                <a:rect l="0" t="0" r="r" b="b"/>
                <a:pathLst>
                  <a:path w="4562856" h="1911096">
                    <a:moveTo>
                      <a:pt x="45720" y="475488"/>
                    </a:moveTo>
                    <a:lnTo>
                      <a:pt x="4562856" y="0"/>
                    </a:lnTo>
                    <a:lnTo>
                      <a:pt x="4178808" y="1417320"/>
                    </a:lnTo>
                    <a:lnTo>
                      <a:pt x="0" y="1911096"/>
                    </a:lnTo>
                    <a:lnTo>
                      <a:pt x="45720" y="475488"/>
                    </a:lnTo>
                    <a:close/>
                  </a:path>
                </a:pathLst>
              </a:custGeom>
              <a:solidFill>
                <a:srgbClr val="715537"/>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solidFill>
                    <a:schemeClr val="bg1"/>
                  </a:solidFill>
                  <a:sym typeface="Arial" panose="020B0604020202020204" pitchFamily="34" charset="0"/>
                </a:endParaRPr>
              </a:p>
            </p:txBody>
          </p:sp>
        </p:grpSp>
        <p:sp>
          <p:nvSpPr>
            <p:cNvPr id="21515" name="任意多边形 37"/>
            <p:cNvSpPr>
              <a:spLocks noChangeArrowheads="1"/>
            </p:cNvSpPr>
            <p:nvPr>
              <p:custDataLst>
                <p:tags r:id="rId9"/>
              </p:custDataLst>
            </p:nvPr>
          </p:nvSpPr>
          <p:spPr bwMode="auto">
            <a:xfrm rot="21196639">
              <a:off x="16878" y="-39431"/>
              <a:ext cx="2627709" cy="807241"/>
            </a:xfrm>
            <a:custGeom>
              <a:avLst/>
              <a:gdLst>
                <a:gd name="T0" fmla="*/ 130646 w 2353768"/>
                <a:gd name="T1" fmla="*/ 1553 h 703073"/>
                <a:gd name="T2" fmla="*/ 115609 w 2353768"/>
                <a:gd name="T3" fmla="*/ 38967 h 703073"/>
                <a:gd name="T4" fmla="*/ 0 w 2353768"/>
                <a:gd name="T5" fmla="*/ 39000 h 703073"/>
                <a:gd name="T6" fmla="*/ 5865 w 2353768"/>
                <a:gd name="T7" fmla="*/ 0 h 703073"/>
                <a:gd name="T8" fmla="*/ 0 60000 65536"/>
                <a:gd name="T9" fmla="*/ 0 60000 65536"/>
                <a:gd name="T10" fmla="*/ 0 60000 65536"/>
                <a:gd name="T11" fmla="*/ 0 60000 65536"/>
                <a:gd name="T12" fmla="*/ 0 w 2353768"/>
                <a:gd name="T13" fmla="*/ 0 h 703073"/>
                <a:gd name="T14" fmla="*/ 2353768 w 2353768"/>
                <a:gd name="T15" fmla="*/ 703073 h 703073"/>
              </a:gdLst>
              <a:ahLst/>
              <a:cxnLst>
                <a:cxn ang="T8">
                  <a:pos x="T0" y="T1"/>
                </a:cxn>
                <a:cxn ang="T9">
                  <a:pos x="T2" y="T3"/>
                </a:cxn>
                <a:cxn ang="T10">
                  <a:pos x="T4" y="T5"/>
                </a:cxn>
                <a:cxn ang="T11">
                  <a:pos x="T6" y="T7"/>
                </a:cxn>
              </a:cxnLst>
              <a:rect l="T12" t="T13" r="T14" b="T15"/>
              <a:pathLst>
                <a:path w="2353768" h="703073">
                  <a:moveTo>
                    <a:pt x="2353768" y="28003"/>
                  </a:moveTo>
                  <a:lnTo>
                    <a:pt x="2082849" y="702482"/>
                  </a:lnTo>
                  <a:lnTo>
                    <a:pt x="0" y="703073"/>
                  </a:lnTo>
                  <a:lnTo>
                    <a:pt x="105662" y="0"/>
                  </a:lnTo>
                  <a:lnTo>
                    <a:pt x="2353768" y="28003"/>
                  </a:lnTo>
                  <a:close/>
                </a:path>
              </a:pathLst>
            </a:custGeom>
            <a:solidFill>
              <a:srgbClr val="CFBE9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zh-CN" altLang="zh-CN">
                  <a:solidFill>
                    <a:schemeClr val="accent4"/>
                  </a:solidFill>
                  <a:latin typeface="+mn-lt"/>
                  <a:ea typeface="+mn-ea"/>
                  <a:sym typeface="Arial" panose="020B0604020202020204" pitchFamily="34" charset="0"/>
                </a:rPr>
                <a:t>下等见解</a:t>
              </a:r>
              <a:endParaRPr lang="zh-CN" altLang="zh-CN">
                <a:solidFill>
                  <a:schemeClr val="accent4"/>
                </a:solidFill>
                <a:latin typeface="+mn-lt"/>
                <a:ea typeface="+mn-ea"/>
                <a:sym typeface="Arial" panose="020B0604020202020204" pitchFamily="34" charset="0"/>
              </a:endParaRPr>
            </a:p>
          </p:txBody>
        </p:sp>
      </p:grpSp>
      <p:grpSp>
        <p:nvGrpSpPr>
          <p:cNvPr id="21516" name="Group 12"/>
          <p:cNvGrpSpPr/>
          <p:nvPr>
            <p:custDataLst>
              <p:tags r:id="rId10"/>
            </p:custDataLst>
          </p:nvPr>
        </p:nvGrpSpPr>
        <p:grpSpPr bwMode="auto">
          <a:xfrm>
            <a:off x="3912870" y="2562225"/>
            <a:ext cx="2294890" cy="2251075"/>
            <a:chOff x="0" y="0"/>
            <a:chExt cx="3756" cy="5492"/>
          </a:xfrm>
        </p:grpSpPr>
        <p:sp>
          <p:nvSpPr>
            <p:cNvPr id="21517" name="圆角矩形 14"/>
            <p:cNvSpPr>
              <a:spLocks noChangeArrowheads="1"/>
            </p:cNvSpPr>
            <p:nvPr>
              <p:custDataLst>
                <p:tags r:id="rId11"/>
              </p:custDataLst>
            </p:nvPr>
          </p:nvSpPr>
          <p:spPr bwMode="auto">
            <a:xfrm>
              <a:off x="0" y="0"/>
              <a:ext cx="3757" cy="5493"/>
            </a:xfrm>
            <a:prstGeom prst="roundRect">
              <a:avLst>
                <a:gd name="adj" fmla="val 2185"/>
              </a:avLst>
            </a:prstGeom>
            <a:solidFill>
              <a:srgbClr val="715537"/>
            </a:solidFill>
            <a:ln>
              <a:noFill/>
            </a:ln>
            <a:extLst>
              <a:ext uri="{91240B29-F687-4F45-9708-019B960494DF}">
                <a14:hiddenLine xmlns:a14="http://schemas.microsoft.com/office/drawing/2010/main" w="9525">
                  <a:solidFill>
                    <a:srgbClr val="000000"/>
                  </a:solidFill>
                  <a:round/>
                </a14:hiddenLine>
              </a:ext>
            </a:extLst>
          </p:spPr>
          <p:txBody>
            <a:bodyPr wrap="square" lIns="0" tIns="0" rIns="0" bIns="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lnSpc>
                  <a:spcPct val="120000"/>
                </a:lnSpc>
                <a:spcBef>
                  <a:spcPct val="0"/>
                </a:spcBef>
                <a:buFontTx/>
                <a:buNone/>
              </a:pPr>
              <a:endParaRPr lang="zh-CN" altLang="zh-CN" sz="1100">
                <a:solidFill>
                  <a:schemeClr val="tx1"/>
                </a:solidFill>
                <a:latin typeface="+mn-lt"/>
                <a:ea typeface="+mn-ea"/>
                <a:sym typeface="Arial" panose="020B0604020202020204" pitchFamily="34" charset="0"/>
              </a:endParaRPr>
            </a:p>
          </p:txBody>
        </p:sp>
        <p:sp>
          <p:nvSpPr>
            <p:cNvPr id="21518" name="圆角矩形 15"/>
            <p:cNvSpPr>
              <a:spLocks noChangeArrowheads="1"/>
            </p:cNvSpPr>
            <p:nvPr>
              <p:custDataLst>
                <p:tags r:id="rId12"/>
              </p:custDataLst>
            </p:nvPr>
          </p:nvSpPr>
          <p:spPr bwMode="auto">
            <a:xfrm>
              <a:off x="180" y="173"/>
              <a:ext cx="3397" cy="5148"/>
            </a:xfrm>
            <a:prstGeom prst="roundRect">
              <a:avLst>
                <a:gd name="adj" fmla="val 2569"/>
              </a:avLst>
            </a:prstGeom>
            <a:solidFill>
              <a:schemeClr val="bg1"/>
            </a:solidFill>
            <a:ln w="57150" cap="flat" cmpd="sng">
              <a:solidFill>
                <a:srgbClr val="CFBE9D"/>
              </a:solidFill>
              <a:round/>
            </a:ln>
          </p:spPr>
          <p:txBody>
            <a:bodyPr wrap="square" lIns="179705" tIns="90170" rIns="179705" bIns="9017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917575"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317625"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774825"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232025"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6892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31464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6036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40608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l" eaLnBrk="1" hangingPunct="1">
                <a:lnSpc>
                  <a:spcPct val="150000"/>
                </a:lnSpc>
                <a:buFontTx/>
                <a:buNone/>
              </a:pPr>
              <a:r>
                <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rPr>
                <a:t>中观的</a:t>
              </a:r>
              <a:endPar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endParaRPr>
            </a:p>
            <a:p>
              <a:pPr algn="l" eaLnBrk="1" hangingPunct="1">
                <a:lnSpc>
                  <a:spcPct val="150000"/>
                </a:lnSpc>
                <a:buFontTx/>
                <a:buNone/>
              </a:pPr>
              <a:r>
                <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rPr>
                <a:t>空性</a:t>
              </a:r>
              <a:endParaRPr lang="zh-CN" altLang="en-US" sz="1800" b="1" dirty="0" smtClean="0">
                <a:solidFill>
                  <a:schemeClr val="accent4"/>
                </a:solidFill>
                <a:latin typeface="华文楷体" panose="02010600040101010101" charset="-122"/>
                <a:ea typeface="华文楷体" panose="02010600040101010101" charset="-122"/>
                <a:sym typeface="+mn-ea"/>
              </a:endParaRPr>
            </a:p>
          </p:txBody>
        </p:sp>
      </p:grpSp>
      <p:grpSp>
        <p:nvGrpSpPr>
          <p:cNvPr id="21519" name="组合 6"/>
          <p:cNvGrpSpPr/>
          <p:nvPr>
            <p:custDataLst>
              <p:tags r:id="rId13"/>
            </p:custDataLst>
          </p:nvPr>
        </p:nvGrpSpPr>
        <p:grpSpPr bwMode="auto">
          <a:xfrm>
            <a:off x="3829753" y="1758727"/>
            <a:ext cx="2208530" cy="798774"/>
            <a:chOff x="6701" y="-194110"/>
            <a:chExt cx="2703541" cy="1094222"/>
          </a:xfrm>
        </p:grpSpPr>
        <p:sp>
          <p:nvSpPr>
            <p:cNvPr id="21520" name="任意多边形 11"/>
            <p:cNvSpPr/>
            <p:nvPr>
              <p:custDataLst>
                <p:tags r:id="rId14"/>
              </p:custDataLst>
            </p:nvPr>
          </p:nvSpPr>
          <p:spPr bwMode="auto">
            <a:xfrm>
              <a:off x="276225" y="758825"/>
              <a:ext cx="350837" cy="141287"/>
            </a:xfrm>
            <a:custGeom>
              <a:avLst/>
              <a:gdLst>
                <a:gd name="T0" fmla="*/ 132234 w 353060"/>
                <a:gd name="T1" fmla="*/ 0 h 126326"/>
                <a:gd name="T2" fmla="*/ 353060 w 353060"/>
                <a:gd name="T3" fmla="*/ 126326 h 126326"/>
                <a:gd name="T4" fmla="*/ 0 w 353060"/>
                <a:gd name="T5" fmla="*/ 39204 h 126326"/>
                <a:gd name="T6" fmla="*/ 132234 w 353060"/>
                <a:gd name="T7" fmla="*/ 0 h 126326"/>
              </a:gdLst>
              <a:ahLst/>
              <a:cxnLst>
                <a:cxn ang="0">
                  <a:pos x="T0" y="T1"/>
                </a:cxn>
                <a:cxn ang="0">
                  <a:pos x="T2" y="T3"/>
                </a:cxn>
                <a:cxn ang="0">
                  <a:pos x="T4" y="T5"/>
                </a:cxn>
                <a:cxn ang="0">
                  <a:pos x="T6" y="T7"/>
                </a:cxn>
              </a:cxnLst>
              <a:rect l="0" t="0" r="r" b="b"/>
              <a:pathLst>
                <a:path w="353060" h="126326">
                  <a:moveTo>
                    <a:pt x="132234" y="0"/>
                  </a:moveTo>
                  <a:lnTo>
                    <a:pt x="353060" y="126326"/>
                  </a:lnTo>
                  <a:lnTo>
                    <a:pt x="0" y="39204"/>
                  </a:lnTo>
                  <a:lnTo>
                    <a:pt x="132234" y="0"/>
                  </a:lnTo>
                  <a:close/>
                </a:path>
              </a:pathLst>
            </a:custGeom>
            <a:solidFill>
              <a:srgbClr val="514A43"/>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solidFill>
                  <a:schemeClr val="bg1"/>
                </a:solidFill>
                <a:sym typeface="Arial" panose="020B0604020202020204" pitchFamily="34" charset="0"/>
              </a:endParaRPr>
            </a:p>
          </p:txBody>
        </p:sp>
        <p:grpSp>
          <p:nvGrpSpPr>
            <p:cNvPr id="21521" name="组合 4"/>
            <p:cNvGrpSpPr/>
            <p:nvPr/>
          </p:nvGrpSpPr>
          <p:grpSpPr bwMode="auto">
            <a:xfrm>
              <a:off x="6701" y="-194110"/>
              <a:ext cx="2703541" cy="997385"/>
              <a:chOff x="6701" y="-194110"/>
              <a:chExt cx="2703541" cy="997385"/>
            </a:xfrm>
          </p:grpSpPr>
          <p:sp>
            <p:nvSpPr>
              <p:cNvPr id="21522" name="任意多边形 12"/>
              <p:cNvSpPr/>
              <p:nvPr>
                <p:custDataLst>
                  <p:tags r:id="rId15"/>
                </p:custDataLst>
              </p:nvPr>
            </p:nvSpPr>
            <p:spPr bwMode="auto">
              <a:xfrm>
                <a:off x="158750" y="427037"/>
                <a:ext cx="269875" cy="376238"/>
              </a:xfrm>
              <a:custGeom>
                <a:avLst/>
                <a:gdLst>
                  <a:gd name="T0" fmla="*/ 0 w 420624"/>
                  <a:gd name="T1" fmla="*/ 54864 h 585216"/>
                  <a:gd name="T2" fmla="*/ 192024 w 420624"/>
                  <a:gd name="T3" fmla="*/ 585216 h 585216"/>
                  <a:gd name="T4" fmla="*/ 393192 w 420624"/>
                  <a:gd name="T5" fmla="*/ 521208 h 585216"/>
                  <a:gd name="T6" fmla="*/ 420624 w 420624"/>
                  <a:gd name="T7" fmla="*/ 0 h 585216"/>
                  <a:gd name="T8" fmla="*/ 0 w 420624"/>
                  <a:gd name="T9" fmla="*/ 54864 h 585216"/>
                </a:gdLst>
                <a:ahLst/>
                <a:cxnLst>
                  <a:cxn ang="0">
                    <a:pos x="T0" y="T1"/>
                  </a:cxn>
                  <a:cxn ang="0">
                    <a:pos x="T2" y="T3"/>
                  </a:cxn>
                  <a:cxn ang="0">
                    <a:pos x="T4" y="T5"/>
                  </a:cxn>
                  <a:cxn ang="0">
                    <a:pos x="T6" y="T7"/>
                  </a:cxn>
                  <a:cxn ang="0">
                    <a:pos x="T8" y="T9"/>
                  </a:cxn>
                </a:cxnLst>
                <a:rect l="0" t="0" r="r" b="b"/>
                <a:pathLst>
                  <a:path w="420624" h="585216">
                    <a:moveTo>
                      <a:pt x="0" y="54864"/>
                    </a:moveTo>
                    <a:lnTo>
                      <a:pt x="192024" y="585216"/>
                    </a:lnTo>
                    <a:lnTo>
                      <a:pt x="393192" y="521208"/>
                    </a:lnTo>
                    <a:lnTo>
                      <a:pt x="420624" y="0"/>
                    </a:lnTo>
                    <a:lnTo>
                      <a:pt x="0" y="54864"/>
                    </a:lnTo>
                    <a:close/>
                  </a:path>
                </a:pathLst>
              </a:custGeom>
              <a:solidFill>
                <a:srgbClr val="514A43"/>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solidFill>
                    <a:schemeClr val="bg1"/>
                  </a:solidFill>
                  <a:sym typeface="Arial" panose="020B0604020202020204" pitchFamily="34" charset="0"/>
                </a:endParaRPr>
              </a:p>
            </p:txBody>
          </p:sp>
          <p:sp>
            <p:nvSpPr>
              <p:cNvPr id="21523" name="任意多边形 13"/>
              <p:cNvSpPr/>
              <p:nvPr>
                <p:custDataLst>
                  <p:tags r:id="rId16"/>
                </p:custDataLst>
              </p:nvPr>
            </p:nvSpPr>
            <p:spPr bwMode="auto">
              <a:xfrm>
                <a:off x="63500" y="0"/>
                <a:ext cx="1493837" cy="627062"/>
              </a:xfrm>
              <a:custGeom>
                <a:avLst/>
                <a:gdLst>
                  <a:gd name="T0" fmla="*/ 45720 w 4562856"/>
                  <a:gd name="T1" fmla="*/ 475488 h 1911096"/>
                  <a:gd name="T2" fmla="*/ 4562856 w 4562856"/>
                  <a:gd name="T3" fmla="*/ 0 h 1911096"/>
                  <a:gd name="T4" fmla="*/ 4178808 w 4562856"/>
                  <a:gd name="T5" fmla="*/ 1417320 h 1911096"/>
                  <a:gd name="T6" fmla="*/ 0 w 4562856"/>
                  <a:gd name="T7" fmla="*/ 1911096 h 1911096"/>
                  <a:gd name="T8" fmla="*/ 45720 w 4562856"/>
                  <a:gd name="T9" fmla="*/ 475488 h 1911096"/>
                </a:gdLst>
                <a:ahLst/>
                <a:cxnLst>
                  <a:cxn ang="0">
                    <a:pos x="T0" y="T1"/>
                  </a:cxn>
                  <a:cxn ang="0">
                    <a:pos x="T2" y="T3"/>
                  </a:cxn>
                  <a:cxn ang="0">
                    <a:pos x="T4" y="T5"/>
                  </a:cxn>
                  <a:cxn ang="0">
                    <a:pos x="T6" y="T7"/>
                  </a:cxn>
                  <a:cxn ang="0">
                    <a:pos x="T8" y="T9"/>
                  </a:cxn>
                </a:cxnLst>
                <a:rect l="0" t="0" r="r" b="b"/>
                <a:pathLst>
                  <a:path w="4562856" h="1911096">
                    <a:moveTo>
                      <a:pt x="45720" y="475488"/>
                    </a:moveTo>
                    <a:lnTo>
                      <a:pt x="4562856" y="0"/>
                    </a:lnTo>
                    <a:lnTo>
                      <a:pt x="4178808" y="1417320"/>
                    </a:lnTo>
                    <a:lnTo>
                      <a:pt x="0" y="1911096"/>
                    </a:lnTo>
                    <a:lnTo>
                      <a:pt x="45720" y="475488"/>
                    </a:lnTo>
                    <a:close/>
                  </a:path>
                </a:pathLst>
              </a:custGeom>
              <a:solidFill>
                <a:srgbClr val="514A43"/>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solidFill>
                    <a:schemeClr val="bg1"/>
                  </a:solidFill>
                  <a:sym typeface="Arial" panose="020B0604020202020204" pitchFamily="34" charset="0"/>
                </a:endParaRPr>
              </a:p>
            </p:txBody>
          </p:sp>
          <p:sp>
            <p:nvSpPr>
              <p:cNvPr id="21524" name="任意多边形 17"/>
              <p:cNvSpPr>
                <a:spLocks noChangeArrowheads="1"/>
              </p:cNvSpPr>
              <p:nvPr>
                <p:custDataLst>
                  <p:tags r:id="rId17"/>
                </p:custDataLst>
              </p:nvPr>
            </p:nvSpPr>
            <p:spPr bwMode="auto">
              <a:xfrm rot="21196639">
                <a:off x="6701" y="-194110"/>
                <a:ext cx="2703541" cy="962948"/>
              </a:xfrm>
              <a:custGeom>
                <a:avLst/>
                <a:gdLst>
                  <a:gd name="T0" fmla="*/ 130646 w 2353768"/>
                  <a:gd name="T1" fmla="*/ 1553 h 703073"/>
                  <a:gd name="T2" fmla="*/ 115609 w 2353768"/>
                  <a:gd name="T3" fmla="*/ 38967 h 703073"/>
                  <a:gd name="T4" fmla="*/ 0 w 2353768"/>
                  <a:gd name="T5" fmla="*/ 39000 h 703073"/>
                  <a:gd name="T6" fmla="*/ 5865 w 2353768"/>
                  <a:gd name="T7" fmla="*/ 0 h 703073"/>
                  <a:gd name="T8" fmla="*/ 0 60000 65536"/>
                  <a:gd name="T9" fmla="*/ 0 60000 65536"/>
                  <a:gd name="T10" fmla="*/ 0 60000 65536"/>
                  <a:gd name="T11" fmla="*/ 0 60000 65536"/>
                  <a:gd name="T12" fmla="*/ 0 w 2353768"/>
                  <a:gd name="T13" fmla="*/ 0 h 703073"/>
                  <a:gd name="T14" fmla="*/ 2353768 w 2353768"/>
                  <a:gd name="T15" fmla="*/ 703073 h 703073"/>
                </a:gdLst>
                <a:ahLst/>
                <a:cxnLst>
                  <a:cxn ang="T8">
                    <a:pos x="T0" y="T1"/>
                  </a:cxn>
                  <a:cxn ang="T9">
                    <a:pos x="T2" y="T3"/>
                  </a:cxn>
                  <a:cxn ang="T10">
                    <a:pos x="T4" y="T5"/>
                  </a:cxn>
                  <a:cxn ang="T11">
                    <a:pos x="T6" y="T7"/>
                  </a:cxn>
                </a:cxnLst>
                <a:rect l="T12" t="T13" r="T14" b="T15"/>
                <a:pathLst>
                  <a:path w="2353768" h="703073">
                    <a:moveTo>
                      <a:pt x="2353768" y="28003"/>
                    </a:moveTo>
                    <a:lnTo>
                      <a:pt x="2082849" y="702482"/>
                    </a:lnTo>
                    <a:lnTo>
                      <a:pt x="0" y="703073"/>
                    </a:lnTo>
                    <a:lnTo>
                      <a:pt x="105662" y="0"/>
                    </a:lnTo>
                    <a:lnTo>
                      <a:pt x="2353768" y="28003"/>
                    </a:lnTo>
                    <a:close/>
                  </a:path>
                </a:pathLst>
              </a:custGeom>
              <a:solidFill>
                <a:srgbClr val="715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zh-CN" altLang="zh-CN" dirty="0">
                    <a:solidFill>
                      <a:schemeClr val="bg1"/>
                    </a:solidFill>
                    <a:latin typeface="+mn-lt"/>
                    <a:ea typeface="+mn-ea"/>
                    <a:sym typeface="Arial" panose="020B0604020202020204" pitchFamily="34" charset="0"/>
                  </a:rPr>
                  <a:t>中等见解</a:t>
                </a:r>
                <a:endParaRPr lang="zh-CN" altLang="zh-CN" dirty="0">
                  <a:solidFill>
                    <a:schemeClr val="bg1"/>
                  </a:solidFill>
                  <a:latin typeface="+mn-lt"/>
                  <a:ea typeface="+mn-ea"/>
                  <a:sym typeface="Arial" panose="020B0604020202020204" pitchFamily="34" charset="0"/>
                </a:endParaRPr>
              </a:p>
            </p:txBody>
          </p:sp>
        </p:grpSp>
      </p:grpSp>
      <p:grpSp>
        <p:nvGrpSpPr>
          <p:cNvPr id="21526" name="Group 22"/>
          <p:cNvGrpSpPr/>
          <p:nvPr>
            <p:custDataLst>
              <p:tags r:id="rId18"/>
            </p:custDataLst>
          </p:nvPr>
        </p:nvGrpSpPr>
        <p:grpSpPr bwMode="auto">
          <a:xfrm>
            <a:off x="6838866" y="2787279"/>
            <a:ext cx="2413802" cy="2544862"/>
            <a:chOff x="0" y="0"/>
            <a:chExt cx="3756" cy="5492"/>
          </a:xfrm>
        </p:grpSpPr>
        <p:sp>
          <p:nvSpPr>
            <p:cNvPr id="21527" name="圆角矩形 26"/>
            <p:cNvSpPr>
              <a:spLocks noChangeArrowheads="1"/>
            </p:cNvSpPr>
            <p:nvPr>
              <p:custDataLst>
                <p:tags r:id="rId19"/>
              </p:custDataLst>
            </p:nvPr>
          </p:nvSpPr>
          <p:spPr bwMode="auto">
            <a:xfrm>
              <a:off x="0" y="0"/>
              <a:ext cx="3757" cy="5493"/>
            </a:xfrm>
            <a:prstGeom prst="roundRect">
              <a:avLst>
                <a:gd name="adj" fmla="val 2185"/>
              </a:avLst>
            </a:prstGeom>
            <a:solidFill>
              <a:srgbClr val="CFBE9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lnSpc>
                  <a:spcPct val="120000"/>
                </a:lnSpc>
                <a:spcBef>
                  <a:spcPct val="0"/>
                </a:spcBef>
                <a:buFontTx/>
                <a:buNone/>
              </a:pPr>
              <a:endParaRPr lang="zh-CN" altLang="zh-CN" sz="1100">
                <a:solidFill>
                  <a:schemeClr val="tx1"/>
                </a:solidFill>
                <a:latin typeface="+mn-lt"/>
                <a:ea typeface="+mn-ea"/>
                <a:sym typeface="Arial" panose="020B0604020202020204" pitchFamily="34" charset="0"/>
              </a:endParaRPr>
            </a:p>
          </p:txBody>
        </p:sp>
        <p:sp>
          <p:nvSpPr>
            <p:cNvPr id="21528" name="圆角矩形 27"/>
            <p:cNvSpPr>
              <a:spLocks noChangeArrowheads="1"/>
            </p:cNvSpPr>
            <p:nvPr>
              <p:custDataLst>
                <p:tags r:id="rId20"/>
              </p:custDataLst>
            </p:nvPr>
          </p:nvSpPr>
          <p:spPr bwMode="auto">
            <a:xfrm>
              <a:off x="180" y="173"/>
              <a:ext cx="3397" cy="5148"/>
            </a:xfrm>
            <a:prstGeom prst="roundRect">
              <a:avLst>
                <a:gd name="adj" fmla="val 2569"/>
              </a:avLst>
            </a:prstGeom>
            <a:solidFill>
              <a:schemeClr val="bg1"/>
            </a:solidFill>
            <a:ln w="57150" cap="flat" cmpd="sng">
              <a:solidFill>
                <a:srgbClr val="715537"/>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79705" tIns="90170" rIns="179705" bIns="9017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917575"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317625"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774825"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232025"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6892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31464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6036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40608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rPr>
                <a:t>密宗的见解</a:t>
              </a:r>
              <a:endParaRPr lang="en-US" altLang="zh-CN" sz="2800" b="1" dirty="0">
                <a:solidFill>
                  <a:schemeClr val="tx1"/>
                </a:solidFill>
                <a:latin typeface="华文楷体" panose="02010600040101010101" charset="-122"/>
                <a:ea typeface="华文楷体" panose="02010600040101010101" charset="-122"/>
                <a:sym typeface="Arial" panose="020B0604020202020204" pitchFamily="34" charset="0"/>
              </a:endParaRPr>
            </a:p>
          </p:txBody>
        </p:sp>
      </p:grpSp>
      <p:grpSp>
        <p:nvGrpSpPr>
          <p:cNvPr id="21529" name="组合 5"/>
          <p:cNvGrpSpPr/>
          <p:nvPr>
            <p:custDataLst>
              <p:tags r:id="rId21"/>
            </p:custDataLst>
          </p:nvPr>
        </p:nvGrpSpPr>
        <p:grpSpPr bwMode="auto">
          <a:xfrm>
            <a:off x="6662124" y="1796985"/>
            <a:ext cx="2106930" cy="984177"/>
            <a:chOff x="-27201" y="-450471"/>
            <a:chExt cx="2581800" cy="1350583"/>
          </a:xfrm>
        </p:grpSpPr>
        <p:grpSp>
          <p:nvGrpSpPr>
            <p:cNvPr id="21530" name="组合 3"/>
            <p:cNvGrpSpPr/>
            <p:nvPr/>
          </p:nvGrpSpPr>
          <p:grpSpPr bwMode="auto">
            <a:xfrm>
              <a:off x="35719" y="0"/>
              <a:ext cx="1493837" cy="900112"/>
              <a:chOff x="0" y="0"/>
              <a:chExt cx="1493837" cy="900112"/>
            </a:xfrm>
          </p:grpSpPr>
          <p:sp>
            <p:nvSpPr>
              <p:cNvPr id="21531" name="任意多边形 23"/>
              <p:cNvSpPr/>
              <p:nvPr>
                <p:custDataLst>
                  <p:tags r:id="rId22"/>
                </p:custDataLst>
              </p:nvPr>
            </p:nvSpPr>
            <p:spPr bwMode="auto">
              <a:xfrm>
                <a:off x="212725" y="758825"/>
                <a:ext cx="350837" cy="141287"/>
              </a:xfrm>
              <a:custGeom>
                <a:avLst/>
                <a:gdLst>
                  <a:gd name="T0" fmla="*/ 132234 w 353060"/>
                  <a:gd name="T1" fmla="*/ 0 h 126326"/>
                  <a:gd name="T2" fmla="*/ 353060 w 353060"/>
                  <a:gd name="T3" fmla="*/ 126326 h 126326"/>
                  <a:gd name="T4" fmla="*/ 0 w 353060"/>
                  <a:gd name="T5" fmla="*/ 39204 h 126326"/>
                  <a:gd name="T6" fmla="*/ 132234 w 353060"/>
                  <a:gd name="T7" fmla="*/ 0 h 126326"/>
                </a:gdLst>
                <a:ahLst/>
                <a:cxnLst>
                  <a:cxn ang="0">
                    <a:pos x="T0" y="T1"/>
                  </a:cxn>
                  <a:cxn ang="0">
                    <a:pos x="T2" y="T3"/>
                  </a:cxn>
                  <a:cxn ang="0">
                    <a:pos x="T4" y="T5"/>
                  </a:cxn>
                  <a:cxn ang="0">
                    <a:pos x="T6" y="T7"/>
                  </a:cxn>
                </a:cxnLst>
                <a:rect l="0" t="0" r="r" b="b"/>
                <a:pathLst>
                  <a:path w="353060" h="126326">
                    <a:moveTo>
                      <a:pt x="132234" y="0"/>
                    </a:moveTo>
                    <a:lnTo>
                      <a:pt x="353060" y="126326"/>
                    </a:lnTo>
                    <a:lnTo>
                      <a:pt x="0" y="39204"/>
                    </a:lnTo>
                    <a:lnTo>
                      <a:pt x="132234" y="0"/>
                    </a:lnTo>
                    <a:close/>
                  </a:path>
                </a:pathLst>
              </a:custGeom>
              <a:solidFill>
                <a:srgbClr val="71553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solidFill>
                    <a:schemeClr val="bg1"/>
                  </a:solidFill>
                  <a:sym typeface="Arial" panose="020B0604020202020204" pitchFamily="34" charset="0"/>
                </a:endParaRPr>
              </a:p>
            </p:txBody>
          </p:sp>
          <p:sp>
            <p:nvSpPr>
              <p:cNvPr id="21532" name="任意多边形 22"/>
              <p:cNvSpPr/>
              <p:nvPr>
                <p:custDataLst>
                  <p:tags r:id="rId23"/>
                </p:custDataLst>
              </p:nvPr>
            </p:nvSpPr>
            <p:spPr bwMode="auto">
              <a:xfrm>
                <a:off x="95250" y="427037"/>
                <a:ext cx="269875" cy="376238"/>
              </a:xfrm>
              <a:custGeom>
                <a:avLst/>
                <a:gdLst>
                  <a:gd name="T0" fmla="*/ 0 w 420624"/>
                  <a:gd name="T1" fmla="*/ 54864 h 585216"/>
                  <a:gd name="T2" fmla="*/ 192024 w 420624"/>
                  <a:gd name="T3" fmla="*/ 585216 h 585216"/>
                  <a:gd name="T4" fmla="*/ 393192 w 420624"/>
                  <a:gd name="T5" fmla="*/ 521208 h 585216"/>
                  <a:gd name="T6" fmla="*/ 420624 w 420624"/>
                  <a:gd name="T7" fmla="*/ 0 h 585216"/>
                  <a:gd name="T8" fmla="*/ 0 w 420624"/>
                  <a:gd name="T9" fmla="*/ 54864 h 585216"/>
                </a:gdLst>
                <a:ahLst/>
                <a:cxnLst>
                  <a:cxn ang="0">
                    <a:pos x="T0" y="T1"/>
                  </a:cxn>
                  <a:cxn ang="0">
                    <a:pos x="T2" y="T3"/>
                  </a:cxn>
                  <a:cxn ang="0">
                    <a:pos x="T4" y="T5"/>
                  </a:cxn>
                  <a:cxn ang="0">
                    <a:pos x="T6" y="T7"/>
                  </a:cxn>
                  <a:cxn ang="0">
                    <a:pos x="T8" y="T9"/>
                  </a:cxn>
                </a:cxnLst>
                <a:rect l="0" t="0" r="r" b="b"/>
                <a:pathLst>
                  <a:path w="420624" h="585216">
                    <a:moveTo>
                      <a:pt x="0" y="54864"/>
                    </a:moveTo>
                    <a:lnTo>
                      <a:pt x="192024" y="585216"/>
                    </a:lnTo>
                    <a:lnTo>
                      <a:pt x="393192" y="521208"/>
                    </a:lnTo>
                    <a:lnTo>
                      <a:pt x="420624" y="0"/>
                    </a:lnTo>
                    <a:lnTo>
                      <a:pt x="0" y="54864"/>
                    </a:lnTo>
                    <a:close/>
                  </a:path>
                </a:pathLst>
              </a:custGeom>
              <a:solidFill>
                <a:srgbClr val="71553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solidFill>
                    <a:schemeClr val="bg1"/>
                  </a:solidFill>
                  <a:sym typeface="Arial" panose="020B0604020202020204" pitchFamily="34" charset="0"/>
                </a:endParaRPr>
              </a:p>
            </p:txBody>
          </p:sp>
          <p:sp>
            <p:nvSpPr>
              <p:cNvPr id="21533" name="任意多边形 21"/>
              <p:cNvSpPr/>
              <p:nvPr>
                <p:custDataLst>
                  <p:tags r:id="rId24"/>
                </p:custDataLst>
              </p:nvPr>
            </p:nvSpPr>
            <p:spPr bwMode="auto">
              <a:xfrm>
                <a:off x="0" y="0"/>
                <a:ext cx="1493837" cy="627062"/>
              </a:xfrm>
              <a:custGeom>
                <a:avLst/>
                <a:gdLst>
                  <a:gd name="T0" fmla="*/ 45720 w 4562856"/>
                  <a:gd name="T1" fmla="*/ 475488 h 1911096"/>
                  <a:gd name="T2" fmla="*/ 4562856 w 4562856"/>
                  <a:gd name="T3" fmla="*/ 0 h 1911096"/>
                  <a:gd name="T4" fmla="*/ 4178808 w 4562856"/>
                  <a:gd name="T5" fmla="*/ 1417320 h 1911096"/>
                  <a:gd name="T6" fmla="*/ 0 w 4562856"/>
                  <a:gd name="T7" fmla="*/ 1911096 h 1911096"/>
                  <a:gd name="T8" fmla="*/ 45720 w 4562856"/>
                  <a:gd name="T9" fmla="*/ 475488 h 1911096"/>
                </a:gdLst>
                <a:ahLst/>
                <a:cxnLst>
                  <a:cxn ang="0">
                    <a:pos x="T0" y="T1"/>
                  </a:cxn>
                  <a:cxn ang="0">
                    <a:pos x="T2" y="T3"/>
                  </a:cxn>
                  <a:cxn ang="0">
                    <a:pos x="T4" y="T5"/>
                  </a:cxn>
                  <a:cxn ang="0">
                    <a:pos x="T6" y="T7"/>
                  </a:cxn>
                  <a:cxn ang="0">
                    <a:pos x="T8" y="T9"/>
                  </a:cxn>
                </a:cxnLst>
                <a:rect l="0" t="0" r="r" b="b"/>
                <a:pathLst>
                  <a:path w="4562856" h="1911096">
                    <a:moveTo>
                      <a:pt x="45720" y="475488"/>
                    </a:moveTo>
                    <a:lnTo>
                      <a:pt x="4562856" y="0"/>
                    </a:lnTo>
                    <a:lnTo>
                      <a:pt x="4178808" y="1417320"/>
                    </a:lnTo>
                    <a:lnTo>
                      <a:pt x="0" y="1911096"/>
                    </a:lnTo>
                    <a:lnTo>
                      <a:pt x="45720" y="475488"/>
                    </a:lnTo>
                    <a:close/>
                  </a:path>
                </a:pathLst>
              </a:custGeom>
              <a:solidFill>
                <a:srgbClr val="71553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zh-CN" altLang="en-US">
                  <a:solidFill>
                    <a:schemeClr val="bg1"/>
                  </a:solidFill>
                  <a:sym typeface="Arial" panose="020B0604020202020204" pitchFamily="34" charset="0"/>
                </a:endParaRPr>
              </a:p>
            </p:txBody>
          </p:sp>
        </p:grpSp>
        <p:sp>
          <p:nvSpPr>
            <p:cNvPr id="21534" name="任意多边形 37"/>
            <p:cNvSpPr>
              <a:spLocks noChangeArrowheads="1"/>
            </p:cNvSpPr>
            <p:nvPr>
              <p:custDataLst>
                <p:tags r:id="rId25"/>
              </p:custDataLst>
            </p:nvPr>
          </p:nvSpPr>
          <p:spPr bwMode="auto">
            <a:xfrm rot="21196639">
              <a:off x="-27201" y="-450471"/>
              <a:ext cx="2581800" cy="879251"/>
            </a:xfrm>
            <a:custGeom>
              <a:avLst/>
              <a:gdLst>
                <a:gd name="T0" fmla="*/ 130646 w 2353768"/>
                <a:gd name="T1" fmla="*/ 1553 h 703073"/>
                <a:gd name="T2" fmla="*/ 115609 w 2353768"/>
                <a:gd name="T3" fmla="*/ 38967 h 703073"/>
                <a:gd name="T4" fmla="*/ 0 w 2353768"/>
                <a:gd name="T5" fmla="*/ 39000 h 703073"/>
                <a:gd name="T6" fmla="*/ 5865 w 2353768"/>
                <a:gd name="T7" fmla="*/ 0 h 703073"/>
                <a:gd name="T8" fmla="*/ 0 60000 65536"/>
                <a:gd name="T9" fmla="*/ 0 60000 65536"/>
                <a:gd name="T10" fmla="*/ 0 60000 65536"/>
                <a:gd name="T11" fmla="*/ 0 60000 65536"/>
                <a:gd name="T12" fmla="*/ 0 w 2353768"/>
                <a:gd name="T13" fmla="*/ 0 h 703073"/>
                <a:gd name="T14" fmla="*/ 2353768 w 2353768"/>
                <a:gd name="T15" fmla="*/ 703073 h 703073"/>
              </a:gdLst>
              <a:ahLst/>
              <a:cxnLst>
                <a:cxn ang="T8">
                  <a:pos x="T0" y="T1"/>
                </a:cxn>
                <a:cxn ang="T9">
                  <a:pos x="T2" y="T3"/>
                </a:cxn>
                <a:cxn ang="T10">
                  <a:pos x="T4" y="T5"/>
                </a:cxn>
                <a:cxn ang="T11">
                  <a:pos x="T6" y="T7"/>
                </a:cxn>
              </a:cxnLst>
              <a:rect l="T12" t="T13" r="T14" b="T15"/>
              <a:pathLst>
                <a:path w="2353768" h="703073">
                  <a:moveTo>
                    <a:pt x="2353768" y="28003"/>
                  </a:moveTo>
                  <a:lnTo>
                    <a:pt x="2082849" y="702482"/>
                  </a:lnTo>
                  <a:lnTo>
                    <a:pt x="0" y="703073"/>
                  </a:lnTo>
                  <a:lnTo>
                    <a:pt x="105662" y="0"/>
                  </a:lnTo>
                  <a:lnTo>
                    <a:pt x="2353768" y="28003"/>
                  </a:lnTo>
                  <a:close/>
                </a:path>
              </a:pathLst>
            </a:custGeom>
            <a:solidFill>
              <a:srgbClr val="CFBE9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zh-CN" altLang="zh-CN">
                  <a:solidFill>
                    <a:schemeClr val="accent4"/>
                  </a:solidFill>
                  <a:latin typeface="+mn-lt"/>
                  <a:ea typeface="+mn-ea"/>
                  <a:sym typeface="Arial" panose="020B0604020202020204" pitchFamily="34" charset="0"/>
                </a:rPr>
                <a:t>上等见解</a:t>
              </a:r>
              <a:endParaRPr lang="zh-CN" altLang="zh-CN">
                <a:solidFill>
                  <a:schemeClr val="accent4"/>
                </a:solidFill>
                <a:latin typeface="+mn-lt"/>
                <a:ea typeface="+mn-ea"/>
                <a:sym typeface="Arial" panose="020B0604020202020204" pitchFamily="34" charset="0"/>
              </a:endParaRPr>
            </a:p>
          </p:txBody>
        </p:sp>
      </p:grpSp>
      <p:sp>
        <p:nvSpPr>
          <p:cNvPr id="4" name="Title 1"/>
          <p:cNvSpPr>
            <a:spLocks noGrp="1"/>
          </p:cNvSpPr>
          <p:nvPr/>
        </p:nvSpPr>
        <p:spPr>
          <a:xfrm>
            <a:off x="1650766" y="243110"/>
            <a:ext cx="8911687" cy="128089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smtClean="0">
                <a:effectLst>
                  <a:outerShdw blurRad="38100" dist="38100" dir="2700000" algn="tl">
                    <a:srgbClr val="000000">
                      <a:alpha val="43137"/>
                    </a:srgbClr>
                  </a:outerShdw>
                </a:effectLst>
                <a:sym typeface="+mn-ea"/>
              </a:rPr>
              <a:t>5.</a:t>
            </a:r>
            <a:r>
              <a:rPr lang="zh-CN" altLang="en-US" b="1" dirty="0" smtClean="0">
                <a:effectLst>
                  <a:outerShdw blurRad="38100" dist="38100" dir="2700000" algn="tl">
                    <a:srgbClr val="000000">
                      <a:alpha val="43137"/>
                    </a:srgbClr>
                  </a:outerShdw>
                </a:effectLst>
                <a:sym typeface="+mn-ea"/>
              </a:rPr>
              <a:t>居士的见解</a:t>
            </a:r>
            <a:r>
              <a:rPr lang="en-US" altLang="zh-CN" b="1" dirty="0" smtClean="0">
                <a:effectLst>
                  <a:outerShdw blurRad="38100" dist="38100" dir="2700000" algn="tl">
                    <a:srgbClr val="000000">
                      <a:alpha val="43137"/>
                    </a:srgbClr>
                  </a:outerShdw>
                </a:effectLst>
                <a:sym typeface="+mn-ea"/>
              </a:rPr>
              <a:t> </a:t>
            </a:r>
            <a:r>
              <a:rPr lang="zh-CN" altLang="en-US" b="1" dirty="0" smtClean="0">
                <a:effectLst>
                  <a:outerShdw blurRad="38100" dist="38100" dir="2700000" algn="tl">
                    <a:srgbClr val="000000">
                      <a:alpha val="43137"/>
                    </a:srgbClr>
                  </a:outerShdw>
                </a:effectLst>
                <a:sym typeface="+mn-ea"/>
              </a:rPr>
              <a:t>总结</a:t>
            </a:r>
            <a:endParaRPr lang="zh-CN" altLang="en-US" b="1" dirty="0" smtClean="0">
              <a:effectLst>
                <a:outerShdw blurRad="38100" dist="38100" dir="2700000" algn="tl">
                  <a:srgbClr val="000000">
                    <a:alpha val="43137"/>
                  </a:srgbClr>
                </a:outerShdw>
              </a:effectLst>
              <a:sym typeface="+mn-ea"/>
            </a:endParaRPr>
          </a:p>
        </p:txBody>
      </p:sp>
      <p:sp>
        <p:nvSpPr>
          <p:cNvPr id="100" name="文本框 99"/>
          <p:cNvSpPr txBox="1"/>
          <p:nvPr/>
        </p:nvSpPr>
        <p:spPr>
          <a:xfrm>
            <a:off x="1022350" y="5405120"/>
            <a:ext cx="8592185" cy="426720"/>
          </a:xfrm>
          <a:prstGeom prst="rect">
            <a:avLst/>
          </a:prstGeom>
          <a:noFill/>
          <a:ln w="9525">
            <a:noFill/>
            <a:miter/>
          </a:ln>
        </p:spPr>
        <p:txBody>
          <a:bodyPr wrap="square">
            <a:spAutoFit/>
          </a:bodyPr>
          <a:lstStyle/>
          <a:p>
            <a:pPr marL="0" indent="0" algn="l"/>
            <a:r>
              <a:rPr lang="zh-CN" altLang="en-US" sz="2200" b="0" u="none">
                <a:solidFill>
                  <a:srgbClr val="002060"/>
                </a:solidFill>
                <a:latin typeface="新宋体" panose="02010609030101010101" charset="-122"/>
                <a:ea typeface="新宋体" panose="02010609030101010101" charset="-122"/>
                <a:cs typeface="宋体" panose="02010600030101010101" pitchFamily="2" charset="-122"/>
              </a:rPr>
              <a:t>。</a:t>
            </a:r>
            <a:endParaRPr lang="zh-CN" altLang="en-US" sz="2200" b="0" u="none">
              <a:solidFill>
                <a:srgbClr val="002060"/>
              </a:solidFill>
              <a:latin typeface="新宋体" panose="02010609030101010101" charset="-122"/>
              <a:ea typeface="新宋体" panose="02010609030101010101" charset="-122"/>
              <a:cs typeface="宋体" panose="02010600030101010101" pitchFamily="2" charset="-122"/>
            </a:endParaRPr>
          </a:p>
        </p:txBody>
      </p:sp>
    </p:spTree>
    <p:custDataLst>
      <p:tags r:id="rId26"/>
    </p:custDataLst>
  </p:cSld>
  <p:clrMapOvr>
    <a:overrideClrMapping bg1="lt1" tx1="dk1" bg2="lt2" tx2="dk2" accent1="accent1" accent2="accent2" accent3="accent3" accent4="accent4" accent5="accent5" accent6="accent6" hlink="hlink" folHlink="folHlink"/>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zh-CN" altLang="en-US" sz="4000" b="1" dirty="0" smtClean="0">
                <a:sym typeface="+mn-ea"/>
              </a:rPr>
              <a:t>5.居士的见解总结摄义</a:t>
            </a:r>
            <a:endParaRPr lang="zh-CN" altLang="en-US" sz="4000" b="1" dirty="0" smtClean="0"/>
          </a:p>
        </p:txBody>
      </p:sp>
      <p:sp>
        <p:nvSpPr>
          <p:cNvPr id="5" name="Content Placeholder 2"/>
          <p:cNvSpPr txBox="1"/>
          <p:nvPr/>
        </p:nvSpPr>
        <p:spPr>
          <a:xfrm>
            <a:off x="902970" y="1405890"/>
            <a:ext cx="9561195" cy="52343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a:buClr>
                <a:srgbClr val="000000"/>
              </a:buClr>
              <a:buFont typeface="Wingdings" panose="05000000000000000000" charset="0"/>
              <a:buChar char="p"/>
            </a:pPr>
            <a:r>
              <a:rPr lang="zh-CN" altLang="en-US" sz="2600" dirty="0" smtClean="0">
                <a:solidFill>
                  <a:schemeClr val="accent4"/>
                </a:solidFill>
                <a:latin typeface="楷体" panose="02010609060101010101" charset="-122"/>
                <a:ea typeface="楷体" panose="02010609060101010101" charset="-122"/>
                <a:cs typeface="楷体" panose="02010609060101010101" charset="-122"/>
                <a:sym typeface="+mn-ea"/>
              </a:rPr>
              <a:t>上中下三等见解的区分依据是佛陀三转法轮的核心内容</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endParaRPr>
          </a:p>
          <a:p>
            <a:pPr>
              <a:buClr>
                <a:srgbClr val="000000"/>
              </a:buClr>
              <a:buFont typeface="Wingdings" panose="05000000000000000000" charset="0"/>
              <a:buChar char="p"/>
            </a:pPr>
            <a:r>
              <a:rPr lang="zh-CN" altLang="en-US" sz="2600" dirty="0" smtClean="0">
                <a:solidFill>
                  <a:schemeClr val="accent4"/>
                </a:solidFill>
                <a:latin typeface="楷体" panose="02010609060101010101" charset="-122"/>
                <a:ea typeface="楷体" panose="02010609060101010101" charset="-122"/>
                <a:cs typeface="楷体" panose="02010609060101010101" charset="-122"/>
                <a:sym typeface="+mn-ea"/>
              </a:rPr>
              <a:t>我们不是靠外表，而是靠内心——内在的修行、智慧等等来当居士。</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endParaRPr>
          </a:p>
          <a:p>
            <a:pPr>
              <a:buClr>
                <a:srgbClr val="000000"/>
              </a:buClr>
              <a:buFont typeface="Wingdings" panose="05000000000000000000" charset="0"/>
              <a:buChar char="p"/>
            </a:pPr>
            <a:r>
              <a:rPr lang="zh-CN" altLang="en-US" sz="2600" dirty="0" smtClean="0">
                <a:solidFill>
                  <a:schemeClr val="accent4"/>
                </a:solidFill>
                <a:latin typeface="楷体" panose="02010609060101010101" charset="-122"/>
                <a:ea typeface="楷体" panose="02010609060101010101" charset="-122"/>
                <a:cs typeface="楷体" panose="02010609060101010101" charset="-122"/>
                <a:sym typeface="+mn-ea"/>
              </a:rPr>
              <a:t>修行、做世间法也好，全都是精神在推动。精神是非常非常重要的。</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sym typeface="+mn-ea"/>
            </a:endParaRPr>
          </a:p>
          <a:p>
            <a:pPr>
              <a:buClr>
                <a:srgbClr val="000000"/>
              </a:buClr>
              <a:buFont typeface="Wingdings" panose="05000000000000000000" charset="0"/>
              <a:buChar char="p"/>
            </a:pPr>
            <a:r>
              <a:rPr lang="zh-CN" altLang="en-US" sz="2600" dirty="0" smtClean="0">
                <a:solidFill>
                  <a:schemeClr val="accent4"/>
                </a:solidFill>
                <a:latin typeface="楷体" panose="02010609060101010101" charset="-122"/>
                <a:ea typeface="楷体" panose="02010609060101010101" charset="-122"/>
                <a:cs typeface="楷体" panose="02010609060101010101" charset="-122"/>
                <a:sym typeface="+mn-ea"/>
              </a:rPr>
              <a:t>反观自我：我们对轮回有没有坚定不移的认识？对因果有没有坚定不移的认识？如果有的话，那我们至少具备了最低层的居士见解。</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endParaRPr lang="zh-CN" altLang="en-US" sz="2200" dirty="0" smtClean="0">
              <a:solidFill>
                <a:srgbClr val="002060"/>
              </a:solidFill>
              <a:latin typeface="楷体" panose="02010609060101010101" charset="-122"/>
              <a:ea typeface="楷体" panose="02010609060101010101" charset="-122"/>
              <a:cs typeface="楷体" panose="02010609060101010101" charset="-122"/>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zh-CN" altLang="en-US" sz="4000" b="1" dirty="0" smtClean="0">
                <a:sym typeface="+mn-ea"/>
              </a:rPr>
              <a:t>问答讨论 </a:t>
            </a:r>
            <a:endParaRPr lang="zh-CN" altLang="en-US" sz="4000" b="1" dirty="0" smtClean="0">
              <a:sym typeface="+mn-ea"/>
            </a:endParaRPr>
          </a:p>
        </p:txBody>
      </p:sp>
      <p:sp>
        <p:nvSpPr>
          <p:cNvPr id="5" name="Content Placeholder 2"/>
          <p:cNvSpPr txBox="1"/>
          <p:nvPr/>
        </p:nvSpPr>
        <p:spPr>
          <a:xfrm>
            <a:off x="902970" y="1405889"/>
            <a:ext cx="9796365" cy="469580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buFont typeface="+mj-ea"/>
              <a:buNone/>
            </a:pPr>
            <a:r>
              <a:rPr lang="en-US" altLang="zh-CN" sz="2600" dirty="0" smtClean="0">
                <a:solidFill>
                  <a:schemeClr val="accent4"/>
                </a:solidFill>
                <a:latin typeface="楷体" panose="02010609060101010101" charset="-122"/>
                <a:ea typeface="楷体" panose="02010609060101010101" charset="-122"/>
                <a:cs typeface="楷体" panose="02010609060101010101" charset="-122"/>
              </a:rPr>
              <a:t>1.</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什么是居士？是不是学佛多年就是标准的居士？预备阿罗汉具备什么条件？</a:t>
            </a:r>
            <a:endParaRPr lang="en-US" altLang="zh-CN" sz="2600" dirty="0" smtClean="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r>
              <a:rPr lang="en-US" altLang="zh-CN" sz="2600" dirty="0" smtClean="0">
                <a:solidFill>
                  <a:schemeClr val="accent4"/>
                </a:solidFill>
                <a:latin typeface="楷体" panose="02010609060101010101" charset="-122"/>
                <a:ea typeface="楷体" panose="02010609060101010101" charset="-122"/>
                <a:cs typeface="楷体" panose="02010609060101010101" charset="-122"/>
              </a:rPr>
              <a:t>2.</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居士的见解有哪三个层次？</a:t>
            </a:r>
            <a:endParaRPr lang="en-US" altLang="zh-CN" sz="2600" dirty="0" smtClean="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r>
              <a:rPr lang="en-US" altLang="zh-CN" sz="2600" dirty="0" smtClean="0">
                <a:solidFill>
                  <a:schemeClr val="accent4"/>
                </a:solidFill>
                <a:latin typeface="楷体" panose="02010609060101010101" charset="-122"/>
                <a:ea typeface="楷体" panose="02010609060101010101" charset="-122"/>
                <a:cs typeface="楷体" panose="02010609060101010101" charset="-122"/>
              </a:rPr>
              <a:t>3.</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什</a:t>
            </a:r>
            <a:r>
              <a:rPr lang="zh-CN" altLang="en-US" sz="2600" dirty="0">
                <a:solidFill>
                  <a:schemeClr val="accent4"/>
                </a:solidFill>
                <a:latin typeface="楷体" panose="02010609060101010101" charset="-122"/>
                <a:ea typeface="楷体" panose="02010609060101010101" charset="-122"/>
                <a:cs typeface="楷体" panose="02010609060101010101" charset="-122"/>
              </a:rPr>
              <a:t>么</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是居</a:t>
            </a:r>
            <a:r>
              <a:rPr lang="zh-CN" altLang="en-US" sz="2600" dirty="0">
                <a:solidFill>
                  <a:schemeClr val="accent4"/>
                </a:solidFill>
                <a:latin typeface="楷体" panose="02010609060101010101" charset="-122"/>
                <a:ea typeface="楷体" panose="02010609060101010101" charset="-122"/>
                <a:cs typeface="楷体" panose="02010609060101010101" charset="-122"/>
              </a:rPr>
              <a:t>士的最低见解？具备这样的见解</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具有什么功</a:t>
            </a:r>
            <a:r>
              <a:rPr lang="zh-CN" altLang="en-US" sz="2600" dirty="0">
                <a:solidFill>
                  <a:schemeClr val="accent4"/>
                </a:solidFill>
                <a:latin typeface="楷体" panose="02010609060101010101" charset="-122"/>
                <a:ea typeface="楷体" panose="02010609060101010101" charset="-122"/>
                <a:cs typeface="楷体" panose="02010609060101010101" charset="-122"/>
              </a:rPr>
              <a:t>德利益</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？你具备最低层次的见解吗？</a:t>
            </a:r>
            <a:endParaRPr lang="en-US" altLang="zh-CN" sz="2600" dirty="0" smtClean="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r>
              <a:rPr lang="en-US" altLang="zh-CN" sz="2600" dirty="0">
                <a:solidFill>
                  <a:schemeClr val="accent4"/>
                </a:solidFill>
                <a:latin typeface="楷体" panose="02010609060101010101" charset="-122"/>
                <a:ea typeface="楷体" panose="02010609060101010101" charset="-122"/>
                <a:cs typeface="楷体" panose="02010609060101010101" charset="-122"/>
              </a:rPr>
              <a:t>4</a:t>
            </a:r>
            <a:r>
              <a:rPr lang="en-US" altLang="zh-CN" sz="2600" dirty="0" smtClean="0">
                <a:solidFill>
                  <a:schemeClr val="accent4"/>
                </a:solidFill>
                <a:latin typeface="楷体" panose="02010609060101010101" charset="-122"/>
                <a:ea typeface="楷体" panose="02010609060101010101" charset="-122"/>
                <a:cs typeface="楷体" panose="02010609060101010101" charset="-122"/>
              </a:rPr>
              <a:t>.</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很</a:t>
            </a:r>
            <a:r>
              <a:rPr lang="zh-CN" altLang="en-US" sz="2600" dirty="0">
                <a:solidFill>
                  <a:schemeClr val="accent4"/>
                </a:solidFill>
                <a:latin typeface="楷体" panose="02010609060101010101" charset="-122"/>
                <a:ea typeface="楷体" panose="02010609060101010101" charset="-122"/>
                <a:cs typeface="楷体" panose="02010609060101010101" charset="-122"/>
              </a:rPr>
              <a:t>多人认为，认为“人死如灯灭”，也就是说人死后没有精</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神，意</a:t>
            </a:r>
            <a:r>
              <a:rPr lang="zh-CN" altLang="en-US" sz="2600" dirty="0">
                <a:solidFill>
                  <a:schemeClr val="accent4"/>
                </a:solidFill>
                <a:latin typeface="楷体" panose="02010609060101010101" charset="-122"/>
                <a:ea typeface="楷体" panose="02010609060101010101" charset="-122"/>
                <a:cs typeface="楷体" panose="02010609060101010101" charset="-122"/>
              </a:rPr>
              <a:t>识也消散了，一了百了。这种观点正确吗？科学的死亡标准和佛教的死亡有何不同？从佛教的观点来看，人死后的情形是怎么样的？意识是怎么样在前后世中间流转的？</a:t>
            </a:r>
            <a:endParaRPr lang="en-US" altLang="zh-CN" sz="2600" dirty="0" smtClean="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r>
              <a:rPr lang="en-US" altLang="zh-CN" sz="2600" dirty="0">
                <a:solidFill>
                  <a:schemeClr val="accent4"/>
                </a:solidFill>
                <a:latin typeface="楷体" panose="02010609060101010101" charset="-122"/>
                <a:ea typeface="楷体" panose="02010609060101010101" charset="-122"/>
                <a:cs typeface="楷体" panose="02010609060101010101" charset="-122"/>
              </a:rPr>
              <a:t>5</a:t>
            </a:r>
            <a:r>
              <a:rPr lang="en-US" altLang="zh-CN" sz="2600" dirty="0" smtClean="0">
                <a:solidFill>
                  <a:schemeClr val="accent4"/>
                </a:solidFill>
                <a:latin typeface="楷体" panose="02010609060101010101" charset="-122"/>
                <a:ea typeface="楷体" panose="02010609060101010101" charset="-122"/>
                <a:cs typeface="楷体" panose="02010609060101010101" charset="-122"/>
              </a:rPr>
              <a:t>.</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请解释什么是因果中的远因和近因？</a:t>
            </a:r>
            <a:endParaRPr lang="en-US" altLang="zh-CN" sz="2600" dirty="0" smtClean="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 </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 </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 </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zh-CN" altLang="en-US" sz="4000" b="1" dirty="0" smtClean="0">
                <a:sym typeface="+mn-ea"/>
              </a:rPr>
              <a:t>问答讨论 </a:t>
            </a:r>
            <a:endParaRPr lang="zh-CN" altLang="en-US" sz="4000" b="1" dirty="0" smtClean="0">
              <a:sym typeface="+mn-ea"/>
            </a:endParaRPr>
          </a:p>
        </p:txBody>
      </p:sp>
      <p:sp>
        <p:nvSpPr>
          <p:cNvPr id="5" name="Content Placeholder 2"/>
          <p:cNvSpPr txBox="1"/>
          <p:nvPr/>
        </p:nvSpPr>
        <p:spPr>
          <a:xfrm>
            <a:off x="902970" y="1405890"/>
            <a:ext cx="10240746" cy="377761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a:buFont typeface="+mj-ea"/>
              <a:buNone/>
            </a:pPr>
            <a:r>
              <a:rPr lang="en-US" altLang="zh-CN" sz="2600" dirty="0" smtClean="0">
                <a:solidFill>
                  <a:schemeClr val="accent4"/>
                </a:solidFill>
                <a:latin typeface="楷体" panose="02010609060101010101" charset="-122"/>
                <a:ea typeface="楷体" panose="02010609060101010101" charset="-122"/>
                <a:cs typeface="楷体" panose="02010609060101010101" charset="-122"/>
              </a:rPr>
              <a:t>6.</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凡夫人观察因果的局限性是什么？作为一个普通居士，还不能正确地观察因果，如何才能深信因果？</a:t>
            </a:r>
            <a:endParaRPr lang="en-US" altLang="zh-CN" sz="2600" dirty="0" smtClean="0">
              <a:solidFill>
                <a:schemeClr val="accent4"/>
              </a:solidFill>
              <a:latin typeface="楷体" panose="02010609060101010101" charset="-122"/>
              <a:ea typeface="楷体" panose="02010609060101010101" charset="-122"/>
              <a:cs typeface="楷体" panose="02010609060101010101" charset="-122"/>
            </a:endParaRPr>
          </a:p>
          <a:p>
            <a:pPr marL="0" indent="0">
              <a:buNone/>
            </a:pPr>
            <a:r>
              <a:rPr lang="en-US" altLang="zh-CN" sz="2600" dirty="0" smtClean="0">
                <a:solidFill>
                  <a:schemeClr val="accent4"/>
                </a:solidFill>
                <a:latin typeface="楷体" panose="02010609060101010101" charset="-122"/>
                <a:ea typeface="楷体" panose="02010609060101010101" charset="-122"/>
                <a:cs typeface="楷体" panose="02010609060101010101" charset="-122"/>
              </a:rPr>
              <a:t>7.</a:t>
            </a:r>
            <a:r>
              <a:rPr lang="zh-CN" altLang="en-US" sz="2600" dirty="0">
                <a:solidFill>
                  <a:schemeClr val="accent4"/>
                </a:solidFill>
                <a:latin typeface="楷体" panose="02010609060101010101" charset="-122"/>
                <a:ea typeface="楷体" panose="02010609060101010101" charset="-122"/>
                <a:cs typeface="楷体" panose="02010609060101010101" charset="-122"/>
              </a:rPr>
              <a:t>佛</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法的见</a:t>
            </a:r>
            <a:r>
              <a:rPr lang="zh-CN" altLang="en-US" sz="2600" dirty="0">
                <a:solidFill>
                  <a:schemeClr val="accent4"/>
                </a:solidFill>
                <a:latin typeface="楷体" panose="02010609060101010101" charset="-122"/>
                <a:ea typeface="楷体" panose="02010609060101010101" charset="-122"/>
                <a:cs typeface="楷体" panose="02010609060101010101" charset="-122"/>
              </a:rPr>
              <a:t>解与修法、行为的关系是怎么样的？</a:t>
            </a:r>
            <a:endParaRPr lang="zh-CN" altLang="en-US" sz="2600" dirty="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r>
              <a:rPr lang="en-US" altLang="zh-CN" sz="2600" dirty="0">
                <a:solidFill>
                  <a:schemeClr val="accent4"/>
                </a:solidFill>
                <a:latin typeface="楷体" panose="02010609060101010101" charset="-122"/>
                <a:ea typeface="楷体" panose="02010609060101010101" charset="-122"/>
                <a:cs typeface="楷体" panose="02010609060101010101" charset="-122"/>
              </a:rPr>
              <a:t>8</a:t>
            </a:r>
            <a:r>
              <a:rPr lang="en-US" altLang="zh-CN" sz="2600" dirty="0" smtClean="0">
                <a:solidFill>
                  <a:schemeClr val="accent4"/>
                </a:solidFill>
                <a:latin typeface="楷体" panose="02010609060101010101" charset="-122"/>
                <a:ea typeface="楷体" panose="02010609060101010101" charset="-122"/>
                <a:cs typeface="楷体" panose="02010609060101010101" charset="-122"/>
              </a:rPr>
              <a:t>.</a:t>
            </a:r>
            <a:r>
              <a:rPr lang="zh-CN" altLang="en-US" sz="2600" dirty="0">
                <a:solidFill>
                  <a:schemeClr val="accent4"/>
                </a:solidFill>
                <a:latin typeface="楷体" panose="02010609060101010101" charset="-122"/>
                <a:ea typeface="楷体" panose="02010609060101010101" charset="-122"/>
                <a:cs typeface="楷体" panose="02010609060101010101" charset="-122"/>
              </a:rPr>
              <a:t>证</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悟和见解的区别在哪里？</a:t>
            </a:r>
            <a:endParaRPr lang="en-US" altLang="zh-CN" sz="2600" dirty="0" smtClean="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r>
              <a:rPr lang="en-US" altLang="zh-CN" sz="2600" dirty="0">
                <a:solidFill>
                  <a:schemeClr val="accent4"/>
                </a:solidFill>
                <a:latin typeface="楷体" panose="02010609060101010101" charset="-122"/>
                <a:ea typeface="楷体" panose="02010609060101010101" charset="-122"/>
                <a:cs typeface="楷体" panose="02010609060101010101" charset="-122"/>
              </a:rPr>
              <a:t>9</a:t>
            </a:r>
            <a:r>
              <a:rPr lang="en-US" altLang="zh-CN" sz="2600" dirty="0" smtClean="0">
                <a:solidFill>
                  <a:schemeClr val="accent4"/>
                </a:solidFill>
                <a:latin typeface="楷体" panose="02010609060101010101" charset="-122"/>
                <a:ea typeface="楷体" panose="02010609060101010101" charset="-122"/>
                <a:cs typeface="楷体" panose="02010609060101010101" charset="-122"/>
              </a:rPr>
              <a:t>.</a:t>
            </a:r>
            <a:r>
              <a:rPr lang="zh-CN" altLang="en-US" sz="2600" dirty="0">
                <a:solidFill>
                  <a:schemeClr val="accent4"/>
                </a:solidFill>
                <a:latin typeface="楷体" panose="02010609060101010101" charset="-122"/>
                <a:ea typeface="楷体" panose="02010609060101010101" charset="-122"/>
                <a:cs typeface="楷体" panose="02010609060101010101" charset="-122"/>
              </a:rPr>
              <a:t>为什么现在的人对自己不明白或无法解释的轮回实例仍然心存怀疑，却对不理解的科学实验深信不疑？你认为相信这样事情的主要障碍在哪里</a:t>
            </a:r>
            <a:r>
              <a:rPr lang="zh-CN" altLang="en-US" sz="2600" dirty="0" smtClean="0">
                <a:solidFill>
                  <a:schemeClr val="accent4"/>
                </a:solidFill>
                <a:latin typeface="楷体" panose="02010609060101010101" charset="-122"/>
                <a:ea typeface="楷体" panose="02010609060101010101" charset="-122"/>
                <a:cs typeface="楷体" panose="02010609060101010101" charset="-122"/>
              </a:rPr>
              <a:t>？有哪</a:t>
            </a:r>
            <a:r>
              <a:rPr lang="zh-CN" altLang="en-US" sz="2600" dirty="0">
                <a:solidFill>
                  <a:schemeClr val="accent4"/>
                </a:solidFill>
                <a:latin typeface="楷体" panose="02010609060101010101" charset="-122"/>
                <a:ea typeface="楷体" panose="02010609060101010101" charset="-122"/>
                <a:cs typeface="楷体" panose="02010609060101010101" charset="-122"/>
              </a:rPr>
              <a:t>些？</a:t>
            </a:r>
            <a:endParaRPr lang="zh-CN" altLang="en-US" sz="2600" dirty="0" smtClean="0">
              <a:solidFill>
                <a:schemeClr val="accent4"/>
              </a:solidFill>
              <a:latin typeface="楷体" panose="02010609060101010101" charset="-122"/>
              <a:ea typeface="楷体" panose="02010609060101010101" charset="-122"/>
              <a:cs typeface="楷体" panose="02010609060101010101" charset="-122"/>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8676" y="281845"/>
            <a:ext cx="8911687" cy="1280890"/>
          </a:xfrm>
        </p:spPr>
        <p:txBody>
          <a:bodyPr/>
          <a:lstStyle/>
          <a:p>
            <a:r>
              <a:rPr lang="zh-CN" altLang="en-US" b="1" dirty="0" smtClean="0">
                <a:effectLst>
                  <a:outerShdw blurRad="38100" dist="38100" dir="2700000" algn="tl">
                    <a:srgbClr val="000000">
                      <a:alpha val="43137"/>
                    </a:srgbClr>
                  </a:outerShdw>
                </a:effectLst>
                <a:sym typeface="+mn-ea"/>
              </a:rPr>
              <a:t>本课目录</a:t>
            </a:r>
            <a:endParaRPr lang="zh-CN" altLang="en-US" b="1" dirty="0" smtClean="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1368425" y="1582420"/>
            <a:ext cx="8915400" cy="4896485"/>
          </a:xfrm>
        </p:spPr>
        <p:txBody>
          <a:bodyPr>
            <a:normAutofit fontScale="92500" lnSpcReduction="10000"/>
          </a:bodyPr>
          <a:lstStyle/>
          <a:p>
            <a:pPr marL="571500" indent="-571500" eaLnBrk="1" latinLnBrk="0" hangingPunct="1">
              <a:spcAft>
                <a:spcPts val="1800"/>
              </a:spcAft>
              <a:buFont typeface="Arial" panose="020B0604020202020204" pitchFamily="34" charset="0"/>
              <a:buAutoNum type="arabicPeriod"/>
            </a:pPr>
            <a:r>
              <a:rPr lang="zh-CN" altLang="en-US" sz="2800" b="1" dirty="0" smtClean="0">
                <a:solidFill>
                  <a:srgbClr val="00B050"/>
                </a:solidFill>
                <a:sym typeface="+mn-ea"/>
              </a:rPr>
              <a:t>法义概述</a:t>
            </a:r>
            <a:endParaRPr lang="zh-CN" altLang="en-US" sz="2800" b="1" dirty="0" smtClean="0">
              <a:solidFill>
                <a:srgbClr val="00B050"/>
              </a:solidFill>
              <a:sym typeface="+mn-ea"/>
            </a:endParaRPr>
          </a:p>
          <a:p>
            <a:pPr marL="571500" indent="-571500" eaLnBrk="1" latinLnBrk="0" hangingPunct="1">
              <a:spcAft>
                <a:spcPts val="1800"/>
              </a:spcAft>
              <a:buFont typeface="Arial" panose="020B0604020202020204" pitchFamily="34" charset="0"/>
              <a:buAutoNum type="arabicPeriod"/>
            </a:pPr>
            <a:r>
              <a:rPr lang="zh-CN" altLang="en-CA" sz="2800" b="1" dirty="0">
                <a:solidFill>
                  <a:srgbClr val="00B050"/>
                </a:solidFill>
              </a:rPr>
              <a:t>课程宣讲的必要性和内容</a:t>
            </a:r>
            <a:endParaRPr lang="zh-CN" altLang="en-CA" sz="2800" b="1" dirty="0">
              <a:solidFill>
                <a:srgbClr val="00B050"/>
              </a:solidFill>
            </a:endParaRPr>
          </a:p>
          <a:p>
            <a:pPr marL="571500" indent="-571500" eaLnBrk="1" latinLnBrk="0" hangingPunct="1">
              <a:spcAft>
                <a:spcPts val="1800"/>
              </a:spcAft>
              <a:buFont typeface="Arial" panose="020B0604020202020204" pitchFamily="34" charset="0"/>
              <a:buAutoNum type="arabicPeriod"/>
            </a:pPr>
            <a:r>
              <a:rPr lang="zh-CN" altLang="en-CA" sz="2800" b="1" dirty="0">
                <a:solidFill>
                  <a:srgbClr val="00B050"/>
                </a:solidFill>
              </a:rPr>
              <a:t>居士的见解</a:t>
            </a:r>
            <a:endParaRPr lang="zh-CN" altLang="en-CA" sz="2800" b="1" dirty="0">
              <a:solidFill>
                <a:srgbClr val="00B050"/>
              </a:solidFill>
            </a:endParaRPr>
          </a:p>
          <a:p>
            <a:pPr marL="571500" indent="-571500" eaLnBrk="1" latinLnBrk="0" hangingPunct="1">
              <a:spcAft>
                <a:spcPts val="1800"/>
              </a:spcAft>
              <a:buFont typeface="Arial" panose="020B0604020202020204" pitchFamily="34" charset="0"/>
              <a:buAutoNum type="arabicPeriod"/>
            </a:pPr>
            <a:r>
              <a:rPr lang="zh-CN" altLang="en-CA" sz="2800" b="1" dirty="0">
                <a:solidFill>
                  <a:srgbClr val="00B050"/>
                </a:solidFill>
                <a:sym typeface="+mn-ea"/>
              </a:rPr>
              <a:t>见解的重要性</a:t>
            </a:r>
            <a:endParaRPr lang="zh-CN" altLang="en-CA" sz="2800" b="1" dirty="0">
              <a:solidFill>
                <a:srgbClr val="00B050"/>
              </a:solidFill>
            </a:endParaRPr>
          </a:p>
          <a:p>
            <a:pPr marL="571500" indent="-571500" eaLnBrk="1" latinLnBrk="0" hangingPunct="1">
              <a:spcAft>
                <a:spcPts val="1800"/>
              </a:spcAft>
              <a:buFont typeface="Arial" panose="020B0604020202020204" pitchFamily="34" charset="0"/>
              <a:buAutoNum type="arabicPeriod"/>
            </a:pPr>
            <a:r>
              <a:rPr lang="zh-CN" altLang="en-CA" sz="2800" b="1" dirty="0">
                <a:solidFill>
                  <a:srgbClr val="00B050"/>
                </a:solidFill>
                <a:sym typeface="+mn-ea"/>
              </a:rPr>
              <a:t>居士的见解总结摄义</a:t>
            </a:r>
            <a:endParaRPr lang="zh-CN" altLang="en-CA" sz="2800" b="1" dirty="0">
              <a:solidFill>
                <a:srgbClr val="00B050"/>
              </a:solidFill>
            </a:endParaRPr>
          </a:p>
          <a:p>
            <a:pPr marL="571500" indent="-571500" eaLnBrk="1" latinLnBrk="0" hangingPunct="1">
              <a:spcAft>
                <a:spcPts val="1800"/>
              </a:spcAft>
              <a:buFont typeface="Arial" panose="020B0604020202020204" pitchFamily="34" charset="0"/>
              <a:buAutoNum type="arabicPeriod"/>
            </a:pPr>
            <a:r>
              <a:rPr lang="zh-CN" altLang="en-CA" sz="2800" b="1" dirty="0">
                <a:solidFill>
                  <a:schemeClr val="accent4"/>
                </a:solidFill>
              </a:rPr>
              <a:t>居士的修法（第二次课内容）</a:t>
            </a:r>
            <a:endParaRPr lang="zh-CN" altLang="en-CA" sz="2800" b="1" dirty="0">
              <a:solidFill>
                <a:schemeClr val="accent4"/>
              </a:solidFill>
            </a:endParaRPr>
          </a:p>
          <a:p>
            <a:pPr marL="571500" indent="-571500" eaLnBrk="1" latinLnBrk="0" hangingPunct="1">
              <a:spcAft>
                <a:spcPts val="1800"/>
              </a:spcAft>
              <a:buFont typeface="Arial" panose="020B0604020202020204" pitchFamily="34" charset="0"/>
              <a:buAutoNum type="arabicPeriod"/>
            </a:pPr>
            <a:r>
              <a:rPr lang="zh-CN" altLang="en-CA" sz="2800" b="1" dirty="0">
                <a:solidFill>
                  <a:schemeClr val="accent4"/>
                </a:solidFill>
              </a:rPr>
              <a:t>居士的行为</a:t>
            </a:r>
            <a:r>
              <a:rPr lang="zh-CN" altLang="en-CA" sz="2800" b="1" dirty="0">
                <a:solidFill>
                  <a:schemeClr val="accent4"/>
                </a:solidFill>
                <a:sym typeface="+mn-ea"/>
              </a:rPr>
              <a:t>（第三次课内容）</a:t>
            </a:r>
            <a:endParaRPr lang="zh-CN" altLang="en-CA" sz="2800" b="1" dirty="0">
              <a:solidFill>
                <a:schemeClr val="accent4"/>
              </a:solidFill>
              <a:sym typeface="+mn-ea"/>
            </a:endParaRPr>
          </a:p>
          <a:p>
            <a:pPr marL="571500" indent="-571500" eaLnBrk="1" latinLnBrk="0" hangingPunct="1">
              <a:spcAft>
                <a:spcPts val="1800"/>
              </a:spcAft>
              <a:buFont typeface="Arial" panose="020B0604020202020204" pitchFamily="34" charset="0"/>
              <a:buAutoNum type="arabicPeriod"/>
            </a:pPr>
            <a:r>
              <a:rPr lang="zh-CN" altLang="en-CA" sz="2800" b="1" dirty="0">
                <a:solidFill>
                  <a:schemeClr val="accent4"/>
                </a:solidFill>
              </a:rPr>
              <a:t>总结</a:t>
            </a:r>
            <a:endParaRPr lang="zh-CN" altLang="en-CA" sz="2800" b="1" dirty="0">
              <a:solidFill>
                <a:schemeClr val="accent4"/>
              </a:solidFill>
            </a:endParaRPr>
          </a:p>
          <a:p>
            <a:pPr marL="571500" indent="-571500">
              <a:buFont typeface="Arial" panose="020B0604020202020204" pitchFamily="34" charset="0"/>
              <a:buChar char="•"/>
            </a:pPr>
            <a:endParaRPr lang="zh-CN" altLang="en-CA" sz="2800" b="1" dirty="0">
              <a:solidFill>
                <a:schemeClr val="accent4"/>
              </a:solidFill>
            </a:endParaRPr>
          </a:p>
          <a:p>
            <a:pPr marL="571500" indent="-571500">
              <a:buFont typeface="Arial" panose="020B0604020202020204" pitchFamily="34" charset="0"/>
              <a:buChar char="•"/>
            </a:pPr>
            <a:endParaRPr lang="zh-CN" altLang="en-CA" sz="2800" b="1" dirty="0">
              <a:solidFill>
                <a:schemeClr val="accent4"/>
              </a:solidFill>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0">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2311" y="217710"/>
            <a:ext cx="8911687" cy="1280890"/>
          </a:xfrm>
        </p:spPr>
        <p:txBody>
          <a:bodyPr/>
          <a:lstStyle/>
          <a:p>
            <a:r>
              <a:rPr lang="en-US" altLang="zh-CN" b="1" dirty="0" smtClean="0">
                <a:effectLst>
                  <a:outerShdw blurRad="38100" dist="38100" dir="2700000" algn="tl">
                    <a:srgbClr val="000000">
                      <a:alpha val="43137"/>
                    </a:srgbClr>
                  </a:outerShdw>
                </a:effectLst>
                <a:sym typeface="+mn-ea"/>
              </a:rPr>
              <a:t>1. </a:t>
            </a:r>
            <a:r>
              <a:rPr lang="zh-CN" altLang="en-US" b="1" dirty="0" smtClean="0">
                <a:effectLst>
                  <a:outerShdw blurRad="38100" dist="38100" dir="2700000" algn="tl">
                    <a:srgbClr val="000000">
                      <a:alpha val="43137"/>
                    </a:srgbClr>
                  </a:outerShdw>
                </a:effectLst>
                <a:sym typeface="+mn-ea"/>
              </a:rPr>
              <a:t>概述</a:t>
            </a:r>
            <a:endParaRPr lang="zh-CN" altLang="en-US" b="1" dirty="0" smtClean="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565785" y="1688465"/>
            <a:ext cx="9237980" cy="4896485"/>
          </a:xfrm>
        </p:spPr>
        <p:txBody>
          <a:bodyPr>
            <a:normAutofit/>
          </a:bodyPr>
          <a:lstStyle/>
          <a:p>
            <a:pPr marL="0" indent="0">
              <a:buNone/>
            </a:pPr>
            <a:r>
              <a:rPr sz="2800" dirty="0">
                <a:solidFill>
                  <a:schemeClr val="accent4"/>
                </a:solidFill>
                <a:sym typeface="+mn-ea"/>
              </a:rPr>
              <a:t>如何做一个标准的居士是最基础、最简单的知识。一个具格的居士需要具备三个方面的条件，即</a:t>
            </a:r>
            <a:endParaRPr sz="2800" dirty="0">
              <a:solidFill>
                <a:schemeClr val="accent4"/>
              </a:solidFill>
              <a:sym typeface="+mn-ea"/>
            </a:endParaRPr>
          </a:p>
          <a:p>
            <a:pPr marL="457200" indent="353695">
              <a:buClrTx/>
              <a:buFont typeface="微软雅黑" panose="020B0503020204020204" charset="-122"/>
              <a:buChar char="*"/>
            </a:pPr>
            <a:endParaRPr sz="2800" dirty="0">
              <a:solidFill>
                <a:schemeClr val="accent4"/>
              </a:solidFill>
              <a:sym typeface="+mn-ea"/>
            </a:endParaRPr>
          </a:p>
          <a:p>
            <a:pPr marL="457200" indent="353695">
              <a:buClrTx/>
              <a:buFont typeface="微软雅黑" panose="020B0503020204020204" charset="-122"/>
              <a:buChar char="*"/>
            </a:pPr>
            <a:r>
              <a:rPr sz="2800" dirty="0">
                <a:solidFill>
                  <a:schemeClr val="accent4"/>
                </a:solidFill>
                <a:sym typeface="+mn-ea"/>
              </a:rPr>
              <a:t>居士的见解</a:t>
            </a:r>
            <a:endParaRPr sz="2800" dirty="0">
              <a:solidFill>
                <a:schemeClr val="accent4"/>
              </a:solidFill>
              <a:sym typeface="+mn-ea"/>
            </a:endParaRPr>
          </a:p>
          <a:p>
            <a:pPr marL="457200" indent="353695">
              <a:buClrTx/>
              <a:buFont typeface="微软雅黑" panose="020B0503020204020204" charset="-122"/>
              <a:buChar char="*"/>
            </a:pPr>
            <a:r>
              <a:rPr lang="zh-CN" altLang="en-US" sz="2800" dirty="0">
                <a:solidFill>
                  <a:schemeClr val="accent4"/>
                </a:solidFill>
                <a:sym typeface="+mn-ea"/>
              </a:rPr>
              <a:t>居士的</a:t>
            </a:r>
            <a:r>
              <a:rPr sz="2800" dirty="0">
                <a:solidFill>
                  <a:schemeClr val="accent4"/>
                </a:solidFill>
                <a:sym typeface="+mn-ea"/>
              </a:rPr>
              <a:t>修法</a:t>
            </a:r>
            <a:endParaRPr sz="2800" dirty="0">
              <a:solidFill>
                <a:schemeClr val="accent4"/>
              </a:solidFill>
              <a:sym typeface="+mn-ea"/>
            </a:endParaRPr>
          </a:p>
          <a:p>
            <a:pPr marL="457200" indent="353695">
              <a:buClrTx/>
              <a:buFont typeface="微软雅黑" panose="020B0503020204020204" charset="-122"/>
              <a:buChar char="*"/>
            </a:pPr>
            <a:r>
              <a:rPr lang="zh-CN" sz="2800" dirty="0">
                <a:solidFill>
                  <a:schemeClr val="accent4"/>
                </a:solidFill>
                <a:sym typeface="+mn-ea"/>
              </a:rPr>
              <a:t>居士</a:t>
            </a:r>
            <a:r>
              <a:rPr sz="2800" dirty="0">
                <a:solidFill>
                  <a:schemeClr val="accent4"/>
                </a:solidFill>
                <a:sym typeface="+mn-ea"/>
              </a:rPr>
              <a:t>的行为</a:t>
            </a:r>
            <a:endParaRPr sz="2800" dirty="0">
              <a:solidFill>
                <a:schemeClr val="accent4"/>
              </a:solidFill>
              <a:sym typeface="+mn-ea"/>
            </a:endParaRPr>
          </a:p>
          <a:p>
            <a:pPr marL="0" indent="0">
              <a:buNone/>
            </a:pPr>
            <a:r>
              <a:rPr lang="en-US" sz="2800" dirty="0">
                <a:solidFill>
                  <a:schemeClr val="accent4"/>
                </a:solidFill>
                <a:sym typeface="+mn-ea"/>
              </a:rPr>
              <a:t>	</a:t>
            </a:r>
            <a:endParaRPr lang="en-US" sz="2800" dirty="0">
              <a:solidFill>
                <a:schemeClr val="accent4"/>
              </a:solidFill>
              <a:sym typeface="+mn-ea"/>
            </a:endParaRPr>
          </a:p>
          <a:p>
            <a:pPr marL="0" indent="0">
              <a:buNone/>
            </a:pPr>
            <a:r>
              <a:rPr sz="2800" dirty="0">
                <a:solidFill>
                  <a:schemeClr val="accent4"/>
                </a:solidFill>
                <a:sym typeface="+mn-ea"/>
              </a:rPr>
              <a:t>每个方面分别有上、中、下三种。下等的标准是</a:t>
            </a:r>
            <a:r>
              <a:rPr lang="zh-CN" sz="2800" dirty="0">
                <a:solidFill>
                  <a:schemeClr val="accent4"/>
                </a:solidFill>
                <a:sym typeface="+mn-ea"/>
              </a:rPr>
              <a:t>目前</a:t>
            </a:r>
            <a:r>
              <a:rPr sz="2800" dirty="0">
                <a:solidFill>
                  <a:schemeClr val="accent4"/>
                </a:solidFill>
                <a:sym typeface="+mn-ea"/>
              </a:rPr>
              <a:t>学习的重点，</a:t>
            </a:r>
            <a:r>
              <a:rPr lang="zh-CN" sz="2800" dirty="0">
                <a:solidFill>
                  <a:schemeClr val="accent4"/>
                </a:solidFill>
                <a:sym typeface="+mn-ea"/>
              </a:rPr>
              <a:t>中等的标准是</a:t>
            </a:r>
            <a:r>
              <a:rPr sz="2800" dirty="0">
                <a:solidFill>
                  <a:schemeClr val="accent4"/>
                </a:solidFill>
                <a:sym typeface="+mn-ea"/>
              </a:rPr>
              <a:t>我们</a:t>
            </a:r>
            <a:r>
              <a:rPr lang="zh-CN" sz="2800" dirty="0">
                <a:solidFill>
                  <a:schemeClr val="accent4"/>
                </a:solidFill>
                <a:sym typeface="+mn-ea"/>
              </a:rPr>
              <a:t>逐渐</a:t>
            </a:r>
            <a:r>
              <a:rPr sz="2800" dirty="0">
                <a:solidFill>
                  <a:schemeClr val="accent4"/>
                </a:solidFill>
                <a:sym typeface="+mn-ea"/>
              </a:rPr>
              <a:t>一定要去做到的。至于</a:t>
            </a:r>
            <a:r>
              <a:rPr lang="zh-CN" sz="2800" dirty="0">
                <a:solidFill>
                  <a:schemeClr val="accent4"/>
                </a:solidFill>
                <a:sym typeface="+mn-ea"/>
              </a:rPr>
              <a:t>高等的</a:t>
            </a:r>
            <a:r>
              <a:rPr sz="2800" dirty="0">
                <a:solidFill>
                  <a:schemeClr val="accent4"/>
                </a:solidFill>
                <a:sym typeface="+mn-ea"/>
              </a:rPr>
              <a:t>三个</a:t>
            </a:r>
            <a:r>
              <a:rPr lang="zh-CN" sz="2800" dirty="0">
                <a:solidFill>
                  <a:schemeClr val="accent4"/>
                </a:solidFill>
                <a:sym typeface="+mn-ea"/>
              </a:rPr>
              <a:t>标准</a:t>
            </a:r>
            <a:r>
              <a:rPr sz="2800" dirty="0">
                <a:solidFill>
                  <a:schemeClr val="accent4"/>
                </a:solidFill>
                <a:sym typeface="+mn-ea"/>
              </a:rPr>
              <a:t>，</a:t>
            </a:r>
            <a:r>
              <a:rPr lang="zh-CN" sz="2800" dirty="0">
                <a:solidFill>
                  <a:schemeClr val="accent4"/>
                </a:solidFill>
                <a:sym typeface="+mn-ea"/>
              </a:rPr>
              <a:t>是长期目标</a:t>
            </a:r>
            <a:r>
              <a:rPr sz="2800" dirty="0">
                <a:solidFill>
                  <a:schemeClr val="accent4"/>
                </a:solidFill>
                <a:sym typeface="+mn-ea"/>
              </a:rPr>
              <a:t>。</a:t>
            </a:r>
            <a:endParaRPr sz="2800" dirty="0">
              <a:solidFill>
                <a:schemeClr val="accent4"/>
              </a:solidFill>
              <a:sym typeface="+mn-ea"/>
            </a:endParaRPr>
          </a:p>
          <a:p>
            <a:pPr marL="0" indent="0">
              <a:buNone/>
            </a:pPr>
            <a:endParaRPr lang="en-CA" sz="2800" b="1" dirty="0">
              <a:solidFill>
                <a:schemeClr val="accent4"/>
              </a:solidFill>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show="0">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1561" y="282480"/>
            <a:ext cx="8911687" cy="1280890"/>
          </a:xfrm>
        </p:spPr>
        <p:txBody>
          <a:bodyPr/>
          <a:lstStyle/>
          <a:p>
            <a:r>
              <a:rPr lang="en-US" altLang="zh-CN" b="1" dirty="0" smtClean="0">
                <a:effectLst>
                  <a:outerShdw blurRad="38100" dist="38100" dir="2700000" algn="tl">
                    <a:srgbClr val="000000">
                      <a:alpha val="43137"/>
                    </a:srgbClr>
                  </a:outerShdw>
                </a:effectLst>
                <a:sym typeface="+mn-ea"/>
              </a:rPr>
              <a:t>2. </a:t>
            </a:r>
            <a:r>
              <a:rPr lang="zh-CN" altLang="en-US" b="1" dirty="0" smtClean="0">
                <a:effectLst>
                  <a:outerShdw blurRad="38100" dist="38100" dir="2700000" algn="tl">
                    <a:srgbClr val="000000">
                      <a:alpha val="43137"/>
                    </a:srgbClr>
                  </a:outerShdw>
                </a:effectLst>
                <a:sym typeface="+mn-ea"/>
              </a:rPr>
              <a:t>课程宣讲的必要性和内容</a:t>
            </a:r>
            <a:endParaRPr lang="zh-CN" altLang="en-US" b="1" dirty="0" smtClean="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39775" y="1699260"/>
            <a:ext cx="10206990" cy="4896485"/>
          </a:xfrm>
        </p:spPr>
        <p:txBody>
          <a:bodyPr>
            <a:normAutofit/>
          </a:bodyPr>
          <a:lstStyle/>
          <a:p>
            <a:pPr marL="0" indent="0">
              <a:buNone/>
            </a:pPr>
            <a:r>
              <a:rPr lang="en-US" sz="2800" dirty="0">
                <a:solidFill>
                  <a:schemeClr val="accent4"/>
                </a:solidFill>
                <a:sym typeface="+mn-ea"/>
              </a:rPr>
              <a:t>2.1 </a:t>
            </a:r>
            <a:r>
              <a:rPr sz="2800" dirty="0">
                <a:solidFill>
                  <a:schemeClr val="accent4"/>
                </a:solidFill>
                <a:sym typeface="+mn-ea"/>
              </a:rPr>
              <a:t>课程宣讲的必要性</a:t>
            </a:r>
            <a:endParaRPr sz="2800" dirty="0">
              <a:solidFill>
                <a:schemeClr val="accent4"/>
              </a:solidFill>
              <a:sym typeface="+mn-ea"/>
            </a:endParaRPr>
          </a:p>
          <a:p>
            <a:pPr marL="0" indent="0">
              <a:buNone/>
            </a:pPr>
            <a:endParaRPr sz="2800" dirty="0">
              <a:solidFill>
                <a:schemeClr val="accent4"/>
              </a:solidFill>
              <a:sym typeface="+mn-ea"/>
            </a:endParaRPr>
          </a:p>
          <a:p>
            <a:pPr marL="0" indent="0">
              <a:buNone/>
            </a:pPr>
            <a:r>
              <a:rPr sz="3200" dirty="0">
                <a:solidFill>
                  <a:schemeClr val="accent4"/>
                </a:solidFill>
                <a:sym typeface="+mn-ea"/>
              </a:rPr>
              <a:t>（1）</a:t>
            </a:r>
            <a:r>
              <a:rPr sz="2800" dirty="0">
                <a:solidFill>
                  <a:schemeClr val="accent4"/>
                </a:solidFill>
                <a:sym typeface="+mn-ea"/>
              </a:rPr>
              <a:t> </a:t>
            </a:r>
            <a:r>
              <a:rPr lang="zh-CN" sz="3200" dirty="0">
                <a:solidFill>
                  <a:schemeClr val="accent4"/>
                </a:solidFill>
                <a:sym typeface="+mn-ea"/>
              </a:rPr>
              <a:t>获得实际</a:t>
            </a:r>
            <a:r>
              <a:rPr sz="3200" dirty="0">
                <a:solidFill>
                  <a:schemeClr val="accent4"/>
                </a:solidFill>
                <a:sym typeface="+mn-ea"/>
              </a:rPr>
              <a:t>进步和收获</a:t>
            </a:r>
            <a:endParaRPr sz="3200" dirty="0">
              <a:solidFill>
                <a:schemeClr val="accent4"/>
              </a:solidFill>
              <a:sym typeface="+mn-ea"/>
            </a:endParaRPr>
          </a:p>
          <a:p>
            <a:pPr marL="0" indent="0">
              <a:buNone/>
            </a:pPr>
            <a:r>
              <a:rPr sz="3200" dirty="0">
                <a:solidFill>
                  <a:schemeClr val="accent4"/>
                </a:solidFill>
                <a:sym typeface="+mn-ea"/>
              </a:rPr>
              <a:t>（2） 实</a:t>
            </a:r>
            <a:r>
              <a:rPr lang="zh-CN" sz="3200" dirty="0">
                <a:solidFill>
                  <a:schemeClr val="accent4"/>
                </a:solidFill>
                <a:sym typeface="+mn-ea"/>
              </a:rPr>
              <a:t>践中</a:t>
            </a:r>
            <a:r>
              <a:rPr sz="3200" dirty="0">
                <a:solidFill>
                  <a:schemeClr val="accent4"/>
                </a:solidFill>
                <a:sym typeface="+mn-ea"/>
              </a:rPr>
              <a:t>的需要</a:t>
            </a:r>
            <a:endParaRPr lang="zh-CN" altLang="en-US" sz="3200" dirty="0">
              <a:solidFill>
                <a:schemeClr val="accent4"/>
              </a:solidFill>
              <a:sym typeface="+mn-ea"/>
            </a:endParaRPr>
          </a:p>
          <a:p>
            <a:pPr marL="0" indent="0">
              <a:buNone/>
            </a:pPr>
            <a:r>
              <a:rPr sz="3200" dirty="0">
                <a:solidFill>
                  <a:schemeClr val="accent4"/>
                </a:solidFill>
                <a:sym typeface="+mn-ea"/>
              </a:rPr>
              <a:t>（3） </a:t>
            </a:r>
            <a:r>
              <a:rPr lang="zh-CN" sz="3200" dirty="0">
                <a:solidFill>
                  <a:schemeClr val="accent4"/>
                </a:solidFill>
                <a:sym typeface="+mn-ea"/>
              </a:rPr>
              <a:t>指导</a:t>
            </a:r>
            <a:r>
              <a:rPr sz="3200" dirty="0">
                <a:solidFill>
                  <a:schemeClr val="accent4"/>
                </a:solidFill>
                <a:sym typeface="+mn-ea"/>
              </a:rPr>
              <a:t>次第修行的需要</a:t>
            </a:r>
            <a:endParaRPr sz="3200" dirty="0">
              <a:solidFill>
                <a:schemeClr val="accent4"/>
              </a:solidFill>
              <a:sym typeface="+mn-ea"/>
            </a:endParaRPr>
          </a:p>
          <a:p>
            <a:pPr marL="0" indent="0">
              <a:buNone/>
            </a:pPr>
            <a:r>
              <a:rPr sz="3200" dirty="0">
                <a:solidFill>
                  <a:schemeClr val="accent4"/>
                </a:solidFill>
                <a:sym typeface="+mn-ea"/>
              </a:rPr>
              <a:t>（4） </a:t>
            </a:r>
            <a:r>
              <a:rPr lang="zh-CN" sz="3200" dirty="0">
                <a:solidFill>
                  <a:schemeClr val="accent4"/>
                </a:solidFill>
                <a:sym typeface="+mn-ea"/>
              </a:rPr>
              <a:t>再再强调打好基础非常必要</a:t>
            </a:r>
            <a:endParaRPr lang="zh-CN" sz="3200" dirty="0">
              <a:solidFill>
                <a:schemeClr val="accent4"/>
              </a:solidFill>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191" y="292640"/>
            <a:ext cx="8911687" cy="1280890"/>
          </a:xfrm>
        </p:spPr>
        <p:txBody>
          <a:bodyPr/>
          <a:lstStyle/>
          <a:p>
            <a:r>
              <a:rPr lang="en-US" altLang="zh-CN" b="1" dirty="0" smtClean="0">
                <a:effectLst>
                  <a:outerShdw blurRad="38100" dist="38100" dir="2700000" algn="tl">
                    <a:srgbClr val="000000">
                      <a:alpha val="43137"/>
                    </a:srgbClr>
                  </a:outerShdw>
                </a:effectLst>
                <a:sym typeface="+mn-ea"/>
              </a:rPr>
              <a:t>2. </a:t>
            </a:r>
            <a:r>
              <a:rPr lang="zh-CN" altLang="en-US" b="1" dirty="0" smtClean="0">
                <a:effectLst>
                  <a:outerShdw blurRad="38100" dist="38100" dir="2700000" algn="tl">
                    <a:srgbClr val="000000">
                      <a:alpha val="43137"/>
                    </a:srgbClr>
                  </a:outerShdw>
                </a:effectLst>
                <a:sym typeface="+mn-ea"/>
              </a:rPr>
              <a:t>课程宣讲的必要性和内容</a:t>
            </a:r>
            <a:endParaRPr lang="zh-CN" altLang="en-US" b="1" dirty="0" smtClean="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1710055"/>
            <a:ext cx="9766935" cy="4896485"/>
          </a:xfrm>
        </p:spPr>
        <p:txBody>
          <a:bodyPr>
            <a:normAutofit/>
          </a:bodyPr>
          <a:lstStyle/>
          <a:p>
            <a:pPr marL="0" indent="0" latinLnBrk="0">
              <a:lnSpc>
                <a:spcPct val="100000"/>
              </a:lnSpc>
              <a:spcAft>
                <a:spcPts val="1200"/>
              </a:spcAft>
              <a:buNone/>
            </a:pPr>
            <a:r>
              <a:rPr lang="en-US" sz="2800" dirty="0">
                <a:solidFill>
                  <a:schemeClr val="accent4"/>
                </a:solidFill>
                <a:sym typeface="+mn-ea"/>
              </a:rPr>
              <a:t>2.2 </a:t>
            </a:r>
            <a:r>
              <a:rPr sz="2800" dirty="0">
                <a:solidFill>
                  <a:schemeClr val="accent4"/>
                </a:solidFill>
                <a:sym typeface="+mn-ea"/>
              </a:rPr>
              <a:t>课程宣讲的内容</a:t>
            </a:r>
            <a:endParaRPr sz="2800" dirty="0">
              <a:solidFill>
                <a:schemeClr val="accent4"/>
              </a:solidFill>
              <a:sym typeface="+mn-ea"/>
            </a:endParaRPr>
          </a:p>
          <a:p>
            <a:pPr marL="457200" indent="-457200" latinLnBrk="0">
              <a:lnSpc>
                <a:spcPct val="100000"/>
              </a:lnSpc>
              <a:spcAft>
                <a:spcPts val="1200"/>
              </a:spcAft>
              <a:buFont typeface="+mj-ea"/>
              <a:buAutoNum type="circleNumDbPlain"/>
            </a:pPr>
            <a:r>
              <a:rPr sz="2800" dirty="0">
                <a:solidFill>
                  <a:schemeClr val="accent4"/>
                </a:solidFill>
                <a:sym typeface="+mn-ea"/>
              </a:rPr>
              <a:t>何为居士</a:t>
            </a:r>
            <a:endParaRPr sz="2800" dirty="0">
              <a:solidFill>
                <a:schemeClr val="accent4"/>
              </a:solidFill>
              <a:sym typeface="+mn-ea"/>
            </a:endParaRPr>
          </a:p>
          <a:p>
            <a:pPr latinLnBrk="0">
              <a:lnSpc>
                <a:spcPct val="100000"/>
              </a:lnSpc>
              <a:spcAft>
                <a:spcPts val="1200"/>
              </a:spcAft>
            </a:pPr>
            <a:r>
              <a:rPr lang="zh-CN" sz="2800" dirty="0">
                <a:solidFill>
                  <a:schemeClr val="accent4"/>
                </a:solidFill>
                <a:sym typeface="+mn-ea"/>
              </a:rPr>
              <a:t>   </a:t>
            </a:r>
            <a:r>
              <a:rPr lang="zh-CN" dirty="0">
                <a:solidFill>
                  <a:schemeClr val="accent4"/>
                </a:solidFill>
                <a:sym typeface="+mn-ea"/>
              </a:rPr>
              <a:t>梵文音译为</a:t>
            </a:r>
            <a:r>
              <a:rPr dirty="0">
                <a:solidFill>
                  <a:schemeClr val="accent4"/>
                </a:solidFill>
                <a:sym typeface="+mn-ea"/>
              </a:rPr>
              <a:t>“邬波塞迦”或“优婆塞”</a:t>
            </a:r>
            <a:r>
              <a:rPr lang="zh-CN" dirty="0">
                <a:solidFill>
                  <a:schemeClr val="accent4"/>
                </a:solidFill>
                <a:sym typeface="+mn-ea"/>
              </a:rPr>
              <a:t>，</a:t>
            </a:r>
            <a:endParaRPr lang="zh-CN" dirty="0">
              <a:solidFill>
                <a:schemeClr val="accent4"/>
              </a:solidFill>
              <a:sym typeface="+mn-ea"/>
            </a:endParaRPr>
          </a:p>
          <a:p>
            <a:pPr latinLnBrk="0">
              <a:lnSpc>
                <a:spcPct val="100000"/>
              </a:lnSpc>
              <a:spcAft>
                <a:spcPts val="1200"/>
              </a:spcAft>
            </a:pPr>
            <a:r>
              <a:rPr lang="zh-CN" dirty="0">
                <a:solidFill>
                  <a:schemeClr val="accent4"/>
                </a:solidFill>
                <a:sym typeface="+mn-ea"/>
              </a:rPr>
              <a:t>   </a:t>
            </a:r>
            <a:r>
              <a:rPr dirty="0">
                <a:solidFill>
                  <a:schemeClr val="accent4"/>
                </a:solidFill>
                <a:sym typeface="+mn-ea"/>
              </a:rPr>
              <a:t>接近、亲近善法</a:t>
            </a:r>
            <a:r>
              <a:rPr lang="zh-CN" dirty="0">
                <a:solidFill>
                  <a:schemeClr val="accent4"/>
                </a:solidFill>
                <a:sym typeface="+mn-ea"/>
              </a:rPr>
              <a:t>的意思</a:t>
            </a:r>
            <a:r>
              <a:rPr dirty="0">
                <a:solidFill>
                  <a:schemeClr val="accent4"/>
                </a:solidFill>
                <a:sym typeface="+mn-ea"/>
              </a:rPr>
              <a:t>，</a:t>
            </a:r>
            <a:endParaRPr dirty="0">
              <a:solidFill>
                <a:schemeClr val="accent4"/>
              </a:solidFill>
              <a:sym typeface="+mn-ea"/>
            </a:endParaRPr>
          </a:p>
          <a:p>
            <a:pPr latinLnBrk="0">
              <a:lnSpc>
                <a:spcPct val="100000"/>
              </a:lnSpc>
              <a:spcAft>
                <a:spcPts val="1200"/>
              </a:spcAft>
            </a:pPr>
            <a:r>
              <a:rPr dirty="0">
                <a:solidFill>
                  <a:schemeClr val="accent4"/>
                </a:solidFill>
                <a:sym typeface="+mn-ea"/>
              </a:rPr>
              <a:t>   </a:t>
            </a:r>
            <a:r>
              <a:rPr lang="zh-CN" dirty="0">
                <a:solidFill>
                  <a:schemeClr val="accent4"/>
                </a:solidFill>
                <a:sym typeface="+mn-ea"/>
              </a:rPr>
              <a:t>一个合格的居士就可以称为</a:t>
            </a:r>
            <a:r>
              <a:rPr dirty="0">
                <a:solidFill>
                  <a:schemeClr val="accent4"/>
                </a:solidFill>
                <a:sym typeface="+mn-ea"/>
              </a:rPr>
              <a:t>预备阿罗汉（小乘）</a:t>
            </a:r>
            <a:endParaRPr dirty="0">
              <a:solidFill>
                <a:schemeClr val="accent4"/>
              </a:solidFill>
              <a:sym typeface="+mn-ea"/>
            </a:endParaRPr>
          </a:p>
          <a:p>
            <a:pPr marL="0" indent="0" latinLnBrk="0">
              <a:lnSpc>
                <a:spcPct val="100000"/>
              </a:lnSpc>
              <a:spcAft>
                <a:spcPts val="1200"/>
              </a:spcAft>
              <a:buNone/>
            </a:pPr>
            <a:endParaRPr dirty="0">
              <a:solidFill>
                <a:schemeClr val="accent4"/>
              </a:solidFill>
              <a:sym typeface="+mn-ea"/>
            </a:endParaRPr>
          </a:p>
          <a:p>
            <a:pPr marL="514350" indent="-514350" latinLnBrk="0">
              <a:lnSpc>
                <a:spcPct val="100000"/>
              </a:lnSpc>
              <a:spcAft>
                <a:spcPts val="1200"/>
              </a:spcAft>
              <a:buFont typeface="+mj-ea"/>
              <a:buAutoNum type="circleNumDbPlain" startAt="2"/>
            </a:pPr>
            <a:r>
              <a:rPr sz="2800" dirty="0">
                <a:solidFill>
                  <a:schemeClr val="accent4"/>
                </a:solidFill>
                <a:sym typeface="+mn-ea"/>
              </a:rPr>
              <a:t>预备阿罗汉需要具备的条件——居士的见解、修法、行为</a:t>
            </a:r>
            <a:r>
              <a:rPr lang="zh-CN" sz="2800" dirty="0">
                <a:solidFill>
                  <a:schemeClr val="accent4"/>
                </a:solidFill>
                <a:sym typeface="+mn-ea"/>
              </a:rPr>
              <a:t>。</a:t>
            </a:r>
            <a:endParaRPr lang="zh-CN" sz="2800" dirty="0">
              <a:solidFill>
                <a:schemeClr val="accent4"/>
              </a:solidFill>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565" y="1548765"/>
            <a:ext cx="9154795" cy="956310"/>
          </a:xfrm>
        </p:spPr>
        <p:txBody>
          <a:bodyPr>
            <a:normAutofit fontScale="90000"/>
          </a:bodyPr>
          <a:lstStyle/>
          <a:p>
            <a:pPr lvl="0"/>
            <a:r>
              <a:rPr lang="zh-CN" altLang="en-US" sz="3200" b="1" dirty="0" smtClean="0">
                <a:sym typeface="+mn-ea"/>
              </a:rPr>
              <a:t>下等见解</a:t>
            </a:r>
            <a:r>
              <a:rPr lang="en-US" altLang="zh-CN" sz="3200" b="1" dirty="0" smtClean="0">
                <a:sym typeface="+mn-ea"/>
              </a:rPr>
              <a:t>--</a:t>
            </a:r>
            <a:r>
              <a:rPr lang="zh-CN" altLang="en-US" sz="3200" b="1" dirty="0" smtClean="0">
                <a:sym typeface="+mn-ea"/>
              </a:rPr>
              <a:t>世间正见</a:t>
            </a:r>
            <a:br>
              <a:rPr lang="en-US" sz="3200" b="1" dirty="0">
                <a:sym typeface="+mn-ea"/>
              </a:rPr>
            </a:br>
            <a:endParaRPr lang="en-CA"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22805"/>
            <a:ext cx="10515600" cy="4727575"/>
          </a:xfrm>
        </p:spPr>
        <p:txBody>
          <a:bodyPr>
            <a:noAutofit/>
          </a:bodyPr>
          <a:lstStyle/>
          <a:p>
            <a:pPr latinLnBrk="0">
              <a:spcAft>
                <a:spcPts val="1200"/>
              </a:spcAft>
            </a:pPr>
            <a:r>
              <a:rPr lang="zh-CN" altLang="en-US" sz="2800" dirty="0">
                <a:solidFill>
                  <a:schemeClr val="accent4"/>
                </a:solidFill>
                <a:sym typeface="+mn-ea"/>
              </a:rPr>
              <a:t>深信轮回</a:t>
            </a:r>
            <a:endParaRPr lang="zh-CN" altLang="en-US" sz="2800" dirty="0">
              <a:solidFill>
                <a:schemeClr val="accent4"/>
              </a:solidFill>
              <a:sym typeface="+mn-ea"/>
            </a:endParaRPr>
          </a:p>
          <a:p>
            <a:pPr latinLnBrk="0">
              <a:spcAft>
                <a:spcPts val="1200"/>
              </a:spcAft>
            </a:pPr>
            <a:r>
              <a:rPr lang="zh-CN" altLang="en-US" sz="2800" dirty="0">
                <a:solidFill>
                  <a:schemeClr val="accent4"/>
                </a:solidFill>
                <a:sym typeface="+mn-ea"/>
              </a:rPr>
              <a:t>深信因果</a:t>
            </a:r>
            <a:endParaRPr lang="zh-CN" altLang="en-US" sz="2800" dirty="0">
              <a:solidFill>
                <a:schemeClr val="accent4"/>
              </a:solidFill>
              <a:sym typeface="+mn-ea"/>
            </a:endParaRPr>
          </a:p>
          <a:p>
            <a:pPr marL="0" indent="0" latinLnBrk="0">
              <a:spcAft>
                <a:spcPts val="1200"/>
              </a:spcAft>
              <a:buNone/>
            </a:pPr>
            <a:r>
              <a:rPr lang="zh-CN" altLang="en-US" sz="3200" b="1" dirty="0" smtClean="0">
                <a:solidFill>
                  <a:srgbClr val="6F8A1B"/>
                </a:solidFill>
                <a:sym typeface="+mn-ea"/>
              </a:rPr>
              <a:t>重要性</a:t>
            </a:r>
            <a:endParaRPr lang="zh-CN" altLang="en-US" sz="2800" dirty="0">
              <a:solidFill>
                <a:schemeClr val="accent4"/>
              </a:solidFill>
              <a:sym typeface="+mn-ea"/>
            </a:endParaRPr>
          </a:p>
          <a:p>
            <a:pPr latinLnBrk="0">
              <a:spcAft>
                <a:spcPts val="1200"/>
              </a:spcAft>
            </a:pPr>
            <a:r>
              <a:rPr lang="zh-CN" altLang="en-US" sz="2800" dirty="0">
                <a:solidFill>
                  <a:schemeClr val="accent4"/>
                </a:solidFill>
                <a:sym typeface="+mn-ea"/>
              </a:rPr>
              <a:t>佛陀金刚语：任何人具有这样的世间正见，则此人于千世中不堕恶趣。这是整个修行见解的基础。</a:t>
            </a:r>
            <a:endParaRPr lang="zh-CN" altLang="en-US" sz="2800" dirty="0">
              <a:solidFill>
                <a:schemeClr val="accent4"/>
              </a:solidFill>
              <a:sym typeface="+mn-ea"/>
            </a:endParaRPr>
          </a:p>
          <a:p>
            <a:pPr marL="0" indent="0" latinLnBrk="0">
              <a:spcAft>
                <a:spcPts val="1200"/>
              </a:spcAft>
              <a:buNone/>
            </a:pPr>
            <a:endParaRPr lang="zh-CN" altLang="en-US" sz="2800" dirty="0" smtClean="0">
              <a:solidFill>
                <a:schemeClr val="accent4"/>
              </a:solidFill>
              <a:sym typeface="+mn-ea"/>
            </a:endParaRPr>
          </a:p>
        </p:txBody>
      </p:sp>
      <p:sp>
        <p:nvSpPr>
          <p:cNvPr id="4" name="Title 1"/>
          <p:cNvSpPr>
            <a:spLocks noGrp="1"/>
          </p:cNvSpPr>
          <p:nvPr/>
        </p:nvSpPr>
        <p:spPr>
          <a:xfrm>
            <a:off x="1650766" y="243110"/>
            <a:ext cx="8911687" cy="128089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smtClean="0">
                <a:effectLst>
                  <a:outerShdw blurRad="38100" dist="38100" dir="2700000" algn="tl">
                    <a:srgbClr val="000000">
                      <a:alpha val="43137"/>
                    </a:srgbClr>
                  </a:outerShdw>
                </a:effectLst>
                <a:sym typeface="+mn-ea"/>
              </a:rPr>
              <a:t>3.</a:t>
            </a:r>
            <a:r>
              <a:rPr lang="zh-CN" altLang="en-US" b="1" dirty="0" smtClean="0">
                <a:effectLst>
                  <a:outerShdw blurRad="38100" dist="38100" dir="2700000" algn="tl">
                    <a:srgbClr val="000000">
                      <a:alpha val="43137"/>
                    </a:srgbClr>
                  </a:outerShdw>
                </a:effectLst>
                <a:sym typeface="+mn-ea"/>
              </a:rPr>
              <a:t>居士的见解</a:t>
            </a:r>
            <a:r>
              <a:rPr lang="en-US" altLang="zh-CN" b="1" dirty="0" smtClean="0">
                <a:effectLst>
                  <a:outerShdw blurRad="38100" dist="38100" dir="2700000" algn="tl">
                    <a:srgbClr val="000000">
                      <a:alpha val="43137"/>
                    </a:srgbClr>
                  </a:outerShdw>
                </a:effectLst>
                <a:sym typeface="+mn-ea"/>
              </a:rPr>
              <a:t> </a:t>
            </a:r>
            <a:endParaRPr lang="zh-CN" altLang="en-US" b="1" dirty="0" smtClean="0">
              <a:effectLst>
                <a:outerShdw blurRad="38100" dist="38100" dir="2700000" algn="tl">
                  <a:srgbClr val="000000">
                    <a:alpha val="43137"/>
                  </a:srgbClr>
                </a:outerShdw>
              </a:effectLst>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90" y="1548670"/>
            <a:ext cx="8911687" cy="956496"/>
          </a:xfrm>
        </p:spPr>
        <p:txBody>
          <a:bodyPr>
            <a:normAutofit fontScale="90000"/>
          </a:bodyPr>
          <a:lstStyle/>
          <a:p>
            <a:pPr lvl="0"/>
            <a:r>
              <a:rPr lang="zh-CN" altLang="en-US" sz="3200" b="1" dirty="0" smtClean="0">
                <a:sym typeface="+mn-ea"/>
              </a:rPr>
              <a:t>下等见解</a:t>
            </a:r>
            <a:r>
              <a:rPr lang="en-US" altLang="zh-CN" sz="3200" b="1" dirty="0" smtClean="0">
                <a:sym typeface="+mn-ea"/>
              </a:rPr>
              <a:t>--</a:t>
            </a:r>
            <a:r>
              <a:rPr lang="zh-CN" altLang="en-US" sz="3200" b="1" dirty="0" smtClean="0">
                <a:sym typeface="+mn-ea"/>
              </a:rPr>
              <a:t>深</a:t>
            </a:r>
            <a:r>
              <a:rPr lang="zh-CN" altLang="en-US" sz="3200" b="1" dirty="0">
                <a:sym typeface="+mn-ea"/>
              </a:rPr>
              <a:t>信轮</a:t>
            </a:r>
            <a:r>
              <a:rPr lang="zh-CN" altLang="en-US" sz="3200" b="1" dirty="0" smtClean="0">
                <a:sym typeface="+mn-ea"/>
              </a:rPr>
              <a:t>回</a:t>
            </a:r>
            <a:br>
              <a:rPr lang="en-US" sz="3200" b="1" dirty="0">
                <a:sym typeface="+mn-ea"/>
              </a:rPr>
            </a:br>
            <a:endParaRPr lang="en-CA"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22805"/>
            <a:ext cx="10515600" cy="4727575"/>
          </a:xfrm>
        </p:spPr>
        <p:txBody>
          <a:bodyPr>
            <a:noAutofit/>
          </a:bodyPr>
          <a:lstStyle/>
          <a:p>
            <a:pPr marL="0" indent="0" latinLnBrk="0">
              <a:spcAft>
                <a:spcPts val="1200"/>
              </a:spcAft>
              <a:buNone/>
            </a:pPr>
            <a:r>
              <a:rPr lang="zh-CN" altLang="en-US" sz="2600" dirty="0">
                <a:ln/>
                <a:solidFill>
                  <a:schemeClr val="tx1"/>
                </a:solidFill>
                <a:effectLst>
                  <a:outerShdw blurRad="38100" dist="19050" dir="2700000" algn="tl" rotWithShape="0">
                    <a:schemeClr val="dk1">
                      <a:alpha val="40000"/>
                    </a:schemeClr>
                  </a:outerShdw>
                </a:effectLst>
                <a:sym typeface="+mn-ea"/>
              </a:rPr>
              <a:t>总体而言</a:t>
            </a:r>
            <a:endParaRPr lang="zh-CN" altLang="en-US" sz="2600" dirty="0">
              <a:ln/>
              <a:solidFill>
                <a:schemeClr val="tx1"/>
              </a:solidFill>
              <a:effectLst>
                <a:outerShdw blurRad="38100" dist="19050" dir="2700000" algn="tl" rotWithShape="0">
                  <a:schemeClr val="dk1">
                    <a:alpha val="40000"/>
                  </a:schemeClr>
                </a:outerShdw>
              </a:effectLst>
              <a:sym typeface="+mn-ea"/>
            </a:endParaRPr>
          </a:p>
          <a:p>
            <a:pPr marL="0" indent="0" latinLnBrk="0">
              <a:spcAft>
                <a:spcPts val="1200"/>
              </a:spcAft>
              <a:buNone/>
            </a:pPr>
            <a:endParaRPr lang="zh-CN" altLang="en-US" sz="2600" dirty="0">
              <a:ln/>
              <a:solidFill>
                <a:schemeClr val="tx1"/>
              </a:solidFill>
              <a:effectLst>
                <a:outerShdw blurRad="38100" dist="19050" dir="2700000" algn="tl" rotWithShape="0">
                  <a:schemeClr val="dk1">
                    <a:alpha val="40000"/>
                  </a:schemeClr>
                </a:outerShdw>
              </a:effectLst>
              <a:sym typeface="+mn-ea"/>
            </a:endParaRPr>
          </a:p>
          <a:p>
            <a:pPr latinLnBrk="0">
              <a:spcAft>
                <a:spcPts val="1200"/>
              </a:spcAft>
            </a:pPr>
            <a:r>
              <a:rPr lang="zh-CN" altLang="en-US" sz="2600" dirty="0">
                <a:solidFill>
                  <a:schemeClr val="accent4"/>
                </a:solidFill>
                <a:sym typeface="+mn-ea"/>
              </a:rPr>
              <a:t>佛教在轮回方面有一套完整的学说能够圆满说明其中的流程和原理</a:t>
            </a:r>
            <a:endParaRPr lang="zh-CN" altLang="en-US" sz="2600" dirty="0">
              <a:solidFill>
                <a:schemeClr val="accent4"/>
              </a:solidFill>
              <a:sym typeface="+mn-ea"/>
            </a:endParaRPr>
          </a:p>
          <a:p>
            <a:pPr latinLnBrk="0">
              <a:spcAft>
                <a:spcPts val="1200"/>
              </a:spcAft>
            </a:pPr>
            <a:r>
              <a:rPr lang="zh-CN" altLang="en-US" sz="2600" dirty="0">
                <a:solidFill>
                  <a:schemeClr val="accent4"/>
                </a:solidFill>
                <a:sym typeface="+mn-ea"/>
              </a:rPr>
              <a:t>藏地、西方的案例侧面证明轮回的存在</a:t>
            </a:r>
            <a:endParaRPr lang="zh-CN" altLang="en-US" sz="2600" dirty="0">
              <a:solidFill>
                <a:schemeClr val="accent4"/>
              </a:solidFill>
              <a:sym typeface="+mn-ea"/>
            </a:endParaRPr>
          </a:p>
          <a:p>
            <a:pPr latinLnBrk="0">
              <a:spcAft>
                <a:spcPts val="1200"/>
              </a:spcAft>
            </a:pPr>
            <a:r>
              <a:rPr lang="zh-CN" altLang="en-US" sz="2600" dirty="0">
                <a:solidFill>
                  <a:schemeClr val="accent4"/>
                </a:solidFill>
                <a:sym typeface="+mn-ea"/>
              </a:rPr>
              <a:t>通过与科学的比较，证明佛各方面的学说一直都遥遥领先于科学之前。</a:t>
            </a:r>
            <a:endParaRPr lang="zh-CN" altLang="en-US" sz="2600" dirty="0">
              <a:solidFill>
                <a:schemeClr val="accent4"/>
              </a:solidFill>
              <a:sym typeface="+mn-ea"/>
            </a:endParaRPr>
          </a:p>
          <a:p>
            <a:pPr marL="0" indent="0" latinLnBrk="0">
              <a:spcAft>
                <a:spcPts val="1200"/>
              </a:spcAft>
              <a:buNone/>
            </a:pPr>
            <a:endParaRPr lang="zh-CN" altLang="en-US" sz="2600" dirty="0" smtClean="0">
              <a:solidFill>
                <a:srgbClr val="002060"/>
              </a:solidFill>
              <a:sym typeface="+mn-ea"/>
            </a:endParaRPr>
          </a:p>
        </p:txBody>
      </p:sp>
      <p:sp>
        <p:nvSpPr>
          <p:cNvPr id="4" name="Title 1"/>
          <p:cNvSpPr>
            <a:spLocks noGrp="1"/>
          </p:cNvSpPr>
          <p:nvPr/>
        </p:nvSpPr>
        <p:spPr>
          <a:xfrm>
            <a:off x="1650766" y="243110"/>
            <a:ext cx="8911687" cy="128089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smtClean="0">
                <a:effectLst>
                  <a:outerShdw blurRad="38100" dist="38100" dir="2700000" algn="tl">
                    <a:srgbClr val="000000">
                      <a:alpha val="43137"/>
                    </a:srgbClr>
                  </a:outerShdw>
                </a:effectLst>
                <a:sym typeface="+mn-ea"/>
              </a:rPr>
              <a:t>3.</a:t>
            </a:r>
            <a:r>
              <a:rPr lang="zh-CN" altLang="en-US" b="1" dirty="0" smtClean="0">
                <a:effectLst>
                  <a:outerShdw blurRad="38100" dist="38100" dir="2700000" algn="tl">
                    <a:srgbClr val="000000">
                      <a:alpha val="43137"/>
                    </a:srgbClr>
                  </a:outerShdw>
                </a:effectLst>
                <a:sym typeface="+mn-ea"/>
              </a:rPr>
              <a:t>居士的见解</a:t>
            </a:r>
            <a:r>
              <a:rPr lang="en-US" altLang="zh-CN" b="1" dirty="0" smtClean="0">
                <a:effectLst>
                  <a:outerShdw blurRad="38100" dist="38100" dir="2700000" algn="tl">
                    <a:srgbClr val="000000">
                      <a:alpha val="43137"/>
                    </a:srgbClr>
                  </a:outerShdw>
                </a:effectLst>
                <a:sym typeface="+mn-ea"/>
              </a:rPr>
              <a:t> </a:t>
            </a:r>
            <a:endParaRPr lang="zh-CN" altLang="en-US" b="1" dirty="0" smtClean="0">
              <a:effectLst>
                <a:outerShdw blurRad="38100" dist="38100" dir="2700000" algn="tl">
                  <a:srgbClr val="000000">
                    <a:alpha val="43137"/>
                  </a:srgbClr>
                </a:outerShdw>
              </a:effectLst>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90" y="1548670"/>
            <a:ext cx="8911687" cy="956496"/>
          </a:xfrm>
        </p:spPr>
        <p:txBody>
          <a:bodyPr>
            <a:normAutofit fontScale="90000"/>
          </a:bodyPr>
          <a:lstStyle/>
          <a:p>
            <a:pPr lvl="0"/>
            <a:r>
              <a:rPr lang="zh-CN" altLang="en-US" sz="3200" b="1" dirty="0" smtClean="0">
                <a:sym typeface="+mn-ea"/>
              </a:rPr>
              <a:t>下等见解</a:t>
            </a:r>
            <a:r>
              <a:rPr lang="en-US" altLang="zh-CN" sz="3200" b="1" dirty="0" smtClean="0">
                <a:sym typeface="+mn-ea"/>
              </a:rPr>
              <a:t>--</a:t>
            </a:r>
            <a:r>
              <a:rPr lang="zh-CN" altLang="en-US" sz="3200" b="1" dirty="0" smtClean="0">
                <a:sym typeface="+mn-ea"/>
              </a:rPr>
              <a:t>深</a:t>
            </a:r>
            <a:r>
              <a:rPr lang="zh-CN" altLang="en-US" sz="3200" b="1" dirty="0">
                <a:sym typeface="+mn-ea"/>
              </a:rPr>
              <a:t>信轮</a:t>
            </a:r>
            <a:r>
              <a:rPr lang="zh-CN" altLang="en-US" sz="3200" b="1" dirty="0" smtClean="0">
                <a:sym typeface="+mn-ea"/>
              </a:rPr>
              <a:t>回</a:t>
            </a:r>
            <a:br>
              <a:rPr lang="en-US" sz="3200" b="1" dirty="0">
                <a:sym typeface="+mn-ea"/>
              </a:rPr>
            </a:br>
            <a:endParaRPr lang="en-CA"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22805"/>
            <a:ext cx="10515600" cy="4727575"/>
          </a:xfrm>
        </p:spPr>
        <p:txBody>
          <a:bodyPr>
            <a:noAutofit/>
          </a:bodyPr>
          <a:lstStyle/>
          <a:p>
            <a:pPr marL="0" indent="0" latinLnBrk="0">
              <a:spcAft>
                <a:spcPts val="1200"/>
              </a:spcAft>
              <a:buNone/>
            </a:pPr>
            <a:r>
              <a:rPr lang="zh-CN" altLang="en-US" sz="2600" dirty="0">
                <a:solidFill>
                  <a:schemeClr val="tx1"/>
                </a:solidFill>
                <a:effectLst>
                  <a:outerShdw blurRad="38100" dist="19050" dir="2700000" algn="tl" rotWithShape="0">
                    <a:schemeClr val="dk1">
                      <a:alpha val="40000"/>
                    </a:schemeClr>
                  </a:outerShdw>
                </a:effectLst>
                <a:sym typeface="+mn-ea"/>
              </a:rPr>
              <a:t>具体而言</a:t>
            </a:r>
            <a:endParaRPr lang="zh-CN" altLang="en-US" sz="2600" dirty="0">
              <a:solidFill>
                <a:schemeClr val="accent4"/>
              </a:solidFill>
              <a:sym typeface="+mn-ea"/>
            </a:endParaRPr>
          </a:p>
          <a:p>
            <a:pPr latinLnBrk="0">
              <a:spcAft>
                <a:spcPts val="1200"/>
              </a:spcAft>
            </a:pPr>
            <a:r>
              <a:rPr lang="zh-CN" altLang="en-US" sz="2600" dirty="0">
                <a:solidFill>
                  <a:schemeClr val="accent4"/>
                </a:solidFill>
                <a:sym typeface="+mn-ea"/>
              </a:rPr>
              <a:t>佛教对死亡的认识：</a:t>
            </a:r>
            <a:endParaRPr lang="zh-CN" altLang="en-US" sz="2600" dirty="0">
              <a:solidFill>
                <a:schemeClr val="accent4"/>
              </a:solidFill>
              <a:sym typeface="+mn-ea"/>
            </a:endParaRPr>
          </a:p>
          <a:p>
            <a:pPr marL="514350" indent="-514350" latinLnBrk="0">
              <a:spcAft>
                <a:spcPts val="1200"/>
              </a:spcAft>
              <a:buFont typeface="+mj-ea"/>
              <a:buAutoNum type="circleNumDbPlain"/>
            </a:pPr>
            <a:r>
              <a:rPr lang="zh-CN" altLang="en-US" sz="2600" dirty="0">
                <a:solidFill>
                  <a:schemeClr val="accent4"/>
                </a:solidFill>
                <a:sym typeface="+mn-ea"/>
              </a:rPr>
              <a:t>医学上判断的死亡只是最初死亡阶段，此时人并未真正死亡</a:t>
            </a:r>
            <a:endParaRPr lang="zh-CN" altLang="en-US" sz="2600" dirty="0">
              <a:solidFill>
                <a:schemeClr val="accent4"/>
              </a:solidFill>
              <a:sym typeface="+mn-ea"/>
            </a:endParaRPr>
          </a:p>
          <a:p>
            <a:pPr marL="514350" indent="-514350" latinLnBrk="0">
              <a:spcAft>
                <a:spcPts val="1200"/>
              </a:spcAft>
              <a:buFont typeface="+mj-ea"/>
              <a:buAutoNum type="circleNumDbPlain"/>
            </a:pPr>
            <a:r>
              <a:rPr lang="zh-CN" altLang="en-US" sz="2600" dirty="0">
                <a:solidFill>
                  <a:schemeClr val="accent4"/>
                </a:solidFill>
                <a:sym typeface="+mn-ea"/>
              </a:rPr>
              <a:t>真正死亡之后，肉体和意识就分开了，在亡者的肉体上立即就分出一个透明的</a:t>
            </a:r>
            <a:r>
              <a:rPr lang="zh-CN" altLang="en-US" sz="2600" u="sng" dirty="0">
                <a:solidFill>
                  <a:schemeClr val="accent4"/>
                </a:solidFill>
                <a:sym typeface="+mn-ea"/>
              </a:rPr>
              <a:t>意形身</a:t>
            </a:r>
            <a:r>
              <a:rPr lang="zh-CN" altLang="en-US" sz="2600" dirty="0">
                <a:solidFill>
                  <a:schemeClr val="accent4"/>
                </a:solidFill>
                <a:sym typeface="+mn-ea"/>
              </a:rPr>
              <a:t>。它是意识的载体和产物，众生在中阴漂泊直到投生之间，一直依靠这个身体。</a:t>
            </a:r>
            <a:endParaRPr lang="zh-CN" altLang="en-US" sz="2600" dirty="0">
              <a:solidFill>
                <a:schemeClr val="accent4"/>
              </a:solidFill>
              <a:sym typeface="+mn-ea"/>
            </a:endParaRPr>
          </a:p>
          <a:p>
            <a:pPr marL="514350" indent="-514350" latinLnBrk="0">
              <a:spcAft>
                <a:spcPts val="1200"/>
              </a:spcAft>
            </a:pPr>
            <a:r>
              <a:rPr lang="zh-CN" altLang="en-US" sz="2600" dirty="0">
                <a:solidFill>
                  <a:schemeClr val="accent4"/>
                </a:solidFill>
                <a:sym typeface="+mn-ea"/>
              </a:rPr>
              <a:t>投生的时候，意身和意识二者都会一齐前往，所以，前世的很多信息就会带到后世</a:t>
            </a:r>
            <a:r>
              <a:rPr lang="zh-CN" altLang="en-US" sz="2600" dirty="0" smtClean="0">
                <a:solidFill>
                  <a:schemeClr val="accent4"/>
                </a:solidFill>
                <a:sym typeface="+mn-ea"/>
              </a:rPr>
              <a:t>去。</a:t>
            </a:r>
            <a:endParaRPr lang="zh-CN" altLang="en-US" sz="2600" dirty="0" smtClean="0">
              <a:solidFill>
                <a:srgbClr val="002060"/>
              </a:solidFill>
              <a:sym typeface="+mn-ea"/>
            </a:endParaRPr>
          </a:p>
        </p:txBody>
      </p:sp>
      <p:sp>
        <p:nvSpPr>
          <p:cNvPr id="4" name="Title 1"/>
          <p:cNvSpPr>
            <a:spLocks noGrp="1"/>
          </p:cNvSpPr>
          <p:nvPr/>
        </p:nvSpPr>
        <p:spPr>
          <a:xfrm>
            <a:off x="1650766" y="243110"/>
            <a:ext cx="8911687" cy="128089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smtClean="0">
                <a:effectLst>
                  <a:outerShdw blurRad="38100" dist="38100" dir="2700000" algn="tl">
                    <a:srgbClr val="000000">
                      <a:alpha val="43137"/>
                    </a:srgbClr>
                  </a:outerShdw>
                </a:effectLst>
                <a:sym typeface="+mn-ea"/>
              </a:rPr>
              <a:t>3.</a:t>
            </a:r>
            <a:r>
              <a:rPr lang="zh-CN" altLang="en-US" b="1" dirty="0" smtClean="0">
                <a:effectLst>
                  <a:outerShdw blurRad="38100" dist="38100" dir="2700000" algn="tl">
                    <a:srgbClr val="000000">
                      <a:alpha val="43137"/>
                    </a:srgbClr>
                  </a:outerShdw>
                </a:effectLst>
                <a:sym typeface="+mn-ea"/>
              </a:rPr>
              <a:t>居士的见解</a:t>
            </a:r>
            <a:r>
              <a:rPr lang="en-US" altLang="zh-CN" b="1" dirty="0" smtClean="0">
                <a:effectLst>
                  <a:outerShdw blurRad="38100" dist="38100" dir="2700000" algn="tl">
                    <a:srgbClr val="000000">
                      <a:alpha val="43137"/>
                    </a:srgbClr>
                  </a:outerShdw>
                </a:effectLst>
                <a:sym typeface="+mn-ea"/>
              </a:rPr>
              <a:t> </a:t>
            </a:r>
            <a:endParaRPr lang="zh-CN" altLang="en-US" b="1" dirty="0" smtClean="0">
              <a:effectLst>
                <a:outerShdw blurRad="38100" dist="38100" dir="2700000" algn="tl">
                  <a:srgbClr val="000000">
                    <a:alpha val="43137"/>
                  </a:srgbClr>
                </a:outerShdw>
              </a:effectLst>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90" y="1548670"/>
            <a:ext cx="8911687" cy="956496"/>
          </a:xfrm>
        </p:spPr>
        <p:txBody>
          <a:bodyPr>
            <a:normAutofit fontScale="90000"/>
          </a:bodyPr>
          <a:lstStyle/>
          <a:p>
            <a:pPr lvl="0"/>
            <a:r>
              <a:rPr lang="zh-CN" altLang="en-US" sz="3200" b="1" dirty="0" smtClean="0">
                <a:sym typeface="+mn-ea"/>
              </a:rPr>
              <a:t>下等见解</a:t>
            </a:r>
            <a:r>
              <a:rPr lang="en-US" altLang="zh-CN" sz="3200" b="1" dirty="0" smtClean="0">
                <a:sym typeface="+mn-ea"/>
              </a:rPr>
              <a:t>--</a:t>
            </a:r>
            <a:r>
              <a:rPr lang="zh-CN" altLang="en-US" sz="3200" b="1" dirty="0" smtClean="0">
                <a:sym typeface="+mn-ea"/>
              </a:rPr>
              <a:t>深信因果</a:t>
            </a:r>
            <a:br>
              <a:rPr lang="en-US" sz="3200" b="1" dirty="0">
                <a:sym typeface="+mn-ea"/>
              </a:rPr>
            </a:br>
            <a:endParaRPr lang="en-CA"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22805"/>
            <a:ext cx="10515600" cy="4432935"/>
          </a:xfrm>
        </p:spPr>
        <p:txBody>
          <a:bodyPr>
            <a:noAutofit/>
          </a:bodyPr>
          <a:lstStyle/>
          <a:p>
            <a:pPr marL="0" indent="0" latinLnBrk="0">
              <a:spcAft>
                <a:spcPts val="1200"/>
              </a:spcAft>
              <a:buNone/>
            </a:pPr>
            <a:r>
              <a:rPr lang="zh-CN" altLang="en-US" sz="2800" dirty="0" smtClean="0">
                <a:solidFill>
                  <a:schemeClr val="tx1"/>
                </a:solidFill>
                <a:effectLst>
                  <a:outerShdw blurRad="38100" dist="19050" dir="2700000" algn="tl" rotWithShape="0">
                    <a:schemeClr val="dk1">
                      <a:alpha val="40000"/>
                    </a:schemeClr>
                  </a:outerShdw>
                </a:effectLst>
                <a:sym typeface="+mn-ea"/>
              </a:rPr>
              <a:t>应具正见</a:t>
            </a:r>
            <a:endParaRPr lang="zh-CN" altLang="en-US" sz="2800" dirty="0" smtClean="0">
              <a:solidFill>
                <a:schemeClr val="tx1"/>
              </a:solidFill>
              <a:effectLst>
                <a:outerShdw blurRad="38100" dist="19050" dir="2700000" algn="tl" rotWithShape="0">
                  <a:schemeClr val="dk1">
                    <a:alpha val="40000"/>
                  </a:schemeClr>
                </a:outerShdw>
              </a:effectLst>
              <a:sym typeface="+mn-ea"/>
            </a:endParaRPr>
          </a:p>
          <a:p>
            <a:pPr latinLnBrk="0">
              <a:spcAft>
                <a:spcPts val="1200"/>
              </a:spcAft>
            </a:pPr>
            <a:r>
              <a:rPr lang="zh-CN" altLang="en-US" sz="2800" dirty="0" smtClean="0">
                <a:solidFill>
                  <a:schemeClr val="accent4"/>
                </a:solidFill>
                <a:sym typeface="+mn-ea"/>
              </a:rPr>
              <a:t>佛告诉我们：普通人最好不要去观察因果，因为普通人观察因果不一定能得到正确的答案，并会对因果产生怀疑从而导致痛苦。</a:t>
            </a:r>
            <a:endParaRPr lang="zh-CN" altLang="en-US" sz="2800" dirty="0" smtClean="0">
              <a:solidFill>
                <a:schemeClr val="accent4"/>
              </a:solidFill>
              <a:sym typeface="+mn-ea"/>
            </a:endParaRPr>
          </a:p>
          <a:p>
            <a:pPr latinLnBrk="0">
              <a:spcAft>
                <a:spcPts val="1200"/>
              </a:spcAft>
            </a:pPr>
            <a:r>
              <a:rPr lang="zh-CN" altLang="en-US" sz="2800" dirty="0" smtClean="0">
                <a:solidFill>
                  <a:schemeClr val="accent4"/>
                </a:solidFill>
                <a:sym typeface="+mn-ea"/>
              </a:rPr>
              <a:t>解放思想，推翻感官的见解以及世俗的见解</a:t>
            </a:r>
            <a:endParaRPr lang="zh-CN" altLang="en-US" sz="2800" dirty="0" smtClean="0">
              <a:solidFill>
                <a:schemeClr val="accent4"/>
              </a:solidFill>
              <a:sym typeface="+mn-ea"/>
            </a:endParaRPr>
          </a:p>
        </p:txBody>
      </p:sp>
      <p:sp>
        <p:nvSpPr>
          <p:cNvPr id="4" name="Title 1"/>
          <p:cNvSpPr>
            <a:spLocks noGrp="1"/>
          </p:cNvSpPr>
          <p:nvPr/>
        </p:nvSpPr>
        <p:spPr>
          <a:xfrm>
            <a:off x="1650766" y="243110"/>
            <a:ext cx="8911687" cy="128089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smtClean="0">
                <a:effectLst>
                  <a:outerShdw blurRad="38100" dist="38100" dir="2700000" algn="tl">
                    <a:srgbClr val="000000">
                      <a:alpha val="43137"/>
                    </a:srgbClr>
                  </a:outerShdw>
                </a:effectLst>
                <a:sym typeface="+mn-ea"/>
              </a:rPr>
              <a:t>3.</a:t>
            </a:r>
            <a:r>
              <a:rPr lang="zh-CN" altLang="en-US" b="1" dirty="0" smtClean="0">
                <a:effectLst>
                  <a:outerShdw blurRad="38100" dist="38100" dir="2700000" algn="tl">
                    <a:srgbClr val="000000">
                      <a:alpha val="43137"/>
                    </a:srgbClr>
                  </a:outerShdw>
                </a:effectLst>
                <a:sym typeface="+mn-ea"/>
              </a:rPr>
              <a:t>居士的见解</a:t>
            </a:r>
            <a:r>
              <a:rPr lang="en-US" altLang="zh-CN" b="1" dirty="0" smtClean="0">
                <a:effectLst>
                  <a:outerShdw blurRad="38100" dist="38100" dir="2700000" algn="tl">
                    <a:srgbClr val="000000">
                      <a:alpha val="43137"/>
                    </a:srgbClr>
                  </a:outerShdw>
                </a:effectLst>
                <a:sym typeface="+mn-ea"/>
              </a:rPr>
              <a:t> </a:t>
            </a:r>
            <a:endParaRPr lang="zh-CN" altLang="en-US" b="1" dirty="0" smtClean="0">
              <a:effectLst>
                <a:outerShdw blurRad="38100" dist="38100" dir="2700000" algn="tl">
                  <a:srgbClr val="000000">
                    <a:alpha val="43137"/>
                  </a:srgbClr>
                </a:outerShdw>
              </a:effectLst>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UNIT_INDEX" val="2"/>
  <p:tag name="KSO_WM_UNIT_CLEAR" val="1"/>
  <p:tag name="KSO_WM_UNIT_LAYERLEVEL" val="1"/>
  <p:tag name="KSO_WM_BEAUTIFY_FLAG" val="#wm#"/>
  <p:tag name="KSO_WM_UNIT_TYPE" val="i"/>
  <p:tag name="KSO_WM_UNIT_ID" val="284*i*1"/>
  <p:tag name="KSO_WM_TEMPLATE_CATEGORY" val="custom"/>
  <p:tag name="KSO_WM_TEMPLATE_INDEX" val="10"/>
</p:tagLst>
</file>

<file path=ppt/tags/tag10.xml><?xml version="1.0" encoding="utf-8"?>
<p:tagLst xmlns:p="http://schemas.openxmlformats.org/presentationml/2006/main">
  <p:tag name="KSO_WM_TEMPLATE_CATEGORY" val="custom"/>
  <p:tag name="KSO_WM_TEMPLATE_INDEX" val="160002"/>
</p:tagLst>
</file>

<file path=ppt/tags/tag11.xml><?xml version="1.0" encoding="utf-8"?>
<p:tagLst xmlns:p="http://schemas.openxmlformats.org/presentationml/2006/main">
  <p:tag name="KSO_WM_TEMPLATE_CATEGORY" val="custom"/>
  <p:tag name="KSO_WM_TEMPLATE_INDEX" val="160002"/>
</p:tagLst>
</file>

<file path=ppt/tags/tag12.xml><?xml version="1.0" encoding="utf-8"?>
<p:tagLst xmlns:p="http://schemas.openxmlformats.org/presentationml/2006/main">
  <p:tag name="KSO_WM_TEMPLATE_CATEGORY" val="custom"/>
  <p:tag name="KSO_WM_TEMPLATE_INDEX" val="160002"/>
</p:tagLst>
</file>

<file path=ppt/tags/tag13.xml><?xml version="1.0" encoding="utf-8"?>
<p:tagLst xmlns:p="http://schemas.openxmlformats.org/presentationml/2006/main">
  <p:tag name="KSO_WM_TEMPLATE_CATEGORY" val="custom"/>
  <p:tag name="KSO_WM_TEMPLATE_INDEX" val="160002"/>
</p:tagLst>
</file>

<file path=ppt/tags/tag14.xml><?xml version="1.0" encoding="utf-8"?>
<p:tagLst xmlns:p="http://schemas.openxmlformats.org/presentationml/2006/main">
  <p:tag name="KSO_WM_TEMPLATE_CATEGORY" val="custom"/>
  <p:tag name="KSO_WM_TEMPLATE_INDEX" val="160002"/>
</p:tagLst>
</file>

<file path=ppt/tags/tag15.xml><?xml version="1.0" encoding="utf-8"?>
<p:tagLst xmlns:p="http://schemas.openxmlformats.org/presentationml/2006/main">
  <p:tag name="KSO_WM_TEMPLATE_CATEGORY" val="custom"/>
  <p:tag name="KSO_WM_TEMPLATE_INDEX" val="160002"/>
</p:tagLst>
</file>

<file path=ppt/tags/tag16.xml><?xml version="1.0" encoding="utf-8"?>
<p:tagLst xmlns:p="http://schemas.openxmlformats.org/presentationml/2006/main">
  <p:tag name="KSO_WM_TEMPLATE_CATEGORY" val="custom"/>
  <p:tag name="KSO_WM_TEMPLATE_INDEX" val="160002"/>
</p:tagLst>
</file>

<file path=ppt/tags/tag17.xml><?xml version="1.0" encoding="utf-8"?>
<p:tagLst xmlns:p="http://schemas.openxmlformats.org/presentationml/2006/main">
  <p:tag name="KSO_WM_TEMPLATE_CATEGORY" val="custom"/>
  <p:tag name="KSO_WM_TEMPLATE_INDEX" val="160002"/>
</p:tagLst>
</file>

<file path=ppt/tags/tag18.xml><?xml version="1.0" encoding="utf-8"?>
<p:tagLst xmlns:p="http://schemas.openxmlformats.org/presentationml/2006/main">
  <p:tag name="KSO_WM_TEMPLATE_CATEGORY" val="custom"/>
  <p:tag name="KSO_WM_TEMPLATE_INDEX" val="160002"/>
</p:tagLst>
</file>

<file path=ppt/tags/tag19.xml><?xml version="1.0" encoding="utf-8"?>
<p:tagLst xmlns:p="http://schemas.openxmlformats.org/presentationml/2006/main">
  <p:tag name="KSO_WM_TAG_VERSION" val="1.0"/>
  <p:tag name="KSO_WM_BEAUTIFY_FLAG" val="#wm#"/>
  <p:tag name="KSO_WM_UNIT_TYPE" val="i"/>
  <p:tag name="KSO_WM_UNIT_ID" val="custom160002_20*i*0"/>
  <p:tag name="KSO_WM_TEMPLATE_CATEGORY" val="custom"/>
  <p:tag name="KSO_WM_TEMPLATE_INDEX" val="160002"/>
  <p:tag name="KSO_WM_UNIT_INDEX" val="0"/>
</p:tagLst>
</file>

<file path=ppt/tags/tag2.xml><?xml version="1.0" encoding="utf-8"?>
<p:tagLst xmlns:p="http://schemas.openxmlformats.org/presentationml/2006/main">
  <p:tag name="KSO_WM_UNIT_INDEX" val="1"/>
  <p:tag name="KSO_WM_UNIT_CLEAR" val="1"/>
  <p:tag name="KSO_WM_UNIT_LAYERLEVEL" val="1"/>
  <p:tag name="KSO_WM_BEAUTIFY_FLAG" val="#wm#"/>
  <p:tag name="KSO_WM_UNIT_TYPE" val="i"/>
  <p:tag name="KSO_WM_UNIT_ID" val="284*i*2"/>
  <p:tag name="KSO_WM_TEMPLATE_CATEGORY" val="custom"/>
  <p:tag name="KSO_WM_TEMPLATE_INDEX" val="10"/>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1"/>
  <p:tag name="KSO_WM_UNIT_CLEAR" val="1"/>
  <p:tag name="KSO_WM_UNIT_LAYERLEVEL" val="1_1"/>
  <p:tag name="KSO_WM_UNIT_ID" val="custom160002_20*m_i*1_1"/>
  <p:tag name="KSO_WM_DIAGRAM_GROUP_CODE" val="m1-1"/>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h_f"/>
  <p:tag name="KSO_WM_UNIT_INDEX" val="1_1_1"/>
  <p:tag name="KSO_WM_UNIT_CLEAR" val="1"/>
  <p:tag name="KSO_WM_UNIT_LAYERLEVEL" val="1_1_1"/>
  <p:tag name="KSO_WM_UNIT_VALUE" val="70"/>
  <p:tag name="KSO_WM_UNIT_HIGHLIGHT" val="0"/>
  <p:tag name="KSO_WM_UNIT_COMPATIBLE" val="0"/>
  <p:tag name="KSO_WM_UNIT_ID" val="custom160002_20*m_h_f*1_1_1"/>
  <p:tag name="KSO_WM_UNIT_PRESET_TEXT_INDEX" val="2"/>
  <p:tag name="KSO_WM_UNIT_PRESET_TEXT_LEN" val="20"/>
  <p:tag name="KSO_WM_DIAGRAM_GROUP_CODE" val="m1-1"/>
</p:tagLst>
</file>

<file path=ppt/tags/tag22.xml><?xml version="1.0" encoding="utf-8"?>
<p:tagLst xmlns:p="http://schemas.openxmlformats.org/presentationml/2006/main">
  <p:tag name="KSO_WM_UNIT_INDEX" val="5"/>
  <p:tag name="KSO_WM_UNIT_CLEAR" val="1"/>
  <p:tag name="KSO_WM_UNIT_LAYERLEVEL" val="1_1_1"/>
  <p:tag name="KSO_WM_TAG_VERSION" val="1.0"/>
  <p:tag name="KSO_WM_BEAUTIFY_FLAG" val="#wm#"/>
  <p:tag name="KSO_WM_UNIT_TYPE" val="i"/>
  <p:tag name="KSO_WM_UNIT_ID" val="custom160002_20*i*5"/>
  <p:tag name="KSO_WM_TEMPLATE_CATEGORY" val="custom"/>
  <p:tag name="KSO_WM_TEMPLATE_INDEX" val="160002"/>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2"/>
  <p:tag name="KSO_WM_UNIT_CLEAR" val="1"/>
  <p:tag name="KSO_WM_UNIT_LAYERLEVEL" val="1_1"/>
  <p:tag name="KSO_WM_UNIT_ID" val="custom160002_20*m_i*1_2"/>
  <p:tag name="KSO_WM_DIAGRAM_GROUP_CODE" val="m1-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3"/>
  <p:tag name="KSO_WM_UNIT_CLEAR" val="1"/>
  <p:tag name="KSO_WM_UNIT_LAYERLEVEL" val="1_1"/>
  <p:tag name="KSO_WM_UNIT_ID" val="custom160002_20*m_i*1_3"/>
  <p:tag name="KSO_WM_DIAGRAM_GROUP_CODE" val="m1-1"/>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4"/>
  <p:tag name="KSO_WM_UNIT_CLEAR" val="1"/>
  <p:tag name="KSO_WM_UNIT_LAYERLEVEL" val="1_1"/>
  <p:tag name="KSO_WM_UNIT_ID" val="custom160002_20*m_i*1_4"/>
  <p:tag name="KSO_WM_DIAGRAM_GROUP_CODE" val="m1-1"/>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5"/>
  <p:tag name="KSO_WM_UNIT_CLEAR" val="1"/>
  <p:tag name="KSO_WM_UNIT_LAYERLEVEL" val="1_1"/>
  <p:tag name="KSO_WM_UNIT_ID" val="custom160002_20*m_i*1_5"/>
  <p:tag name="KSO_WM_DIAGRAM_GROUP_CODE" val="m1-1"/>
</p:tagLst>
</file>

<file path=ppt/tags/tag27.xml><?xml version="1.0" encoding="utf-8"?>
<p:tagLst xmlns:p="http://schemas.openxmlformats.org/presentationml/2006/main">
  <p:tag name="KSO_WM_TAG_VERSION" val="1.0"/>
  <p:tag name="KSO_WM_BEAUTIFY_FLAG" val="#wm#"/>
  <p:tag name="KSO_WM_UNIT_TYPE" val="i"/>
  <p:tag name="KSO_WM_UNIT_ID" val="custom160002_20*i*14"/>
  <p:tag name="KSO_WM_TEMPLATE_CATEGORY" val="custom"/>
  <p:tag name="KSO_WM_TEMPLATE_INDEX" val="160002"/>
  <p:tag name="KSO_WM_UNIT_INDEX" val="14"/>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6"/>
  <p:tag name="KSO_WM_UNIT_CLEAR" val="1"/>
  <p:tag name="KSO_WM_UNIT_LAYERLEVEL" val="1_1"/>
  <p:tag name="KSO_WM_UNIT_ID" val="custom160002_20*m_i*1_6"/>
  <p:tag name="KSO_WM_DIAGRAM_GROUP_CODE" val="m1-1"/>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h_f"/>
  <p:tag name="KSO_WM_UNIT_INDEX" val="1_2_1"/>
  <p:tag name="KSO_WM_UNIT_CLEAR" val="1"/>
  <p:tag name="KSO_WM_UNIT_LAYERLEVEL" val="1_1_1"/>
  <p:tag name="KSO_WM_UNIT_VALUE" val="70"/>
  <p:tag name="KSO_WM_UNIT_HIGHLIGHT" val="0"/>
  <p:tag name="KSO_WM_UNIT_COMPATIBLE" val="0"/>
  <p:tag name="KSO_WM_UNIT_ID" val="custom160002_20*m_h_f*1_2_1"/>
  <p:tag name="KSO_WM_UNIT_PRESET_TEXT_INDEX" val="2"/>
  <p:tag name="KSO_WM_UNIT_PRESET_TEXT_LEN" val="20"/>
  <p:tag name="KSO_WM_DIAGRAM_GROUP_CODE" val="m1-1"/>
</p:tagLst>
</file>

<file path=ppt/tags/tag3.xml><?xml version="1.0" encoding="utf-8"?>
<p:tagLst xmlns:p="http://schemas.openxmlformats.org/presentationml/2006/main">
  <p:tag name="KSO_WM_BEAUTIFY_FLAG" val="#wm#"/>
  <p:tag name="KSO_WM_UNIT_TYPE" val="i"/>
  <p:tag name="KSO_WM_UNIT_ID" val="256*i*1"/>
  <p:tag name="KSO_WM_TEMPLATE_CATEGORY" val="custom"/>
  <p:tag name="KSO_WM_TEMPLATE_INDEX" val="2"/>
</p:tagLst>
</file>

<file path=ppt/tags/tag30.xml><?xml version="1.0" encoding="utf-8"?>
<p:tagLst xmlns:p="http://schemas.openxmlformats.org/presentationml/2006/main">
  <p:tag name="KSO_WM_UNIT_INDEX" val="19"/>
  <p:tag name="KSO_WM_UNIT_CLEAR" val="1"/>
  <p:tag name="KSO_WM_UNIT_LAYERLEVEL" val="1_1_1"/>
  <p:tag name="KSO_WM_TAG_VERSION" val="1.0"/>
  <p:tag name="KSO_WM_BEAUTIFY_FLAG" val="#wm#"/>
  <p:tag name="KSO_WM_UNIT_TYPE" val="i"/>
  <p:tag name="KSO_WM_UNIT_ID" val="custom160002_20*i*19"/>
  <p:tag name="KSO_WM_TEMPLATE_CATEGORY" val="custom"/>
  <p:tag name="KSO_WM_TEMPLATE_INDEX" val="160002"/>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7"/>
  <p:tag name="KSO_WM_UNIT_CLEAR" val="1"/>
  <p:tag name="KSO_WM_UNIT_LAYERLEVEL" val="1_1"/>
  <p:tag name="KSO_WM_UNIT_ID" val="custom160002_20*m_i*1_7"/>
  <p:tag name="KSO_WM_DIAGRAM_GROUP_CODE" val="m1-1"/>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8"/>
  <p:tag name="KSO_WM_UNIT_CLEAR" val="1"/>
  <p:tag name="KSO_WM_UNIT_LAYERLEVEL" val="1_1"/>
  <p:tag name="KSO_WM_UNIT_ID" val="custom160002_20*m_i*1_8"/>
  <p:tag name="KSO_WM_DIAGRAM_GROUP_CODE" val="m1-1"/>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9"/>
  <p:tag name="KSO_WM_UNIT_CLEAR" val="1"/>
  <p:tag name="KSO_WM_UNIT_LAYERLEVEL" val="1_1"/>
  <p:tag name="KSO_WM_UNIT_ID" val="custom160002_20*m_i*1_9"/>
  <p:tag name="KSO_WM_DIAGRAM_GROUP_CODE" val="m1-1"/>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10"/>
  <p:tag name="KSO_WM_UNIT_CLEAR" val="1"/>
  <p:tag name="KSO_WM_UNIT_LAYERLEVEL" val="1_1"/>
  <p:tag name="KSO_WM_UNIT_ID" val="custom160002_20*m_i*1_10"/>
  <p:tag name="KSO_WM_DIAGRAM_GROUP_CODE" val="m1-1"/>
</p:tagLst>
</file>

<file path=ppt/tags/tag35.xml><?xml version="1.0" encoding="utf-8"?>
<p:tagLst xmlns:p="http://schemas.openxmlformats.org/presentationml/2006/main">
  <p:tag name="KSO_WM_TAG_VERSION" val="1.0"/>
  <p:tag name="KSO_WM_BEAUTIFY_FLAG" val="#wm#"/>
  <p:tag name="KSO_WM_UNIT_TYPE" val="i"/>
  <p:tag name="KSO_WM_UNIT_ID" val="custom160002_20*i*28"/>
  <p:tag name="KSO_WM_TEMPLATE_CATEGORY" val="custom"/>
  <p:tag name="KSO_WM_TEMPLATE_INDEX" val="160002"/>
  <p:tag name="KSO_WM_UNIT_INDEX" val="28"/>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11"/>
  <p:tag name="KSO_WM_UNIT_CLEAR" val="1"/>
  <p:tag name="KSO_WM_UNIT_LAYERLEVEL" val="1_1"/>
  <p:tag name="KSO_WM_UNIT_ID" val="custom160002_20*m_i*1_11"/>
  <p:tag name="KSO_WM_DIAGRAM_GROUP_CODE" val="m1-1"/>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h_f"/>
  <p:tag name="KSO_WM_UNIT_INDEX" val="1_3_1"/>
  <p:tag name="KSO_WM_UNIT_CLEAR" val="1"/>
  <p:tag name="KSO_WM_UNIT_LAYERLEVEL" val="1_1_1"/>
  <p:tag name="KSO_WM_UNIT_VALUE" val="70"/>
  <p:tag name="KSO_WM_UNIT_HIGHLIGHT" val="0"/>
  <p:tag name="KSO_WM_UNIT_COMPATIBLE" val="0"/>
  <p:tag name="KSO_WM_UNIT_ID" val="custom160002_20*m_h_f*1_3_1"/>
  <p:tag name="KSO_WM_UNIT_PRESET_TEXT_INDEX" val="2"/>
  <p:tag name="KSO_WM_UNIT_PRESET_TEXT_LEN" val="20"/>
  <p:tag name="KSO_WM_DIAGRAM_GROUP_CODE" val="m1-1"/>
</p:tagLst>
</file>

<file path=ppt/tags/tag38.xml><?xml version="1.0" encoding="utf-8"?>
<p:tagLst xmlns:p="http://schemas.openxmlformats.org/presentationml/2006/main">
  <p:tag name="KSO_WM_UNIT_INDEX" val="33"/>
  <p:tag name="KSO_WM_UNIT_CLEAR" val="1"/>
  <p:tag name="KSO_WM_UNIT_LAYERLEVEL" val="1_1_1"/>
  <p:tag name="KSO_WM_TAG_VERSION" val="1.0"/>
  <p:tag name="KSO_WM_BEAUTIFY_FLAG" val="#wm#"/>
  <p:tag name="KSO_WM_UNIT_TYPE" val="i"/>
  <p:tag name="KSO_WM_UNIT_ID" val="custom160002_20*i*33"/>
  <p:tag name="KSO_WM_TEMPLATE_CATEGORY" val="custom"/>
  <p:tag name="KSO_WM_TEMPLATE_INDEX" val="160002"/>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12"/>
  <p:tag name="KSO_WM_UNIT_CLEAR" val="1"/>
  <p:tag name="KSO_WM_UNIT_LAYERLEVEL" val="1_1"/>
  <p:tag name="KSO_WM_UNIT_ID" val="custom160002_20*m_i*1_12"/>
  <p:tag name="KSO_WM_DIAGRAM_GROUP_CODE" val="m1-1"/>
</p:tagLst>
</file>

<file path=ppt/tags/tag4.xml><?xml version="1.0" encoding="utf-8"?>
<p:tagLst xmlns:p="http://schemas.openxmlformats.org/presentationml/2006/main">
  <p:tag name="KSO_WM_TEMPLATE_CATEGORY" val="custom"/>
  <p:tag name="KSO_WM_TEMPLATE_INDEX" val="2"/>
  <p:tag name="KSO_WM_UNIT_TYPE" val="d"/>
  <p:tag name="KSO_WM_UNIT_INDEX" val="1"/>
  <p:tag name="KSO_WM_UNIT_CLEAR" val="0"/>
  <p:tag name="KSO_WM_UNIT_LAYERLEVEL" val="1"/>
  <p:tag name="KSO_WM_UNIT_VALUE" val="1257*1885"/>
  <p:tag name="KSO_WM_UNIT_HIGHLIGHT" val="0"/>
  <p:tag name="KSO_WM_UNIT_COMPATIBLE" val="0"/>
  <p:tag name="KSO_WM_BEAUTIFY_FLAG" val="#wm#"/>
  <p:tag name="KSO_WM_UNIT_ID" val="256*d*1"/>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13"/>
  <p:tag name="KSO_WM_UNIT_CLEAR" val="1"/>
  <p:tag name="KSO_WM_UNIT_LAYERLEVEL" val="1_1"/>
  <p:tag name="KSO_WM_UNIT_ID" val="custom160002_20*m_i*1_13"/>
  <p:tag name="KSO_WM_DIAGRAM_GROUP_CODE" val="m1-1"/>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14"/>
  <p:tag name="KSO_WM_UNIT_CLEAR" val="1"/>
  <p:tag name="KSO_WM_UNIT_LAYERLEVEL" val="1_1"/>
  <p:tag name="KSO_WM_UNIT_ID" val="custom160002_20*m_i*1_14"/>
  <p:tag name="KSO_WM_DIAGRAM_GROUP_CODE" val="m1-1"/>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002"/>
  <p:tag name="KSO_WM_UNIT_TYPE" val="m_i"/>
  <p:tag name="KSO_WM_UNIT_INDEX" val="1_15"/>
  <p:tag name="KSO_WM_UNIT_CLEAR" val="1"/>
  <p:tag name="KSO_WM_UNIT_LAYERLEVEL" val="1_1"/>
  <p:tag name="KSO_WM_UNIT_ID" val="custom160002_20*m_i*1_15"/>
  <p:tag name="KSO_WM_DIAGRAM_GROUP_CODE" val="m1-1"/>
</p:tagLst>
</file>

<file path=ppt/tags/tag43.xml><?xml version="1.0" encoding="utf-8"?>
<p:tagLst xmlns:p="http://schemas.openxmlformats.org/presentationml/2006/main">
  <p:tag name="KSO_WM_TEMPLATE_CATEGORY" val="custom"/>
  <p:tag name="KSO_WM_TEMPLATE_INDEX" val="160002"/>
  <p:tag name="KSO_WM_SLIDE_ID" val="custom160002_20"/>
  <p:tag name="KSO_WM_SLIDE_INDEX" val="20"/>
  <p:tag name="KSO_WM_SLIDE_LAYOUT" val="a_m"/>
  <p:tag name="KSO_WM_SLIDE_LAYOUT_CNT" val="1_1"/>
  <p:tag name="KSO_WM_SLIDE_TYPE" val="text"/>
  <p:tag name="KSO_WM_BEAUTIFY_FLAG" val="#wm#"/>
  <p:tag name="KSO_WM_SLIDE_POSITION" val="73*109"/>
  <p:tag name="KSO_WM_SLIDE_SIZE" val="805*395"/>
  <p:tag name="KSO_WM_SLIDE_ITEM_CNT" val="3"/>
  <p:tag name="KSO_WM_TAG_VERSION" val="1.0"/>
  <p:tag name="KSO_WM_DIAGRAM_GROUP_CODE" val="m1-1"/>
</p:tagLst>
</file>

<file path=ppt/tags/tag44.xml><?xml version="1.0" encoding="utf-8"?>
<p:tagLst xmlns:p="http://schemas.openxmlformats.org/presentationml/2006/main">
  <p:tag name="KSO_WM_TEMPLATE_CATEGORY" val="custom"/>
  <p:tag name="KSO_WM_TEMPLATE_INDEX" val="160002"/>
</p:tagLst>
</file>

<file path=ppt/tags/tag45.xml><?xml version="1.0" encoding="utf-8"?>
<p:tagLst xmlns:p="http://schemas.openxmlformats.org/presentationml/2006/main">
  <p:tag name="KSO_WM_TEMPLATE_CATEGORY" val="custom"/>
  <p:tag name="KSO_WM_TEMPLATE_INDEX" val="160002"/>
</p:tagLst>
</file>

<file path=ppt/tags/tag46.xml><?xml version="1.0" encoding="utf-8"?>
<p:tagLst xmlns:p="http://schemas.openxmlformats.org/presentationml/2006/main">
  <p:tag name="KSO_WM_TEMPLATE_CATEGORY" val="custom"/>
  <p:tag name="KSO_WM_TEMPLATE_INDEX" val="160002"/>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010"/>
  <p:tag name="KSO_WM_UNIT_TYPE" val="a"/>
  <p:tag name="KSO_WM_UNIT_INDEX" val="1"/>
  <p:tag name="KSO_WM_UNIT_ID" val="custom160010_11*a*1"/>
  <p:tag name="KSO_WM_UNIT_CLEAR" val="1"/>
  <p:tag name="KSO_WM_UNIT_LAYERLEVEL" val="1"/>
  <p:tag name="KSO_WM_UNIT_VALUE" val="22"/>
  <p:tag name="KSO_WM_UNIT_ISCONTENTSTITLE" val="0"/>
  <p:tag name="KSO_WM_UNIT_HIGHLIGHT" val="0"/>
  <p:tag name="KSO_WM_UNIT_COMPATIBLE" val="0"/>
  <p:tag name="KSO_WM_UNIT_PRESET_TEXT_INDEX" val="0"/>
  <p:tag name="KSO_WM_UNIT_PRESET_TEXT_LEN" val="9"/>
</p:tagLst>
</file>

<file path=ppt/tags/tag6.xml><?xml version="1.0" encoding="utf-8"?>
<p:tagLst xmlns:p="http://schemas.openxmlformats.org/presentationml/2006/main">
  <p:tag name="KSO_WM_TEMPLATE_CATEGORY" val="custom"/>
  <p:tag name="KSO_WM_TEMPLATE_INDEX" val="160002"/>
  <p:tag name="KSO_WM_SLIDE_ID" val="custom160002_20"/>
  <p:tag name="KSO_WM_SLIDE_INDEX" val="20"/>
  <p:tag name="KSO_WM_SLIDE_LAYOUT" val="a_m"/>
  <p:tag name="KSO_WM_SLIDE_LAYOUT_CNT" val="1_1"/>
  <p:tag name="KSO_WM_SLIDE_TYPE" val="text"/>
  <p:tag name="KSO_WM_BEAUTIFY_FLAG" val="#wm#"/>
  <p:tag name="KSO_WM_SLIDE_POSITION" val="73*109"/>
  <p:tag name="KSO_WM_SLIDE_SIZE" val="805*395"/>
  <p:tag name="KSO_WM_SLIDE_ITEM_CNT" val="3"/>
  <p:tag name="KSO_WM_TAG_VERSION" val="1.0"/>
  <p:tag name="KSO_WM_DIAGRAM_GROUP_CODE" val="m1-1"/>
</p:tagLst>
</file>

<file path=ppt/tags/tag7.xml><?xml version="1.0" encoding="utf-8"?>
<p:tagLst xmlns:p="http://schemas.openxmlformats.org/presentationml/2006/main">
  <p:tag name="KSO_WM_TEMPLATE_CATEGORY" val="custom"/>
  <p:tag name="KSO_WM_TEMPLATE_INDEX" val="160002"/>
</p:tagLst>
</file>

<file path=ppt/tags/tag8.xml><?xml version="1.0" encoding="utf-8"?>
<p:tagLst xmlns:p="http://schemas.openxmlformats.org/presentationml/2006/main">
  <p:tag name="KSO_WM_TEMPLATE_CATEGORY" val="custom"/>
  <p:tag name="KSO_WM_TEMPLATE_INDEX" val="160002"/>
</p:tagLst>
</file>

<file path=ppt/tags/tag9.xml><?xml version="1.0" encoding="utf-8"?>
<p:tagLst xmlns:p="http://schemas.openxmlformats.org/presentationml/2006/main">
  <p:tag name="KSO_WM_TEMPLATE_CATEGORY" val="custom"/>
  <p:tag name="KSO_WM_TEMPLATE_INDEX" val="160002"/>
</p:tagLst>
</file>

<file path=ppt/theme/theme1.xml><?xml version="1.0" encoding="utf-8"?>
<a:theme xmlns:a="http://schemas.openxmlformats.org/drawingml/2006/main" name="2_默认设计模板">
  <a:themeElements>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自定义 1">
      <a:dk1>
        <a:srgbClr val="856241"/>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Wisp</Template>
  <TotalTime>0</TotalTime>
  <Words>1849</Words>
  <Application>WPS 演示</Application>
  <PresentationFormat>Custom</PresentationFormat>
  <Paragraphs>169</Paragraphs>
  <Slides>17</Slides>
  <Notes>0</Notes>
  <HiddenSlides>8</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17</vt:i4>
      </vt:variant>
    </vt:vector>
  </HeadingPairs>
  <TitlesOfParts>
    <vt:vector size="30" baseType="lpstr">
      <vt:lpstr>Arial</vt:lpstr>
      <vt:lpstr>宋体</vt:lpstr>
      <vt:lpstr>Wingdings</vt:lpstr>
      <vt:lpstr>黑体</vt:lpstr>
      <vt:lpstr>楷体</vt:lpstr>
      <vt:lpstr>微软雅黑</vt:lpstr>
      <vt:lpstr>华文楷体</vt:lpstr>
      <vt:lpstr>新宋体</vt:lpstr>
      <vt:lpstr>Calibri</vt:lpstr>
      <vt:lpstr>Wingdings</vt:lpstr>
      <vt:lpstr>Wingdings 3</vt:lpstr>
      <vt:lpstr>2_默认设计模板</vt:lpstr>
      <vt:lpstr>1_默认设计模板</vt:lpstr>
      <vt:lpstr>PowerPoint 演示文稿</vt:lpstr>
      <vt:lpstr>本课目录</vt:lpstr>
      <vt:lpstr>1. 概述</vt:lpstr>
      <vt:lpstr>2. 课程宣讲的必要性和内容</vt:lpstr>
      <vt:lpstr>2. 课程宣讲的必要性和内容</vt:lpstr>
      <vt:lpstr>下等见解--深信轮回 </vt:lpstr>
      <vt:lpstr>下等见解--深信轮回 </vt:lpstr>
      <vt:lpstr>下等见解--深信轮回 </vt:lpstr>
      <vt:lpstr>下等见解--深信因果 </vt:lpstr>
      <vt:lpstr>下等见解--深信因果 </vt:lpstr>
      <vt:lpstr>中等见解</vt:lpstr>
      <vt:lpstr>上等见解</vt:lpstr>
      <vt:lpstr>4.见解的重要性</vt:lpstr>
      <vt:lpstr>PowerPoint 演示文稿</vt:lpstr>
      <vt:lpstr>5.居士的见解总结摄义</vt:lpstr>
      <vt:lpstr>问答讨论 </vt:lpstr>
      <vt:lpstr>问答讨论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Xue</dc:creator>
  <cp:lastModifiedBy>joanne</cp:lastModifiedBy>
  <cp:revision>91</cp:revision>
  <dcterms:created xsi:type="dcterms:W3CDTF">2015-09-21T01:24:00Z</dcterms:created>
  <dcterms:modified xsi:type="dcterms:W3CDTF">2017-05-23T18:54:53Z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