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5"/>
  </p:notesMasterIdLst>
  <p:handoutMasterIdLst>
    <p:handoutMasterId r:id="rId26"/>
  </p:handoutMasterIdLst>
  <p:sldIdLst>
    <p:sldId id="256" r:id="rId3"/>
    <p:sldId id="265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92" d="100"/>
          <a:sy n="92" d="100"/>
        </p:scale>
        <p:origin x="402" y="90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45F362-671F-4CF4-B1C8-571E8CE28E30}" type="doc">
      <dgm:prSet loTypeId="urn:microsoft.com/office/officeart/2005/8/layout/cycle4" loCatId="cycle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762FCE33-6C2A-4FB3-976C-6AF4EF042ECF}">
      <dgm:prSet custT="1"/>
      <dgm:spPr/>
      <dgm:t>
        <a:bodyPr/>
        <a:lstStyle/>
        <a:p>
          <a:pPr rtl="0"/>
          <a:r>
            <a:rPr 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三个差别</a:t>
          </a:r>
          <a:endParaRPr lang="en-CA" sz="2000" b="1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52F6937-6D3E-4699-8BCB-B7B69A9D2492}" type="parTrans" cxnId="{B1343D9F-F4FD-4F29-9BD8-49F04FA08640}">
      <dgm:prSet/>
      <dgm:spPr/>
      <dgm:t>
        <a:bodyPr/>
        <a:lstStyle/>
        <a:p>
          <a:endParaRPr lang="en-CA"/>
        </a:p>
      </dgm:t>
    </dgm:pt>
    <dgm:pt modelId="{C7D181DC-0819-4C34-A96D-FB6116FA0F96}" type="sibTrans" cxnId="{B1343D9F-F4FD-4F29-9BD8-49F04FA08640}">
      <dgm:prSet/>
      <dgm:spPr/>
      <dgm:t>
        <a:bodyPr/>
        <a:lstStyle/>
        <a:p>
          <a:endParaRPr lang="en-CA"/>
        </a:p>
      </dgm:t>
    </dgm:pt>
    <dgm:pt modelId="{A5FD2523-82D9-4366-B565-B89450E3928B}">
      <dgm:prSet custT="1"/>
      <dgm:spPr/>
      <dgm:t>
        <a:bodyPr/>
        <a:lstStyle/>
        <a:p>
          <a:pPr rtl="0"/>
          <a:r>
            <a:rPr lang="zh-CN" sz="1800" b="1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三个殊胜</a:t>
          </a:r>
          <a:endParaRPr lang="en-CA" sz="1800" b="1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D4B9ECAB-0AB0-4FBC-9971-7C6A27D8C840}" type="parTrans" cxnId="{706BEFC4-ADBD-4811-94F3-B96FBDBB0C49}">
      <dgm:prSet/>
      <dgm:spPr/>
      <dgm:t>
        <a:bodyPr/>
        <a:lstStyle/>
        <a:p>
          <a:endParaRPr lang="en-CA"/>
        </a:p>
      </dgm:t>
    </dgm:pt>
    <dgm:pt modelId="{29FE39E7-3D22-4FF2-B9D3-49FF37AF3C22}" type="sibTrans" cxnId="{706BEFC4-ADBD-4811-94F3-B96FBDBB0C49}">
      <dgm:prSet/>
      <dgm:spPr/>
      <dgm:t>
        <a:bodyPr/>
        <a:lstStyle/>
        <a:p>
          <a:endParaRPr lang="en-CA"/>
        </a:p>
      </dgm:t>
    </dgm:pt>
    <dgm:pt modelId="{69F2C9EE-91BD-42E6-8AC6-C7B9CD32A2BB}">
      <dgm:prSet custT="1"/>
      <dgm:spPr/>
      <dgm:t>
        <a:bodyPr/>
        <a:lstStyle/>
        <a:p>
          <a:pPr rtl="0"/>
          <a:r>
            <a:rPr 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生存的方式和生存的意义</a:t>
          </a:r>
          <a:endParaRPr lang="en-CA" sz="2000" b="1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616CABA9-5DD1-4376-9DA5-33B72C091213}" type="parTrans" cxnId="{62D6F3DB-9B0E-40F9-8EBB-EC81E6B53E41}">
      <dgm:prSet/>
      <dgm:spPr/>
      <dgm:t>
        <a:bodyPr/>
        <a:lstStyle/>
        <a:p>
          <a:endParaRPr lang="en-CA"/>
        </a:p>
      </dgm:t>
    </dgm:pt>
    <dgm:pt modelId="{34D43802-9D29-4942-822A-145569EDA903}" type="sibTrans" cxnId="{62D6F3DB-9B0E-40F9-8EBB-EC81E6B53E41}">
      <dgm:prSet/>
      <dgm:spPr/>
      <dgm:t>
        <a:bodyPr/>
        <a:lstStyle/>
        <a:p>
          <a:endParaRPr lang="en-CA"/>
        </a:p>
      </dgm:t>
    </dgm:pt>
    <dgm:pt modelId="{E9077336-E5E8-4F50-B56C-C61FB5927931}">
      <dgm:prSet custT="1"/>
      <dgm:spPr/>
      <dgm:t>
        <a:bodyPr/>
        <a:lstStyle/>
        <a:p>
          <a:pPr rtl="0"/>
          <a:r>
            <a:rPr lang="zh-CN" altLang="en-US" sz="2000" b="1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居士的</a:t>
          </a:r>
          <a:r>
            <a:rPr 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见解</a:t>
          </a:r>
          <a:r>
            <a:rPr lang="zh-CN" altLang="en-US" sz="2000" b="1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和</a:t>
          </a:r>
          <a:r>
            <a:rPr lang="zh-CN" sz="2000" b="1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修法</a:t>
          </a:r>
          <a:endParaRPr lang="en-CA" sz="2000" b="1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4C775F11-FCAB-4E3C-AC80-0147B77BFDA7}" type="parTrans" cxnId="{ACB2C43C-B55E-4086-88B8-02EC3B9683F5}">
      <dgm:prSet/>
      <dgm:spPr/>
      <dgm:t>
        <a:bodyPr/>
        <a:lstStyle/>
        <a:p>
          <a:endParaRPr lang="en-CA"/>
        </a:p>
      </dgm:t>
    </dgm:pt>
    <dgm:pt modelId="{4C0492A7-68C1-45B2-B5F5-34E95F79B348}" type="sibTrans" cxnId="{ACB2C43C-B55E-4086-88B8-02EC3B9683F5}">
      <dgm:prSet/>
      <dgm:spPr/>
      <dgm:t>
        <a:bodyPr/>
        <a:lstStyle/>
        <a:p>
          <a:endParaRPr lang="en-CA" dirty="0"/>
        </a:p>
      </dgm:t>
    </dgm:pt>
    <dgm:pt modelId="{A01EED8F-2E99-4E74-AEA8-ADF38D0D3A33}" type="pres">
      <dgm:prSet presAssocID="{7845F362-671F-4CF4-B1C8-571E8CE28E3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BFFE5871-3802-4EE6-ADB3-245786782915}" type="pres">
      <dgm:prSet presAssocID="{7845F362-671F-4CF4-B1C8-571E8CE28E30}" presName="children" presStyleCnt="0"/>
      <dgm:spPr/>
    </dgm:pt>
    <dgm:pt modelId="{640A6E43-0C4D-46DE-96CF-7CB769185555}" type="pres">
      <dgm:prSet presAssocID="{7845F362-671F-4CF4-B1C8-571E8CE28E30}" presName="childPlaceholder" presStyleCnt="0"/>
      <dgm:spPr/>
    </dgm:pt>
    <dgm:pt modelId="{03CAB19A-5DCF-4D9A-93F2-BD0997035BDB}" type="pres">
      <dgm:prSet presAssocID="{7845F362-671F-4CF4-B1C8-571E8CE28E30}" presName="circle" presStyleCnt="0"/>
      <dgm:spPr/>
    </dgm:pt>
    <dgm:pt modelId="{72619BC4-A918-45EC-9344-1426EC72EF9F}" type="pres">
      <dgm:prSet presAssocID="{7845F362-671F-4CF4-B1C8-571E8CE28E30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7845725-CA6A-4943-BCB8-257DF4C87273}" type="pres">
      <dgm:prSet presAssocID="{7845F362-671F-4CF4-B1C8-571E8CE28E30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A8A8954-FC4D-43CF-9A3C-D059B655B613}" type="pres">
      <dgm:prSet presAssocID="{7845F362-671F-4CF4-B1C8-571E8CE28E30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4CDE9C6-C8A1-419D-A845-D4E5BFF0FCAF}" type="pres">
      <dgm:prSet presAssocID="{7845F362-671F-4CF4-B1C8-571E8CE28E30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02238A4-722C-495C-8C04-E879DD2A61AE}" type="pres">
      <dgm:prSet presAssocID="{7845F362-671F-4CF4-B1C8-571E8CE28E30}" presName="quadrantPlaceholder" presStyleCnt="0"/>
      <dgm:spPr/>
    </dgm:pt>
    <dgm:pt modelId="{5A3EF5AD-BCA7-4124-B5D7-1D37774D0043}" type="pres">
      <dgm:prSet presAssocID="{7845F362-671F-4CF4-B1C8-571E8CE28E30}" presName="center1" presStyleLbl="fgShp" presStyleIdx="0" presStyleCnt="2" custLinFactX="12828" custLinFactNeighborX="100000" custLinFactNeighborY="-12975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ln>
          <a:noFill/>
        </a:ln>
      </dgm:spPr>
    </dgm:pt>
    <dgm:pt modelId="{4C512B70-0F12-4559-A616-B05A007E6151}" type="pres">
      <dgm:prSet presAssocID="{7845F362-671F-4CF4-B1C8-571E8CE28E30}" presName="center2" presStyleLbl="fgShp" presStyleIdx="1" presStyleCnt="2" custLinFactY="-121138" custLinFactNeighborX="69108" custLinFactNeighborY="-200000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ln>
          <a:noFill/>
        </a:ln>
      </dgm:spPr>
    </dgm:pt>
  </dgm:ptLst>
  <dgm:cxnLst>
    <dgm:cxn modelId="{EFC02997-8EDF-4244-903C-46E31AC227E3}" type="presOf" srcId="{69F2C9EE-91BD-42E6-8AC6-C7B9CD32A2BB}" destId="{CA8A8954-FC4D-43CF-9A3C-D059B655B613}" srcOrd="0" destOrd="0" presId="urn:microsoft.com/office/officeart/2005/8/layout/cycle4"/>
    <dgm:cxn modelId="{D8515E5C-5E75-40D2-BCD5-737F84D02510}" type="presOf" srcId="{A5FD2523-82D9-4366-B565-B89450E3928B}" destId="{A7845725-CA6A-4943-BCB8-257DF4C87273}" srcOrd="0" destOrd="0" presId="urn:microsoft.com/office/officeart/2005/8/layout/cycle4"/>
    <dgm:cxn modelId="{62D6F3DB-9B0E-40F9-8EBB-EC81E6B53E41}" srcId="{7845F362-671F-4CF4-B1C8-571E8CE28E30}" destId="{69F2C9EE-91BD-42E6-8AC6-C7B9CD32A2BB}" srcOrd="2" destOrd="0" parTransId="{616CABA9-5DD1-4376-9DA5-33B72C091213}" sibTransId="{34D43802-9D29-4942-822A-145569EDA903}"/>
    <dgm:cxn modelId="{D18F04B9-E3E3-4C26-BA90-22C519DFB921}" type="presOf" srcId="{E9077336-E5E8-4F50-B56C-C61FB5927931}" destId="{D4CDE9C6-C8A1-419D-A845-D4E5BFF0FCAF}" srcOrd="0" destOrd="0" presId="urn:microsoft.com/office/officeart/2005/8/layout/cycle4"/>
    <dgm:cxn modelId="{DE5ABF65-50ED-432B-B370-812F6A4E8C74}" type="presOf" srcId="{762FCE33-6C2A-4FB3-976C-6AF4EF042ECF}" destId="{72619BC4-A918-45EC-9344-1426EC72EF9F}" srcOrd="0" destOrd="0" presId="urn:microsoft.com/office/officeart/2005/8/layout/cycle4"/>
    <dgm:cxn modelId="{706BEFC4-ADBD-4811-94F3-B96FBDBB0C49}" srcId="{7845F362-671F-4CF4-B1C8-571E8CE28E30}" destId="{A5FD2523-82D9-4366-B565-B89450E3928B}" srcOrd="1" destOrd="0" parTransId="{D4B9ECAB-0AB0-4FBC-9971-7C6A27D8C840}" sibTransId="{29FE39E7-3D22-4FF2-B9D3-49FF37AF3C22}"/>
    <dgm:cxn modelId="{B1343D9F-F4FD-4F29-9BD8-49F04FA08640}" srcId="{7845F362-671F-4CF4-B1C8-571E8CE28E30}" destId="{762FCE33-6C2A-4FB3-976C-6AF4EF042ECF}" srcOrd="0" destOrd="0" parTransId="{852F6937-6D3E-4699-8BCB-B7B69A9D2492}" sibTransId="{C7D181DC-0819-4C34-A96D-FB6116FA0F96}"/>
    <dgm:cxn modelId="{C6CE8720-7A23-48FB-8AF1-B74D0E860009}" type="presOf" srcId="{7845F362-671F-4CF4-B1C8-571E8CE28E30}" destId="{A01EED8F-2E99-4E74-AEA8-ADF38D0D3A33}" srcOrd="0" destOrd="0" presId="urn:microsoft.com/office/officeart/2005/8/layout/cycle4"/>
    <dgm:cxn modelId="{ACB2C43C-B55E-4086-88B8-02EC3B9683F5}" srcId="{7845F362-671F-4CF4-B1C8-571E8CE28E30}" destId="{E9077336-E5E8-4F50-B56C-C61FB5927931}" srcOrd="3" destOrd="0" parTransId="{4C775F11-FCAB-4E3C-AC80-0147B77BFDA7}" sibTransId="{4C0492A7-68C1-45B2-B5F5-34E95F79B348}"/>
    <dgm:cxn modelId="{D5C239D6-D402-4B7C-BD66-03F2864876BC}" type="presParOf" srcId="{A01EED8F-2E99-4E74-AEA8-ADF38D0D3A33}" destId="{BFFE5871-3802-4EE6-ADB3-245786782915}" srcOrd="0" destOrd="0" presId="urn:microsoft.com/office/officeart/2005/8/layout/cycle4"/>
    <dgm:cxn modelId="{1568D4CB-33E7-4356-BFEE-94328280DE74}" type="presParOf" srcId="{BFFE5871-3802-4EE6-ADB3-245786782915}" destId="{640A6E43-0C4D-46DE-96CF-7CB769185555}" srcOrd="0" destOrd="0" presId="urn:microsoft.com/office/officeart/2005/8/layout/cycle4"/>
    <dgm:cxn modelId="{95BBFD95-EFD5-4B26-83F1-E62A72C09C58}" type="presParOf" srcId="{A01EED8F-2E99-4E74-AEA8-ADF38D0D3A33}" destId="{03CAB19A-5DCF-4D9A-93F2-BD0997035BDB}" srcOrd="1" destOrd="0" presId="urn:microsoft.com/office/officeart/2005/8/layout/cycle4"/>
    <dgm:cxn modelId="{2643D148-80F0-4620-BBB4-2086597006FF}" type="presParOf" srcId="{03CAB19A-5DCF-4D9A-93F2-BD0997035BDB}" destId="{72619BC4-A918-45EC-9344-1426EC72EF9F}" srcOrd="0" destOrd="0" presId="urn:microsoft.com/office/officeart/2005/8/layout/cycle4"/>
    <dgm:cxn modelId="{8A13F956-95B2-445F-9DD6-3FF4BF45F0B1}" type="presParOf" srcId="{03CAB19A-5DCF-4D9A-93F2-BD0997035BDB}" destId="{A7845725-CA6A-4943-BCB8-257DF4C87273}" srcOrd="1" destOrd="0" presId="urn:microsoft.com/office/officeart/2005/8/layout/cycle4"/>
    <dgm:cxn modelId="{1B147512-3323-41E7-9AA4-4E7A773AE77B}" type="presParOf" srcId="{03CAB19A-5DCF-4D9A-93F2-BD0997035BDB}" destId="{CA8A8954-FC4D-43CF-9A3C-D059B655B613}" srcOrd="2" destOrd="0" presId="urn:microsoft.com/office/officeart/2005/8/layout/cycle4"/>
    <dgm:cxn modelId="{F78FF2B4-58DD-42DC-8CE4-150034E159FE}" type="presParOf" srcId="{03CAB19A-5DCF-4D9A-93F2-BD0997035BDB}" destId="{D4CDE9C6-C8A1-419D-A845-D4E5BFF0FCAF}" srcOrd="3" destOrd="0" presId="urn:microsoft.com/office/officeart/2005/8/layout/cycle4"/>
    <dgm:cxn modelId="{855424D6-BEF7-4387-80A0-4369522C9199}" type="presParOf" srcId="{03CAB19A-5DCF-4D9A-93F2-BD0997035BDB}" destId="{D02238A4-722C-495C-8C04-E879DD2A61AE}" srcOrd="4" destOrd="0" presId="urn:microsoft.com/office/officeart/2005/8/layout/cycle4"/>
    <dgm:cxn modelId="{BA435560-2819-491B-BCB1-7AC392F27FE9}" type="presParOf" srcId="{A01EED8F-2E99-4E74-AEA8-ADF38D0D3A33}" destId="{5A3EF5AD-BCA7-4124-B5D7-1D37774D0043}" srcOrd="2" destOrd="0" presId="urn:microsoft.com/office/officeart/2005/8/layout/cycle4"/>
    <dgm:cxn modelId="{25A22669-724B-4682-97E1-5EC442743059}" type="presParOf" srcId="{A01EED8F-2E99-4E74-AEA8-ADF38D0D3A33}" destId="{4C512B70-0F12-4559-A616-B05A007E6151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99C9BC-6D22-46CD-AD58-4196819A9A66}" type="doc">
      <dgm:prSet loTypeId="urn:microsoft.com/office/officeart/2005/8/layout/hProcess9" loCatId="process" qsTypeId="urn:microsoft.com/office/officeart/2005/8/quickstyle/simple2" qsCatId="simple" csTypeId="urn:microsoft.com/office/officeart/2005/8/colors/accent2_2" csCatId="accent2"/>
      <dgm:spPr/>
      <dgm:t>
        <a:bodyPr/>
        <a:lstStyle/>
        <a:p>
          <a:endParaRPr lang="en-CA"/>
        </a:p>
      </dgm:t>
    </dgm:pt>
    <dgm:pt modelId="{D5D98ABB-EABA-4661-819D-1DB2F7576214}">
      <dgm:prSet/>
      <dgm:spPr/>
      <dgm:t>
        <a:bodyPr/>
        <a:lstStyle/>
        <a:p>
          <a:pPr rtl="0"/>
          <a:r>
            <a:rPr lang="zh-CN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小乘</a:t>
          </a:r>
          <a:endParaRPr lang="en-CA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C98547A7-B0A2-4C72-9C03-0AA802957656}" type="parTrans" cxnId="{10C61370-1F44-4513-A567-F0F05160161A}">
      <dgm:prSet/>
      <dgm:spPr/>
      <dgm:t>
        <a:bodyPr/>
        <a:lstStyle/>
        <a:p>
          <a:endParaRPr lang="en-CA"/>
        </a:p>
      </dgm:t>
    </dgm:pt>
    <dgm:pt modelId="{FDCC857F-DB8A-4CC9-9E7D-63C53ECCB860}" type="sibTrans" cxnId="{10C61370-1F44-4513-A567-F0F05160161A}">
      <dgm:prSet/>
      <dgm:spPr/>
      <dgm:t>
        <a:bodyPr/>
        <a:lstStyle/>
        <a:p>
          <a:endParaRPr lang="en-CA"/>
        </a:p>
      </dgm:t>
    </dgm:pt>
    <dgm:pt modelId="{BE6DDFFB-4C4E-49E6-954D-75ABBFBA319F}">
      <dgm:prSet/>
      <dgm:spPr/>
      <dgm:t>
        <a:bodyPr/>
        <a:lstStyle/>
        <a:p>
          <a:pPr rtl="0"/>
          <a:r>
            <a:rPr lang="zh-CN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没有菩提心</a:t>
          </a:r>
          <a:endParaRPr lang="en-CA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58D9738A-B3C9-48CA-A2FC-A2249736F0C8}" type="parTrans" cxnId="{093090D2-616D-42DB-8FFE-FC5F4DA127F8}">
      <dgm:prSet/>
      <dgm:spPr/>
      <dgm:t>
        <a:bodyPr/>
        <a:lstStyle/>
        <a:p>
          <a:endParaRPr lang="en-CA"/>
        </a:p>
      </dgm:t>
    </dgm:pt>
    <dgm:pt modelId="{0FB255DA-2500-42F4-8E8D-A75EBC390A68}" type="sibTrans" cxnId="{093090D2-616D-42DB-8FFE-FC5F4DA127F8}">
      <dgm:prSet/>
      <dgm:spPr/>
      <dgm:t>
        <a:bodyPr/>
        <a:lstStyle/>
        <a:p>
          <a:endParaRPr lang="en-CA"/>
        </a:p>
      </dgm:t>
    </dgm:pt>
    <dgm:pt modelId="{6DCC2FF6-E69F-4762-9B1D-99362F4FCC4F}">
      <dgm:prSet/>
      <dgm:spPr/>
      <dgm:t>
        <a:bodyPr/>
        <a:lstStyle/>
        <a:p>
          <a:pPr rtl="0"/>
          <a:r>
            <a:rPr lang="zh-CN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大乘</a:t>
          </a:r>
          <a:endParaRPr lang="en-CA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2FC6142-550E-4006-B3C4-840E7CE813A2}" type="parTrans" cxnId="{4EEF83F0-36E3-4B38-86A4-3B6E8D922741}">
      <dgm:prSet/>
      <dgm:spPr/>
      <dgm:t>
        <a:bodyPr/>
        <a:lstStyle/>
        <a:p>
          <a:endParaRPr lang="en-CA"/>
        </a:p>
      </dgm:t>
    </dgm:pt>
    <dgm:pt modelId="{1E42F516-538F-44F2-B7E9-0F6CCB22510C}" type="sibTrans" cxnId="{4EEF83F0-36E3-4B38-86A4-3B6E8D922741}">
      <dgm:prSet/>
      <dgm:spPr/>
      <dgm:t>
        <a:bodyPr/>
        <a:lstStyle/>
        <a:p>
          <a:endParaRPr lang="en-CA"/>
        </a:p>
      </dgm:t>
    </dgm:pt>
    <dgm:pt modelId="{30532F9E-FE7D-4996-A5FB-772FF2AA2D9F}">
      <dgm:prSet/>
      <dgm:spPr/>
      <dgm:t>
        <a:bodyPr/>
        <a:lstStyle/>
        <a:p>
          <a:pPr rtl="0"/>
          <a:r>
            <a:rPr lang="zh-CN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有菩提心</a:t>
          </a:r>
          <a:endParaRPr lang="en-CA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85AEF7E7-23CA-45BB-A037-EF973BD268C3}" type="parTrans" cxnId="{488BE771-392A-41CD-86BF-6E6A4CF629DE}">
      <dgm:prSet/>
      <dgm:spPr/>
      <dgm:t>
        <a:bodyPr/>
        <a:lstStyle/>
        <a:p>
          <a:endParaRPr lang="en-CA"/>
        </a:p>
      </dgm:t>
    </dgm:pt>
    <dgm:pt modelId="{46AC380A-2BBB-43F6-AD22-F0D906BC75E1}" type="sibTrans" cxnId="{488BE771-392A-41CD-86BF-6E6A4CF629DE}">
      <dgm:prSet/>
      <dgm:spPr/>
      <dgm:t>
        <a:bodyPr/>
        <a:lstStyle/>
        <a:p>
          <a:endParaRPr lang="en-CA"/>
        </a:p>
      </dgm:t>
    </dgm:pt>
    <dgm:pt modelId="{FF8D45A9-FE7C-4567-B474-0357AAB8CBF2}" type="pres">
      <dgm:prSet presAssocID="{1A99C9BC-6D22-46CD-AD58-4196819A9A66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A35DFA55-272D-4C36-BE50-9BE16AB99568}" type="pres">
      <dgm:prSet presAssocID="{1A99C9BC-6D22-46CD-AD58-4196819A9A66}" presName="arrow" presStyleLbl="bgShp" presStyleIdx="0" presStyleCnt="1"/>
      <dgm:spPr/>
    </dgm:pt>
    <dgm:pt modelId="{2E5C5DB1-C127-474F-B6E0-C3017F618252}" type="pres">
      <dgm:prSet presAssocID="{1A99C9BC-6D22-46CD-AD58-4196819A9A66}" presName="linearProcess" presStyleCnt="0"/>
      <dgm:spPr/>
    </dgm:pt>
    <dgm:pt modelId="{C82FB473-FE1C-4519-9625-95B3FA33A327}" type="pres">
      <dgm:prSet presAssocID="{D5D98ABB-EABA-4661-819D-1DB2F7576214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998D98B2-27CD-45CB-B3C1-9FA59C6AC3F2}" type="pres">
      <dgm:prSet presAssocID="{FDCC857F-DB8A-4CC9-9E7D-63C53ECCB860}" presName="sibTrans" presStyleCnt="0"/>
      <dgm:spPr/>
    </dgm:pt>
    <dgm:pt modelId="{D395386E-C500-4CE3-A866-301D00AEE2D7}" type="pres">
      <dgm:prSet presAssocID="{6DCC2FF6-E69F-4762-9B1D-99362F4FCC4F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093090D2-616D-42DB-8FFE-FC5F4DA127F8}" srcId="{D5D98ABB-EABA-4661-819D-1DB2F7576214}" destId="{BE6DDFFB-4C4E-49E6-954D-75ABBFBA319F}" srcOrd="0" destOrd="0" parTransId="{58D9738A-B3C9-48CA-A2FC-A2249736F0C8}" sibTransId="{0FB255DA-2500-42F4-8E8D-A75EBC390A68}"/>
    <dgm:cxn modelId="{10C61370-1F44-4513-A567-F0F05160161A}" srcId="{1A99C9BC-6D22-46CD-AD58-4196819A9A66}" destId="{D5D98ABB-EABA-4661-819D-1DB2F7576214}" srcOrd="0" destOrd="0" parTransId="{C98547A7-B0A2-4C72-9C03-0AA802957656}" sibTransId="{FDCC857F-DB8A-4CC9-9E7D-63C53ECCB860}"/>
    <dgm:cxn modelId="{68777149-89ED-42CA-984B-CD66E81DC613}" type="presOf" srcId="{1A99C9BC-6D22-46CD-AD58-4196819A9A66}" destId="{FF8D45A9-FE7C-4567-B474-0357AAB8CBF2}" srcOrd="0" destOrd="0" presId="urn:microsoft.com/office/officeart/2005/8/layout/hProcess9"/>
    <dgm:cxn modelId="{B03131D4-74CD-4CA2-BB9A-4CAB5183C88C}" type="presOf" srcId="{BE6DDFFB-4C4E-49E6-954D-75ABBFBA319F}" destId="{C82FB473-FE1C-4519-9625-95B3FA33A327}" srcOrd="0" destOrd="1" presId="urn:microsoft.com/office/officeart/2005/8/layout/hProcess9"/>
    <dgm:cxn modelId="{4EEF83F0-36E3-4B38-86A4-3B6E8D922741}" srcId="{1A99C9BC-6D22-46CD-AD58-4196819A9A66}" destId="{6DCC2FF6-E69F-4762-9B1D-99362F4FCC4F}" srcOrd="1" destOrd="0" parTransId="{82FC6142-550E-4006-B3C4-840E7CE813A2}" sibTransId="{1E42F516-538F-44F2-B7E9-0F6CCB22510C}"/>
    <dgm:cxn modelId="{488BE771-392A-41CD-86BF-6E6A4CF629DE}" srcId="{6DCC2FF6-E69F-4762-9B1D-99362F4FCC4F}" destId="{30532F9E-FE7D-4996-A5FB-772FF2AA2D9F}" srcOrd="0" destOrd="0" parTransId="{85AEF7E7-23CA-45BB-A037-EF973BD268C3}" sibTransId="{46AC380A-2BBB-43F6-AD22-F0D906BC75E1}"/>
    <dgm:cxn modelId="{4D1CFADA-1182-4529-AF27-F912451E3424}" type="presOf" srcId="{30532F9E-FE7D-4996-A5FB-772FF2AA2D9F}" destId="{D395386E-C500-4CE3-A866-301D00AEE2D7}" srcOrd="0" destOrd="1" presId="urn:microsoft.com/office/officeart/2005/8/layout/hProcess9"/>
    <dgm:cxn modelId="{4AE6464D-5989-483C-80D5-0D261D66D9C2}" type="presOf" srcId="{6DCC2FF6-E69F-4762-9B1D-99362F4FCC4F}" destId="{D395386E-C500-4CE3-A866-301D00AEE2D7}" srcOrd="0" destOrd="0" presId="urn:microsoft.com/office/officeart/2005/8/layout/hProcess9"/>
    <dgm:cxn modelId="{947219C7-056C-4C58-8616-5DEAE0BC3A1D}" type="presOf" srcId="{D5D98ABB-EABA-4661-819D-1DB2F7576214}" destId="{C82FB473-FE1C-4519-9625-95B3FA33A327}" srcOrd="0" destOrd="0" presId="urn:microsoft.com/office/officeart/2005/8/layout/hProcess9"/>
    <dgm:cxn modelId="{DD3CB13E-91BD-406E-9185-8187082F9C4E}" type="presParOf" srcId="{FF8D45A9-FE7C-4567-B474-0357AAB8CBF2}" destId="{A35DFA55-272D-4C36-BE50-9BE16AB99568}" srcOrd="0" destOrd="0" presId="urn:microsoft.com/office/officeart/2005/8/layout/hProcess9"/>
    <dgm:cxn modelId="{D5A01F91-73D7-41B0-9736-12EBDC1C9B3D}" type="presParOf" srcId="{FF8D45A9-FE7C-4567-B474-0357AAB8CBF2}" destId="{2E5C5DB1-C127-474F-B6E0-C3017F618252}" srcOrd="1" destOrd="0" presId="urn:microsoft.com/office/officeart/2005/8/layout/hProcess9"/>
    <dgm:cxn modelId="{3669040E-8EEA-479E-81E0-D5DC4C660E4E}" type="presParOf" srcId="{2E5C5DB1-C127-474F-B6E0-C3017F618252}" destId="{C82FB473-FE1C-4519-9625-95B3FA33A327}" srcOrd="0" destOrd="0" presId="urn:microsoft.com/office/officeart/2005/8/layout/hProcess9"/>
    <dgm:cxn modelId="{7E77B013-D621-4AFC-AA28-6885F5FA4A4C}" type="presParOf" srcId="{2E5C5DB1-C127-474F-B6E0-C3017F618252}" destId="{998D98B2-27CD-45CB-B3C1-9FA59C6AC3F2}" srcOrd="1" destOrd="0" presId="urn:microsoft.com/office/officeart/2005/8/layout/hProcess9"/>
    <dgm:cxn modelId="{8DCD3767-2FC3-4CCA-9049-BBBC5226444C}" type="presParOf" srcId="{2E5C5DB1-C127-474F-B6E0-C3017F618252}" destId="{D395386E-C500-4CE3-A866-301D00AEE2D7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DC592C-32E2-454D-9743-560D0CE5A74C}" type="doc">
      <dgm:prSet loTypeId="urn:microsoft.com/office/officeart/2005/8/layout/hierarchy6" loCatId="hierarchy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CA"/>
        </a:p>
      </dgm:t>
    </dgm:pt>
    <dgm:pt modelId="{A29A2569-8356-46E0-99AB-AB635AD6E4CC}">
      <dgm:prSet phldrT="[Text]"/>
      <dgm:spPr/>
      <dgm:t>
        <a:bodyPr/>
        <a:lstStyle/>
        <a:p>
          <a:r>
            <a:rPr lang="zh-CN" altLang="en-US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皈依三宝</a:t>
          </a:r>
          <a:endParaRPr lang="en-CA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55055C6D-225F-4FE6-B7A5-C48F84B7F558}" type="parTrans" cxnId="{10CAA4A3-3C8D-4254-BAC4-0E9D8FC6DB99}">
      <dgm:prSet/>
      <dgm:spPr/>
      <dgm:t>
        <a:bodyPr/>
        <a:lstStyle/>
        <a:p>
          <a:endParaRPr lang="en-CA"/>
        </a:p>
      </dgm:t>
    </dgm:pt>
    <dgm:pt modelId="{77D493EC-2012-47E4-AD04-28B5DDF1B86C}" type="sibTrans" cxnId="{10CAA4A3-3C8D-4254-BAC4-0E9D8FC6DB99}">
      <dgm:prSet/>
      <dgm:spPr/>
      <dgm:t>
        <a:bodyPr/>
        <a:lstStyle/>
        <a:p>
          <a:endParaRPr lang="en-CA"/>
        </a:p>
      </dgm:t>
    </dgm:pt>
    <dgm:pt modelId="{F3F3A562-47E7-4853-BBEF-ED2F40E8BBF9}">
      <dgm:prSet phldrT="[Text]" custT="1"/>
      <dgm:spPr/>
      <dgm:t>
        <a:bodyPr/>
        <a:lstStyle/>
        <a:p>
          <a:r>
            <a:rPr lang="en-CA" sz="40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</a:t>
          </a:r>
          <a:endParaRPr lang="en-CA" sz="4000" dirty="0"/>
        </a:p>
      </dgm:t>
    </dgm:pt>
    <dgm:pt modelId="{2103CBF2-D375-4D30-A73F-7FCF880A1AC8}" type="parTrans" cxnId="{97D19F33-8228-4C23-9C09-C2E92AC380E6}">
      <dgm:prSet/>
      <dgm:spPr/>
      <dgm:t>
        <a:bodyPr/>
        <a:lstStyle/>
        <a:p>
          <a:endParaRPr lang="en-CA"/>
        </a:p>
      </dgm:t>
    </dgm:pt>
    <dgm:pt modelId="{9E714524-BDC3-43FA-936D-665E3140B942}" type="sibTrans" cxnId="{97D19F33-8228-4C23-9C09-C2E92AC380E6}">
      <dgm:prSet/>
      <dgm:spPr/>
      <dgm:t>
        <a:bodyPr/>
        <a:lstStyle/>
        <a:p>
          <a:endParaRPr lang="en-CA"/>
        </a:p>
      </dgm:t>
    </dgm:pt>
    <dgm:pt modelId="{233ECF97-71BA-4F98-9C15-3BF822E4E4A7}">
      <dgm:prSet phldrT="[Text]"/>
      <dgm:spPr/>
      <dgm:t>
        <a:bodyPr/>
        <a:lstStyle/>
        <a:p>
          <a:r>
            <a:rPr lang="zh-CN" altLang="en-US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佛教</a:t>
          </a:r>
          <a:endParaRPr lang="en-CA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E4A1A65-C27D-4763-9769-96286BABD130}" type="parTrans" cxnId="{E8C3BBA6-542B-429F-B438-87802A2017C7}">
      <dgm:prSet/>
      <dgm:spPr/>
      <dgm:t>
        <a:bodyPr/>
        <a:lstStyle/>
        <a:p>
          <a:endParaRPr lang="en-CA"/>
        </a:p>
      </dgm:t>
    </dgm:pt>
    <dgm:pt modelId="{9E87C8FD-2F10-4D0A-9899-C9FE74BE1412}" type="sibTrans" cxnId="{E8C3BBA6-542B-429F-B438-87802A2017C7}">
      <dgm:prSet/>
      <dgm:spPr/>
      <dgm:t>
        <a:bodyPr/>
        <a:lstStyle/>
        <a:p>
          <a:endParaRPr lang="en-CA"/>
        </a:p>
      </dgm:t>
    </dgm:pt>
    <dgm:pt modelId="{CA816A46-5CDC-4A07-8151-434496F39AC5}">
      <dgm:prSet phldrT="[Text]" custT="1"/>
      <dgm:spPr/>
      <dgm:t>
        <a:bodyPr/>
        <a:lstStyle/>
        <a:p>
          <a:r>
            <a:rPr lang="en-CA" sz="4000" dirty="0" smtClean="0">
              <a:sym typeface="Wingdings" panose="05000000000000000000" pitchFamily="2" charset="2"/>
            </a:rPr>
            <a:t></a:t>
          </a:r>
          <a:endParaRPr lang="en-CA" sz="4000" dirty="0"/>
        </a:p>
      </dgm:t>
    </dgm:pt>
    <dgm:pt modelId="{EFAA01E4-F01A-43C8-A2AE-510DC19DF4EE}" type="parTrans" cxnId="{549E9C31-337B-4C95-A7ED-F4D4DE3F3307}">
      <dgm:prSet/>
      <dgm:spPr/>
      <dgm:t>
        <a:bodyPr/>
        <a:lstStyle/>
        <a:p>
          <a:endParaRPr lang="en-CA"/>
        </a:p>
      </dgm:t>
    </dgm:pt>
    <dgm:pt modelId="{4DFBE60A-47BA-4416-8271-1C85DCB5292B}" type="sibTrans" cxnId="{549E9C31-337B-4C95-A7ED-F4D4DE3F3307}">
      <dgm:prSet/>
      <dgm:spPr/>
      <dgm:t>
        <a:bodyPr/>
        <a:lstStyle/>
        <a:p>
          <a:endParaRPr lang="en-CA"/>
        </a:p>
      </dgm:t>
    </dgm:pt>
    <dgm:pt modelId="{D06797BE-2C36-4883-A94F-1AB3654B5B18}">
      <dgm:prSet phldrT="[Text]"/>
      <dgm:spPr/>
      <dgm:t>
        <a:bodyPr/>
        <a:lstStyle/>
        <a:p>
          <a:r>
            <a:rPr lang="zh-CN" altLang="en-US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外道</a:t>
          </a:r>
          <a:endParaRPr lang="en-CA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B0D54581-E191-4366-A987-16E2B585158A}" type="parTrans" cxnId="{F7AB1A43-4978-4A33-8894-19E5DE74F337}">
      <dgm:prSet/>
      <dgm:spPr/>
      <dgm:t>
        <a:bodyPr/>
        <a:lstStyle/>
        <a:p>
          <a:endParaRPr lang="en-CA"/>
        </a:p>
      </dgm:t>
    </dgm:pt>
    <dgm:pt modelId="{1E22D5DE-2E8E-4C56-B31D-74609257BEF5}" type="sibTrans" cxnId="{F7AB1A43-4978-4A33-8894-19E5DE74F337}">
      <dgm:prSet/>
      <dgm:spPr/>
      <dgm:t>
        <a:bodyPr/>
        <a:lstStyle/>
        <a:p>
          <a:endParaRPr lang="en-CA"/>
        </a:p>
      </dgm:t>
    </dgm:pt>
    <dgm:pt modelId="{D4F9DE6D-EE22-4D2D-9161-EFBE044E52AD}" type="pres">
      <dgm:prSet presAssocID="{83DC592C-32E2-454D-9743-560D0CE5A74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791F7F12-D11B-4089-8930-2BF6399A9B46}" type="pres">
      <dgm:prSet presAssocID="{83DC592C-32E2-454D-9743-560D0CE5A74C}" presName="hierFlow" presStyleCnt="0"/>
      <dgm:spPr/>
    </dgm:pt>
    <dgm:pt modelId="{4BFF718B-ABC5-4B37-9B85-2C8ED1B19980}" type="pres">
      <dgm:prSet presAssocID="{83DC592C-32E2-454D-9743-560D0CE5A74C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D504C941-B238-4210-926F-64324F60790A}" type="pres">
      <dgm:prSet presAssocID="{A29A2569-8356-46E0-99AB-AB635AD6E4CC}" presName="Name14" presStyleCnt="0"/>
      <dgm:spPr/>
    </dgm:pt>
    <dgm:pt modelId="{2D9F43EE-53E5-4777-95A7-13619DE8DC29}" type="pres">
      <dgm:prSet presAssocID="{A29A2569-8356-46E0-99AB-AB635AD6E4CC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CA"/>
        </a:p>
      </dgm:t>
    </dgm:pt>
    <dgm:pt modelId="{04FFC4ED-232C-4297-BD2B-C69897CD977E}" type="pres">
      <dgm:prSet presAssocID="{A29A2569-8356-46E0-99AB-AB635AD6E4CC}" presName="hierChild2" presStyleCnt="0"/>
      <dgm:spPr/>
    </dgm:pt>
    <dgm:pt modelId="{93D34152-1902-4213-931E-F739C3AD5CF2}" type="pres">
      <dgm:prSet presAssocID="{2103CBF2-D375-4D30-A73F-7FCF880A1AC8}" presName="Name19" presStyleLbl="parChTrans1D2" presStyleIdx="0" presStyleCnt="2"/>
      <dgm:spPr/>
      <dgm:t>
        <a:bodyPr/>
        <a:lstStyle/>
        <a:p>
          <a:endParaRPr lang="en-CA"/>
        </a:p>
      </dgm:t>
    </dgm:pt>
    <dgm:pt modelId="{35F32A30-EA06-4B20-A92A-7F5B5437ECA4}" type="pres">
      <dgm:prSet presAssocID="{F3F3A562-47E7-4853-BBEF-ED2F40E8BBF9}" presName="Name21" presStyleCnt="0"/>
      <dgm:spPr/>
    </dgm:pt>
    <dgm:pt modelId="{802F088F-D648-436C-B268-5717CD548D01}" type="pres">
      <dgm:prSet presAssocID="{F3F3A562-47E7-4853-BBEF-ED2F40E8BBF9}" presName="level2Shape" presStyleLbl="node2" presStyleIdx="0" presStyleCnt="2"/>
      <dgm:spPr/>
      <dgm:t>
        <a:bodyPr/>
        <a:lstStyle/>
        <a:p>
          <a:endParaRPr lang="en-CA"/>
        </a:p>
      </dgm:t>
    </dgm:pt>
    <dgm:pt modelId="{CEF67244-9FA4-4EC4-A450-F80E8A310ED6}" type="pres">
      <dgm:prSet presAssocID="{F3F3A562-47E7-4853-BBEF-ED2F40E8BBF9}" presName="hierChild3" presStyleCnt="0"/>
      <dgm:spPr/>
    </dgm:pt>
    <dgm:pt modelId="{8DF3B76B-72C9-45CB-AE9C-30EBBABF79C8}" type="pres">
      <dgm:prSet presAssocID="{AE4A1A65-C27D-4763-9769-96286BABD130}" presName="Name19" presStyleLbl="parChTrans1D3" presStyleIdx="0" presStyleCnt="2"/>
      <dgm:spPr/>
      <dgm:t>
        <a:bodyPr/>
        <a:lstStyle/>
        <a:p>
          <a:endParaRPr lang="en-CA"/>
        </a:p>
      </dgm:t>
    </dgm:pt>
    <dgm:pt modelId="{56CF657C-3BD1-4A32-889A-D84B89823091}" type="pres">
      <dgm:prSet presAssocID="{233ECF97-71BA-4F98-9C15-3BF822E4E4A7}" presName="Name21" presStyleCnt="0"/>
      <dgm:spPr/>
    </dgm:pt>
    <dgm:pt modelId="{8B5969CB-3D35-4AB9-8521-B65DD034F68C}" type="pres">
      <dgm:prSet presAssocID="{233ECF97-71BA-4F98-9C15-3BF822E4E4A7}" presName="level2Shape" presStyleLbl="node3" presStyleIdx="0" presStyleCnt="2"/>
      <dgm:spPr/>
      <dgm:t>
        <a:bodyPr/>
        <a:lstStyle/>
        <a:p>
          <a:endParaRPr lang="en-CA"/>
        </a:p>
      </dgm:t>
    </dgm:pt>
    <dgm:pt modelId="{802D327C-42CD-4CD2-99DB-F85945A058AC}" type="pres">
      <dgm:prSet presAssocID="{233ECF97-71BA-4F98-9C15-3BF822E4E4A7}" presName="hierChild3" presStyleCnt="0"/>
      <dgm:spPr/>
    </dgm:pt>
    <dgm:pt modelId="{121ED57D-F4CB-41A8-A9C8-7E3769084AD5}" type="pres">
      <dgm:prSet presAssocID="{EFAA01E4-F01A-43C8-A2AE-510DC19DF4EE}" presName="Name19" presStyleLbl="parChTrans1D2" presStyleIdx="1" presStyleCnt="2"/>
      <dgm:spPr/>
      <dgm:t>
        <a:bodyPr/>
        <a:lstStyle/>
        <a:p>
          <a:endParaRPr lang="en-CA"/>
        </a:p>
      </dgm:t>
    </dgm:pt>
    <dgm:pt modelId="{6E597E39-5432-475A-9E5C-49B9315B6725}" type="pres">
      <dgm:prSet presAssocID="{CA816A46-5CDC-4A07-8151-434496F39AC5}" presName="Name21" presStyleCnt="0"/>
      <dgm:spPr/>
    </dgm:pt>
    <dgm:pt modelId="{D5DB8ECA-AA93-4D28-96CF-0E0F69BFFF19}" type="pres">
      <dgm:prSet presAssocID="{CA816A46-5CDC-4A07-8151-434496F39AC5}" presName="level2Shape" presStyleLbl="node2" presStyleIdx="1" presStyleCnt="2"/>
      <dgm:spPr/>
      <dgm:t>
        <a:bodyPr/>
        <a:lstStyle/>
        <a:p>
          <a:endParaRPr lang="en-CA"/>
        </a:p>
      </dgm:t>
    </dgm:pt>
    <dgm:pt modelId="{55C4E13F-462A-47AA-8CDD-55C4FCDE3512}" type="pres">
      <dgm:prSet presAssocID="{CA816A46-5CDC-4A07-8151-434496F39AC5}" presName="hierChild3" presStyleCnt="0"/>
      <dgm:spPr/>
    </dgm:pt>
    <dgm:pt modelId="{DDFFA677-ABAF-4850-9BBD-88CC0FAD29D1}" type="pres">
      <dgm:prSet presAssocID="{B0D54581-E191-4366-A987-16E2B585158A}" presName="Name19" presStyleLbl="parChTrans1D3" presStyleIdx="1" presStyleCnt="2"/>
      <dgm:spPr/>
      <dgm:t>
        <a:bodyPr/>
        <a:lstStyle/>
        <a:p>
          <a:endParaRPr lang="en-CA"/>
        </a:p>
      </dgm:t>
    </dgm:pt>
    <dgm:pt modelId="{780156D0-B0DA-4416-9044-7D05B9BC516B}" type="pres">
      <dgm:prSet presAssocID="{D06797BE-2C36-4883-A94F-1AB3654B5B18}" presName="Name21" presStyleCnt="0"/>
      <dgm:spPr/>
    </dgm:pt>
    <dgm:pt modelId="{AD700D91-50AD-453C-B6D5-8AAA6D89EAC9}" type="pres">
      <dgm:prSet presAssocID="{D06797BE-2C36-4883-A94F-1AB3654B5B18}" presName="level2Shape" presStyleLbl="node3" presStyleIdx="1" presStyleCnt="2"/>
      <dgm:spPr/>
      <dgm:t>
        <a:bodyPr/>
        <a:lstStyle/>
        <a:p>
          <a:endParaRPr lang="en-CA"/>
        </a:p>
      </dgm:t>
    </dgm:pt>
    <dgm:pt modelId="{4191AF1E-45E6-4410-ACD7-6FF2A6480663}" type="pres">
      <dgm:prSet presAssocID="{D06797BE-2C36-4883-A94F-1AB3654B5B18}" presName="hierChild3" presStyleCnt="0"/>
      <dgm:spPr/>
    </dgm:pt>
    <dgm:pt modelId="{2ADEEA94-B9B4-4F06-9BC5-DB154338DF81}" type="pres">
      <dgm:prSet presAssocID="{83DC592C-32E2-454D-9743-560D0CE5A74C}" presName="bgShapesFlow" presStyleCnt="0"/>
      <dgm:spPr/>
    </dgm:pt>
  </dgm:ptLst>
  <dgm:cxnLst>
    <dgm:cxn modelId="{99AF486E-156A-4EC2-8709-90DC3D7E380C}" type="presOf" srcId="{233ECF97-71BA-4F98-9C15-3BF822E4E4A7}" destId="{8B5969CB-3D35-4AB9-8521-B65DD034F68C}" srcOrd="0" destOrd="0" presId="urn:microsoft.com/office/officeart/2005/8/layout/hierarchy6"/>
    <dgm:cxn modelId="{85CAE548-C774-471C-A76B-38E72B2EF1DC}" type="presOf" srcId="{83DC592C-32E2-454D-9743-560D0CE5A74C}" destId="{D4F9DE6D-EE22-4D2D-9161-EFBE044E52AD}" srcOrd="0" destOrd="0" presId="urn:microsoft.com/office/officeart/2005/8/layout/hierarchy6"/>
    <dgm:cxn modelId="{97D19F33-8228-4C23-9C09-C2E92AC380E6}" srcId="{A29A2569-8356-46E0-99AB-AB635AD6E4CC}" destId="{F3F3A562-47E7-4853-BBEF-ED2F40E8BBF9}" srcOrd="0" destOrd="0" parTransId="{2103CBF2-D375-4D30-A73F-7FCF880A1AC8}" sibTransId="{9E714524-BDC3-43FA-936D-665E3140B942}"/>
    <dgm:cxn modelId="{E8C3BBA6-542B-429F-B438-87802A2017C7}" srcId="{F3F3A562-47E7-4853-BBEF-ED2F40E8BBF9}" destId="{233ECF97-71BA-4F98-9C15-3BF822E4E4A7}" srcOrd="0" destOrd="0" parTransId="{AE4A1A65-C27D-4763-9769-96286BABD130}" sibTransId="{9E87C8FD-2F10-4D0A-9899-C9FE74BE1412}"/>
    <dgm:cxn modelId="{F7AB1A43-4978-4A33-8894-19E5DE74F337}" srcId="{CA816A46-5CDC-4A07-8151-434496F39AC5}" destId="{D06797BE-2C36-4883-A94F-1AB3654B5B18}" srcOrd="0" destOrd="0" parTransId="{B0D54581-E191-4366-A987-16E2B585158A}" sibTransId="{1E22D5DE-2E8E-4C56-B31D-74609257BEF5}"/>
    <dgm:cxn modelId="{0FC82739-E830-4074-ADEE-3321EF7C8E83}" type="presOf" srcId="{AE4A1A65-C27D-4763-9769-96286BABD130}" destId="{8DF3B76B-72C9-45CB-AE9C-30EBBABF79C8}" srcOrd="0" destOrd="0" presId="urn:microsoft.com/office/officeart/2005/8/layout/hierarchy6"/>
    <dgm:cxn modelId="{0349A758-EC9C-4B16-9414-7341E3080017}" type="presOf" srcId="{A29A2569-8356-46E0-99AB-AB635AD6E4CC}" destId="{2D9F43EE-53E5-4777-95A7-13619DE8DC29}" srcOrd="0" destOrd="0" presId="urn:microsoft.com/office/officeart/2005/8/layout/hierarchy6"/>
    <dgm:cxn modelId="{74D82016-847A-494E-AAB7-A426FB5AD6A0}" type="presOf" srcId="{B0D54581-E191-4366-A987-16E2B585158A}" destId="{DDFFA677-ABAF-4850-9BBD-88CC0FAD29D1}" srcOrd="0" destOrd="0" presId="urn:microsoft.com/office/officeart/2005/8/layout/hierarchy6"/>
    <dgm:cxn modelId="{81F98622-61FA-4FB9-9889-6B04B49713ED}" type="presOf" srcId="{F3F3A562-47E7-4853-BBEF-ED2F40E8BBF9}" destId="{802F088F-D648-436C-B268-5717CD548D01}" srcOrd="0" destOrd="0" presId="urn:microsoft.com/office/officeart/2005/8/layout/hierarchy6"/>
    <dgm:cxn modelId="{08249728-665E-48F8-BA59-6530855AC618}" type="presOf" srcId="{EFAA01E4-F01A-43C8-A2AE-510DC19DF4EE}" destId="{121ED57D-F4CB-41A8-A9C8-7E3769084AD5}" srcOrd="0" destOrd="0" presId="urn:microsoft.com/office/officeart/2005/8/layout/hierarchy6"/>
    <dgm:cxn modelId="{3B030954-E79E-435A-9102-95916E544867}" type="presOf" srcId="{CA816A46-5CDC-4A07-8151-434496F39AC5}" destId="{D5DB8ECA-AA93-4D28-96CF-0E0F69BFFF19}" srcOrd="0" destOrd="0" presId="urn:microsoft.com/office/officeart/2005/8/layout/hierarchy6"/>
    <dgm:cxn modelId="{6840E7AD-7524-4C3E-B0EA-46E57F793668}" type="presOf" srcId="{D06797BE-2C36-4883-A94F-1AB3654B5B18}" destId="{AD700D91-50AD-453C-B6D5-8AAA6D89EAC9}" srcOrd="0" destOrd="0" presId="urn:microsoft.com/office/officeart/2005/8/layout/hierarchy6"/>
    <dgm:cxn modelId="{DF50C863-2BDA-4487-A767-28E8799CA8F2}" type="presOf" srcId="{2103CBF2-D375-4D30-A73F-7FCF880A1AC8}" destId="{93D34152-1902-4213-931E-F739C3AD5CF2}" srcOrd="0" destOrd="0" presId="urn:microsoft.com/office/officeart/2005/8/layout/hierarchy6"/>
    <dgm:cxn modelId="{549E9C31-337B-4C95-A7ED-F4D4DE3F3307}" srcId="{A29A2569-8356-46E0-99AB-AB635AD6E4CC}" destId="{CA816A46-5CDC-4A07-8151-434496F39AC5}" srcOrd="1" destOrd="0" parTransId="{EFAA01E4-F01A-43C8-A2AE-510DC19DF4EE}" sibTransId="{4DFBE60A-47BA-4416-8271-1C85DCB5292B}"/>
    <dgm:cxn modelId="{10CAA4A3-3C8D-4254-BAC4-0E9D8FC6DB99}" srcId="{83DC592C-32E2-454D-9743-560D0CE5A74C}" destId="{A29A2569-8356-46E0-99AB-AB635AD6E4CC}" srcOrd="0" destOrd="0" parTransId="{55055C6D-225F-4FE6-B7A5-C48F84B7F558}" sibTransId="{77D493EC-2012-47E4-AD04-28B5DDF1B86C}"/>
    <dgm:cxn modelId="{E7EAB90B-2620-4D5E-A5A6-203B50EB86CB}" type="presParOf" srcId="{D4F9DE6D-EE22-4D2D-9161-EFBE044E52AD}" destId="{791F7F12-D11B-4089-8930-2BF6399A9B46}" srcOrd="0" destOrd="0" presId="urn:microsoft.com/office/officeart/2005/8/layout/hierarchy6"/>
    <dgm:cxn modelId="{5BCF14F7-2A3E-4A4F-A6E1-4A9E182A8468}" type="presParOf" srcId="{791F7F12-D11B-4089-8930-2BF6399A9B46}" destId="{4BFF718B-ABC5-4B37-9B85-2C8ED1B19980}" srcOrd="0" destOrd="0" presId="urn:microsoft.com/office/officeart/2005/8/layout/hierarchy6"/>
    <dgm:cxn modelId="{83E3AAA2-1CAB-4456-960A-861E7C7BB4E0}" type="presParOf" srcId="{4BFF718B-ABC5-4B37-9B85-2C8ED1B19980}" destId="{D504C941-B238-4210-926F-64324F60790A}" srcOrd="0" destOrd="0" presId="urn:microsoft.com/office/officeart/2005/8/layout/hierarchy6"/>
    <dgm:cxn modelId="{28862804-0B8A-4374-96E0-339339AF5119}" type="presParOf" srcId="{D504C941-B238-4210-926F-64324F60790A}" destId="{2D9F43EE-53E5-4777-95A7-13619DE8DC29}" srcOrd="0" destOrd="0" presId="urn:microsoft.com/office/officeart/2005/8/layout/hierarchy6"/>
    <dgm:cxn modelId="{3AAB12C3-61EE-43A6-82E7-CCDD8147731B}" type="presParOf" srcId="{D504C941-B238-4210-926F-64324F60790A}" destId="{04FFC4ED-232C-4297-BD2B-C69897CD977E}" srcOrd="1" destOrd="0" presId="urn:microsoft.com/office/officeart/2005/8/layout/hierarchy6"/>
    <dgm:cxn modelId="{23912980-E7E5-4808-8AC3-3D7B947AE8C3}" type="presParOf" srcId="{04FFC4ED-232C-4297-BD2B-C69897CD977E}" destId="{93D34152-1902-4213-931E-F739C3AD5CF2}" srcOrd="0" destOrd="0" presId="urn:microsoft.com/office/officeart/2005/8/layout/hierarchy6"/>
    <dgm:cxn modelId="{5F359063-62CC-4C30-907C-9A75BBAC3F64}" type="presParOf" srcId="{04FFC4ED-232C-4297-BD2B-C69897CD977E}" destId="{35F32A30-EA06-4B20-A92A-7F5B5437ECA4}" srcOrd="1" destOrd="0" presId="urn:microsoft.com/office/officeart/2005/8/layout/hierarchy6"/>
    <dgm:cxn modelId="{160EDE20-E689-408E-B620-B61E78B0C6DF}" type="presParOf" srcId="{35F32A30-EA06-4B20-A92A-7F5B5437ECA4}" destId="{802F088F-D648-436C-B268-5717CD548D01}" srcOrd="0" destOrd="0" presId="urn:microsoft.com/office/officeart/2005/8/layout/hierarchy6"/>
    <dgm:cxn modelId="{6489FE29-CC1D-408A-BC65-5E2F2CC27766}" type="presParOf" srcId="{35F32A30-EA06-4B20-A92A-7F5B5437ECA4}" destId="{CEF67244-9FA4-4EC4-A450-F80E8A310ED6}" srcOrd="1" destOrd="0" presId="urn:microsoft.com/office/officeart/2005/8/layout/hierarchy6"/>
    <dgm:cxn modelId="{62C8E6B8-840D-4CEE-9E40-3AD64A44777C}" type="presParOf" srcId="{CEF67244-9FA4-4EC4-A450-F80E8A310ED6}" destId="{8DF3B76B-72C9-45CB-AE9C-30EBBABF79C8}" srcOrd="0" destOrd="0" presId="urn:microsoft.com/office/officeart/2005/8/layout/hierarchy6"/>
    <dgm:cxn modelId="{D949F530-40F5-4065-9235-891DA320CBE5}" type="presParOf" srcId="{CEF67244-9FA4-4EC4-A450-F80E8A310ED6}" destId="{56CF657C-3BD1-4A32-889A-D84B89823091}" srcOrd="1" destOrd="0" presId="urn:microsoft.com/office/officeart/2005/8/layout/hierarchy6"/>
    <dgm:cxn modelId="{4640802C-3E10-491D-952D-34753371B224}" type="presParOf" srcId="{56CF657C-3BD1-4A32-889A-D84B89823091}" destId="{8B5969CB-3D35-4AB9-8521-B65DD034F68C}" srcOrd="0" destOrd="0" presId="urn:microsoft.com/office/officeart/2005/8/layout/hierarchy6"/>
    <dgm:cxn modelId="{369CE6F9-7973-43E9-BC91-86C68CC447D9}" type="presParOf" srcId="{56CF657C-3BD1-4A32-889A-D84B89823091}" destId="{802D327C-42CD-4CD2-99DB-F85945A058AC}" srcOrd="1" destOrd="0" presId="urn:microsoft.com/office/officeart/2005/8/layout/hierarchy6"/>
    <dgm:cxn modelId="{DC2478E1-3B79-4B4E-A073-DAE9D75AC043}" type="presParOf" srcId="{04FFC4ED-232C-4297-BD2B-C69897CD977E}" destId="{121ED57D-F4CB-41A8-A9C8-7E3769084AD5}" srcOrd="2" destOrd="0" presId="urn:microsoft.com/office/officeart/2005/8/layout/hierarchy6"/>
    <dgm:cxn modelId="{6AB1770C-89D7-4A41-877A-F6E995F5D7A7}" type="presParOf" srcId="{04FFC4ED-232C-4297-BD2B-C69897CD977E}" destId="{6E597E39-5432-475A-9E5C-49B9315B6725}" srcOrd="3" destOrd="0" presId="urn:microsoft.com/office/officeart/2005/8/layout/hierarchy6"/>
    <dgm:cxn modelId="{85B0F48F-B033-492E-8DDB-FECDE6139248}" type="presParOf" srcId="{6E597E39-5432-475A-9E5C-49B9315B6725}" destId="{D5DB8ECA-AA93-4D28-96CF-0E0F69BFFF19}" srcOrd="0" destOrd="0" presId="urn:microsoft.com/office/officeart/2005/8/layout/hierarchy6"/>
    <dgm:cxn modelId="{941C3ED3-6640-4719-B6FF-14C933655A70}" type="presParOf" srcId="{6E597E39-5432-475A-9E5C-49B9315B6725}" destId="{55C4E13F-462A-47AA-8CDD-55C4FCDE3512}" srcOrd="1" destOrd="0" presId="urn:microsoft.com/office/officeart/2005/8/layout/hierarchy6"/>
    <dgm:cxn modelId="{5E80B8C5-AC5C-4B54-8803-3186D9342F21}" type="presParOf" srcId="{55C4E13F-462A-47AA-8CDD-55C4FCDE3512}" destId="{DDFFA677-ABAF-4850-9BBD-88CC0FAD29D1}" srcOrd="0" destOrd="0" presId="urn:microsoft.com/office/officeart/2005/8/layout/hierarchy6"/>
    <dgm:cxn modelId="{1F38F07F-CA0A-4ACD-88DF-53FF5517366C}" type="presParOf" srcId="{55C4E13F-462A-47AA-8CDD-55C4FCDE3512}" destId="{780156D0-B0DA-4416-9044-7D05B9BC516B}" srcOrd="1" destOrd="0" presId="urn:microsoft.com/office/officeart/2005/8/layout/hierarchy6"/>
    <dgm:cxn modelId="{9D329FFD-4924-48F6-AD39-4DF81996A36F}" type="presParOf" srcId="{780156D0-B0DA-4416-9044-7D05B9BC516B}" destId="{AD700D91-50AD-453C-B6D5-8AAA6D89EAC9}" srcOrd="0" destOrd="0" presId="urn:microsoft.com/office/officeart/2005/8/layout/hierarchy6"/>
    <dgm:cxn modelId="{B00A8953-32C5-4492-8DFC-5BF37B77BE85}" type="presParOf" srcId="{780156D0-B0DA-4416-9044-7D05B9BC516B}" destId="{4191AF1E-45E6-4410-ACD7-6FF2A6480663}" srcOrd="1" destOrd="0" presId="urn:microsoft.com/office/officeart/2005/8/layout/hierarchy6"/>
    <dgm:cxn modelId="{6E8B0E5E-E783-4EF9-B9DD-CDA91E5A8048}" type="presParOf" srcId="{D4F9DE6D-EE22-4D2D-9161-EFBE044E52AD}" destId="{2ADEEA94-B9B4-4F06-9BC5-DB154338DF8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0E5B68-75D2-4431-8BEC-EF506229F416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B1DC0A13-15B2-4A40-95E2-CA3D580A65BC}">
      <dgm:prSet phldrT="[Text]" custT="1"/>
      <dgm:spPr/>
      <dgm:t>
        <a:bodyPr/>
        <a:lstStyle/>
        <a:p>
          <a:r>
            <a:rPr lang="zh-CN" altLang="en-US" sz="24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最低见解</a:t>
          </a:r>
          <a:endParaRPr lang="en-US" altLang="zh-CN" sz="24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r>
            <a: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深信因果</a:t>
          </a:r>
          <a:endParaRPr lang="en-US" altLang="zh-CN" sz="20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r>
            <a: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深信轮回</a:t>
          </a:r>
          <a:endParaRPr lang="en-US" altLang="zh-CN" sz="20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endParaRPr lang="en-CA" sz="2200" dirty="0"/>
        </a:p>
      </dgm:t>
    </dgm:pt>
    <dgm:pt modelId="{C1B2FEB4-9279-46CC-90DF-D9DE9831D339}" type="parTrans" cxnId="{42EB0D05-4760-4830-899D-A35645282793}">
      <dgm:prSet/>
      <dgm:spPr/>
      <dgm:t>
        <a:bodyPr/>
        <a:lstStyle/>
        <a:p>
          <a:endParaRPr lang="en-CA"/>
        </a:p>
      </dgm:t>
    </dgm:pt>
    <dgm:pt modelId="{F363EE4E-3561-4802-97F6-32509E10968F}" type="sibTrans" cxnId="{42EB0D05-4760-4830-899D-A35645282793}">
      <dgm:prSet/>
      <dgm:spPr/>
      <dgm:t>
        <a:bodyPr/>
        <a:lstStyle/>
        <a:p>
          <a:endParaRPr lang="en-CA"/>
        </a:p>
      </dgm:t>
    </dgm:pt>
    <dgm:pt modelId="{3AAA319E-74DF-4E7A-9771-7EAB37A9E252}">
      <dgm:prSet phldrT="[Text]" custT="1"/>
      <dgm:spPr/>
      <dgm:t>
        <a:bodyPr/>
        <a:lstStyle/>
        <a:p>
          <a:r>
            <a:rPr lang="zh-CN" altLang="en-US" sz="24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中等见解</a:t>
          </a:r>
          <a:endParaRPr lang="en-US" altLang="zh-CN" sz="24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r>
            <a: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了解中观空性</a:t>
          </a:r>
          <a:endParaRPr lang="en-US" altLang="zh-CN" sz="20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r>
            <a: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理解中观空性</a:t>
          </a:r>
          <a:endParaRPr lang="en-CA" sz="20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E2858C37-5BFA-40AB-AEC0-26A3F30CFC67}" type="parTrans" cxnId="{FCA13849-6F0C-4870-99C1-4FD9F695D822}">
      <dgm:prSet/>
      <dgm:spPr/>
      <dgm:t>
        <a:bodyPr/>
        <a:lstStyle/>
        <a:p>
          <a:endParaRPr lang="en-CA"/>
        </a:p>
      </dgm:t>
    </dgm:pt>
    <dgm:pt modelId="{5B9E10FE-A384-485E-A0FE-25954AF23886}" type="sibTrans" cxnId="{FCA13849-6F0C-4870-99C1-4FD9F695D822}">
      <dgm:prSet/>
      <dgm:spPr/>
      <dgm:t>
        <a:bodyPr/>
        <a:lstStyle/>
        <a:p>
          <a:endParaRPr lang="en-CA"/>
        </a:p>
      </dgm:t>
    </dgm:pt>
    <dgm:pt modelId="{16FDFFBA-F342-4EDF-9156-06839F561B84}">
      <dgm:prSet phldrT="[Text]" custT="1"/>
      <dgm:spPr/>
      <dgm:t>
        <a:bodyPr/>
        <a:lstStyle/>
        <a:p>
          <a:r>
            <a:rPr lang="zh-CN" altLang="en-US" sz="24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上等见解</a:t>
          </a:r>
          <a:endParaRPr lang="en-US" altLang="zh-CN" sz="24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r>
            <a: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光明如来藏</a:t>
          </a:r>
          <a:endParaRPr lang="en-US" altLang="zh-CN" sz="20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r>
            <a:rPr lang="zh-CN" altLang="en-US" sz="20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密宗见解</a:t>
          </a:r>
          <a:endParaRPr lang="en-CA" sz="20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gm:t>
    </dgm:pt>
    <dgm:pt modelId="{A16C905C-0DB7-4A50-B298-1F119F9BE352}" type="parTrans" cxnId="{448A2EFB-F55D-463E-859B-6DB42B16D951}">
      <dgm:prSet/>
      <dgm:spPr/>
      <dgm:t>
        <a:bodyPr/>
        <a:lstStyle/>
        <a:p>
          <a:endParaRPr lang="en-CA"/>
        </a:p>
      </dgm:t>
    </dgm:pt>
    <dgm:pt modelId="{89B42250-7D60-49EC-8230-7C6F217E00EA}" type="sibTrans" cxnId="{448A2EFB-F55D-463E-859B-6DB42B16D951}">
      <dgm:prSet/>
      <dgm:spPr/>
      <dgm:t>
        <a:bodyPr/>
        <a:lstStyle/>
        <a:p>
          <a:endParaRPr lang="en-CA"/>
        </a:p>
      </dgm:t>
    </dgm:pt>
    <dgm:pt modelId="{E13F1534-EE01-4FF8-8B0D-D8C70DACE193}" type="pres">
      <dgm:prSet presAssocID="{520E5B68-75D2-4431-8BEC-EF506229F41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CA"/>
        </a:p>
      </dgm:t>
    </dgm:pt>
    <dgm:pt modelId="{5B028A4D-5CE2-4338-A8E0-4B9D2154AE49}" type="pres">
      <dgm:prSet presAssocID="{B1DC0A13-15B2-4A40-95E2-CA3D580A65BC}" presName="composite" presStyleCnt="0"/>
      <dgm:spPr/>
    </dgm:pt>
    <dgm:pt modelId="{4B591DE4-BCD9-465C-9C4D-229B690E4E39}" type="pres">
      <dgm:prSet presAssocID="{B1DC0A13-15B2-4A40-95E2-CA3D580A65BC}" presName="LShape" presStyleLbl="alignNode1" presStyleIdx="0" presStyleCnt="5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CA"/>
        </a:p>
      </dgm:t>
    </dgm:pt>
    <dgm:pt modelId="{AEF2AE87-217B-4552-A88F-ABE9805995AD}" type="pres">
      <dgm:prSet presAssocID="{B1DC0A13-15B2-4A40-95E2-CA3D580A65BC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258BFB1-204C-4761-8708-908120CDD835}" type="pres">
      <dgm:prSet presAssocID="{B1DC0A13-15B2-4A40-95E2-CA3D580A65BC}" presName="Triangle" presStyleLbl="alignNode1" presStyleIdx="1" presStyleCnt="5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CA"/>
        </a:p>
      </dgm:t>
    </dgm:pt>
    <dgm:pt modelId="{D61BF83C-9A12-4E32-90A4-5F3C615F69AB}" type="pres">
      <dgm:prSet presAssocID="{F363EE4E-3561-4802-97F6-32509E10968F}" presName="sibTrans" presStyleCnt="0"/>
      <dgm:spPr/>
    </dgm:pt>
    <dgm:pt modelId="{9F5D1296-26C7-4B71-BF7B-67CC9C165673}" type="pres">
      <dgm:prSet presAssocID="{F363EE4E-3561-4802-97F6-32509E10968F}" presName="space" presStyleCnt="0"/>
      <dgm:spPr/>
    </dgm:pt>
    <dgm:pt modelId="{16668849-1956-46F8-B4B9-255BB1108776}" type="pres">
      <dgm:prSet presAssocID="{3AAA319E-74DF-4E7A-9771-7EAB37A9E252}" presName="composite" presStyleCnt="0"/>
      <dgm:spPr/>
    </dgm:pt>
    <dgm:pt modelId="{C0F0FEBA-8C06-4C04-8D3A-73D60AE0404D}" type="pres">
      <dgm:prSet presAssocID="{3AAA319E-74DF-4E7A-9771-7EAB37A9E252}" presName="LShape" presStyleLbl="alignNode1" presStyleIdx="2" presStyleCnt="5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CA"/>
        </a:p>
      </dgm:t>
    </dgm:pt>
    <dgm:pt modelId="{542828F8-DD68-4EE3-B8C9-9F00633BD93A}" type="pres">
      <dgm:prSet presAssocID="{3AAA319E-74DF-4E7A-9771-7EAB37A9E252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0FD1481-982D-4662-8C7F-F4A87E576FD3}" type="pres">
      <dgm:prSet presAssocID="{3AAA319E-74DF-4E7A-9771-7EAB37A9E252}" presName="Triangle" presStyleLbl="alignNode1" presStyleIdx="3" presStyleCnt="5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CA"/>
        </a:p>
      </dgm:t>
    </dgm:pt>
    <dgm:pt modelId="{09A1150A-7A7B-49AC-95C1-E94E703D6750}" type="pres">
      <dgm:prSet presAssocID="{5B9E10FE-A384-485E-A0FE-25954AF23886}" presName="sibTrans" presStyleCnt="0"/>
      <dgm:spPr/>
    </dgm:pt>
    <dgm:pt modelId="{0F2BA594-E90A-41BF-96DC-983C07DCD518}" type="pres">
      <dgm:prSet presAssocID="{5B9E10FE-A384-485E-A0FE-25954AF23886}" presName="space" presStyleCnt="0"/>
      <dgm:spPr/>
    </dgm:pt>
    <dgm:pt modelId="{F0449529-644F-4598-93EB-FD19CACC4E01}" type="pres">
      <dgm:prSet presAssocID="{16FDFFBA-F342-4EDF-9156-06839F561B84}" presName="composite" presStyleCnt="0"/>
      <dgm:spPr/>
    </dgm:pt>
    <dgm:pt modelId="{58D0A969-C7AD-486D-9D22-BD66397B3B1A}" type="pres">
      <dgm:prSet presAssocID="{16FDFFBA-F342-4EDF-9156-06839F561B84}" presName="LShape" presStyleLbl="alignNode1" presStyleIdx="4" presStyleCnt="5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CA"/>
        </a:p>
      </dgm:t>
    </dgm:pt>
    <dgm:pt modelId="{A0049F87-2246-4B44-B826-1044EC4562B4}" type="pres">
      <dgm:prSet presAssocID="{16FDFFBA-F342-4EDF-9156-06839F561B84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42EB0D05-4760-4830-899D-A35645282793}" srcId="{520E5B68-75D2-4431-8BEC-EF506229F416}" destId="{B1DC0A13-15B2-4A40-95E2-CA3D580A65BC}" srcOrd="0" destOrd="0" parTransId="{C1B2FEB4-9279-46CC-90DF-D9DE9831D339}" sibTransId="{F363EE4E-3561-4802-97F6-32509E10968F}"/>
    <dgm:cxn modelId="{BA6CCAA3-F7EE-49E3-8CED-9A9D5F59206C}" type="presOf" srcId="{16FDFFBA-F342-4EDF-9156-06839F561B84}" destId="{A0049F87-2246-4B44-B826-1044EC4562B4}" srcOrd="0" destOrd="0" presId="urn:microsoft.com/office/officeart/2009/3/layout/StepUpProcess"/>
    <dgm:cxn modelId="{465E8D2A-0E9E-4C6C-AE9F-82C0FD4B5A6B}" type="presOf" srcId="{B1DC0A13-15B2-4A40-95E2-CA3D580A65BC}" destId="{AEF2AE87-217B-4552-A88F-ABE9805995AD}" srcOrd="0" destOrd="0" presId="urn:microsoft.com/office/officeart/2009/3/layout/StepUpProcess"/>
    <dgm:cxn modelId="{FCA13849-6F0C-4870-99C1-4FD9F695D822}" srcId="{520E5B68-75D2-4431-8BEC-EF506229F416}" destId="{3AAA319E-74DF-4E7A-9771-7EAB37A9E252}" srcOrd="1" destOrd="0" parTransId="{E2858C37-5BFA-40AB-AEC0-26A3F30CFC67}" sibTransId="{5B9E10FE-A384-485E-A0FE-25954AF23886}"/>
    <dgm:cxn modelId="{41EFF244-A0A9-42B6-9960-1ECDCAB1CB56}" type="presOf" srcId="{520E5B68-75D2-4431-8BEC-EF506229F416}" destId="{E13F1534-EE01-4FF8-8B0D-D8C70DACE193}" srcOrd="0" destOrd="0" presId="urn:microsoft.com/office/officeart/2009/3/layout/StepUpProcess"/>
    <dgm:cxn modelId="{5EF40CD8-16B3-4EAC-B427-39875ACBB741}" type="presOf" srcId="{3AAA319E-74DF-4E7A-9771-7EAB37A9E252}" destId="{542828F8-DD68-4EE3-B8C9-9F00633BD93A}" srcOrd="0" destOrd="0" presId="urn:microsoft.com/office/officeart/2009/3/layout/StepUpProcess"/>
    <dgm:cxn modelId="{448A2EFB-F55D-463E-859B-6DB42B16D951}" srcId="{520E5B68-75D2-4431-8BEC-EF506229F416}" destId="{16FDFFBA-F342-4EDF-9156-06839F561B84}" srcOrd="2" destOrd="0" parTransId="{A16C905C-0DB7-4A50-B298-1F119F9BE352}" sibTransId="{89B42250-7D60-49EC-8230-7C6F217E00EA}"/>
    <dgm:cxn modelId="{48987E63-E741-452F-9A2A-8F48BA15BADA}" type="presParOf" srcId="{E13F1534-EE01-4FF8-8B0D-D8C70DACE193}" destId="{5B028A4D-5CE2-4338-A8E0-4B9D2154AE49}" srcOrd="0" destOrd="0" presId="urn:microsoft.com/office/officeart/2009/3/layout/StepUpProcess"/>
    <dgm:cxn modelId="{812B3522-C625-44BB-8B58-A7478090A431}" type="presParOf" srcId="{5B028A4D-5CE2-4338-A8E0-4B9D2154AE49}" destId="{4B591DE4-BCD9-465C-9C4D-229B690E4E39}" srcOrd="0" destOrd="0" presId="urn:microsoft.com/office/officeart/2009/3/layout/StepUpProcess"/>
    <dgm:cxn modelId="{9E2120DE-261B-4A5C-B31A-6E3B4A11E28A}" type="presParOf" srcId="{5B028A4D-5CE2-4338-A8E0-4B9D2154AE49}" destId="{AEF2AE87-217B-4552-A88F-ABE9805995AD}" srcOrd="1" destOrd="0" presId="urn:microsoft.com/office/officeart/2009/3/layout/StepUpProcess"/>
    <dgm:cxn modelId="{B5A9C68B-BFCE-4282-9B46-F0B64A4F38C4}" type="presParOf" srcId="{5B028A4D-5CE2-4338-A8E0-4B9D2154AE49}" destId="{3258BFB1-204C-4761-8708-908120CDD835}" srcOrd="2" destOrd="0" presId="urn:microsoft.com/office/officeart/2009/3/layout/StepUpProcess"/>
    <dgm:cxn modelId="{68477ED7-FD50-45B8-9FF2-608981DAB522}" type="presParOf" srcId="{E13F1534-EE01-4FF8-8B0D-D8C70DACE193}" destId="{D61BF83C-9A12-4E32-90A4-5F3C615F69AB}" srcOrd="1" destOrd="0" presId="urn:microsoft.com/office/officeart/2009/3/layout/StepUpProcess"/>
    <dgm:cxn modelId="{06C51696-5CC3-4FD5-BCA3-729E38ED3F3B}" type="presParOf" srcId="{D61BF83C-9A12-4E32-90A4-5F3C615F69AB}" destId="{9F5D1296-26C7-4B71-BF7B-67CC9C165673}" srcOrd="0" destOrd="0" presId="urn:microsoft.com/office/officeart/2009/3/layout/StepUpProcess"/>
    <dgm:cxn modelId="{6597E788-A730-4A94-B01E-A8E3975FB5DF}" type="presParOf" srcId="{E13F1534-EE01-4FF8-8B0D-D8C70DACE193}" destId="{16668849-1956-46F8-B4B9-255BB1108776}" srcOrd="2" destOrd="0" presId="urn:microsoft.com/office/officeart/2009/3/layout/StepUpProcess"/>
    <dgm:cxn modelId="{644F3522-8753-4EFE-8BED-F772BC6E9CC4}" type="presParOf" srcId="{16668849-1956-46F8-B4B9-255BB1108776}" destId="{C0F0FEBA-8C06-4C04-8D3A-73D60AE0404D}" srcOrd="0" destOrd="0" presId="urn:microsoft.com/office/officeart/2009/3/layout/StepUpProcess"/>
    <dgm:cxn modelId="{6817154F-CA0C-4DAA-91A6-428C27ABCA39}" type="presParOf" srcId="{16668849-1956-46F8-B4B9-255BB1108776}" destId="{542828F8-DD68-4EE3-B8C9-9F00633BD93A}" srcOrd="1" destOrd="0" presId="urn:microsoft.com/office/officeart/2009/3/layout/StepUpProcess"/>
    <dgm:cxn modelId="{3FEE7D19-F880-4C4D-AE48-42D3EA1E5296}" type="presParOf" srcId="{16668849-1956-46F8-B4B9-255BB1108776}" destId="{10FD1481-982D-4662-8C7F-F4A87E576FD3}" srcOrd="2" destOrd="0" presId="urn:microsoft.com/office/officeart/2009/3/layout/StepUpProcess"/>
    <dgm:cxn modelId="{D579509B-2E3D-409E-AC5A-9E773495B85C}" type="presParOf" srcId="{E13F1534-EE01-4FF8-8B0D-D8C70DACE193}" destId="{09A1150A-7A7B-49AC-95C1-E94E703D6750}" srcOrd="3" destOrd="0" presId="urn:microsoft.com/office/officeart/2009/3/layout/StepUpProcess"/>
    <dgm:cxn modelId="{368D34F9-E1C0-4123-A948-EF66DFBAB1AA}" type="presParOf" srcId="{09A1150A-7A7B-49AC-95C1-E94E703D6750}" destId="{0F2BA594-E90A-41BF-96DC-983C07DCD518}" srcOrd="0" destOrd="0" presId="urn:microsoft.com/office/officeart/2009/3/layout/StepUpProcess"/>
    <dgm:cxn modelId="{C4FFA32A-F3F2-495B-8508-5B723B056BCA}" type="presParOf" srcId="{E13F1534-EE01-4FF8-8B0D-D8C70DACE193}" destId="{F0449529-644F-4598-93EB-FD19CACC4E01}" srcOrd="4" destOrd="0" presId="urn:microsoft.com/office/officeart/2009/3/layout/StepUpProcess"/>
    <dgm:cxn modelId="{2A5502E4-4E80-4F2E-BF75-56F820F52941}" type="presParOf" srcId="{F0449529-644F-4598-93EB-FD19CACC4E01}" destId="{58D0A969-C7AD-486D-9D22-BD66397B3B1A}" srcOrd="0" destOrd="0" presId="urn:microsoft.com/office/officeart/2009/3/layout/StepUpProcess"/>
    <dgm:cxn modelId="{09F22F27-AD05-45BF-8BCE-101295AAF8FB}" type="presParOf" srcId="{F0449529-644F-4598-93EB-FD19CACC4E01}" destId="{A0049F87-2246-4B44-B826-1044EC4562B4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5DFA55-272D-4C36-BE50-9BE16AB99568}">
      <dsp:nvSpPr>
        <dsp:cNvPr id="0" name=""/>
        <dsp:cNvSpPr/>
      </dsp:nvSpPr>
      <dsp:spPr>
        <a:xfrm>
          <a:off x="243666" y="0"/>
          <a:ext cx="2761557" cy="4127627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2FB473-FE1C-4519-9625-95B3FA33A327}">
      <dsp:nvSpPr>
        <dsp:cNvPr id="0" name=""/>
        <dsp:cNvSpPr/>
      </dsp:nvSpPr>
      <dsp:spPr>
        <a:xfrm>
          <a:off x="468019" y="1238288"/>
          <a:ext cx="1116806" cy="16510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22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小乘</a:t>
          </a:r>
          <a:endParaRPr lang="en-CA" sz="22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17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没有菩提心</a:t>
          </a:r>
          <a:endParaRPr lang="en-CA" sz="17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522537" y="1292806"/>
        <a:ext cx="1007770" cy="1542014"/>
      </dsp:txXfrm>
    </dsp:sp>
    <dsp:sp modelId="{D395386E-C500-4CE3-A866-301D00AEE2D7}">
      <dsp:nvSpPr>
        <dsp:cNvPr id="0" name=""/>
        <dsp:cNvSpPr/>
      </dsp:nvSpPr>
      <dsp:spPr>
        <a:xfrm>
          <a:off x="1664065" y="1238288"/>
          <a:ext cx="1116806" cy="16510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sz="22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大乘</a:t>
          </a:r>
          <a:endParaRPr lang="en-CA" sz="22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sz="17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有菩提心</a:t>
          </a:r>
          <a:endParaRPr lang="en-CA" sz="17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1718583" y="1292806"/>
        <a:ext cx="1007770" cy="15420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9F43EE-53E5-4777-95A7-13619DE8DC29}">
      <dsp:nvSpPr>
        <dsp:cNvPr id="0" name=""/>
        <dsp:cNvSpPr/>
      </dsp:nvSpPr>
      <dsp:spPr>
        <a:xfrm>
          <a:off x="1471915" y="2158"/>
          <a:ext cx="1466531" cy="977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皈依三宝</a:t>
          </a:r>
          <a:endParaRPr lang="en-CA" sz="24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1500550" y="30793"/>
        <a:ext cx="1409261" cy="920417"/>
      </dsp:txXfrm>
    </dsp:sp>
    <dsp:sp modelId="{93D34152-1902-4213-931E-F739C3AD5CF2}">
      <dsp:nvSpPr>
        <dsp:cNvPr id="0" name=""/>
        <dsp:cNvSpPr/>
      </dsp:nvSpPr>
      <dsp:spPr>
        <a:xfrm>
          <a:off x="1251935" y="979846"/>
          <a:ext cx="953245" cy="391075"/>
        </a:xfrm>
        <a:custGeom>
          <a:avLst/>
          <a:gdLst/>
          <a:ahLst/>
          <a:cxnLst/>
          <a:rect l="0" t="0" r="0" b="0"/>
          <a:pathLst>
            <a:path>
              <a:moveTo>
                <a:pt x="953245" y="0"/>
              </a:moveTo>
              <a:lnTo>
                <a:pt x="953245" y="195537"/>
              </a:lnTo>
              <a:lnTo>
                <a:pt x="0" y="195537"/>
              </a:lnTo>
              <a:lnTo>
                <a:pt x="0" y="39107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2F088F-D648-436C-B268-5717CD548D01}">
      <dsp:nvSpPr>
        <dsp:cNvPr id="0" name=""/>
        <dsp:cNvSpPr/>
      </dsp:nvSpPr>
      <dsp:spPr>
        <a:xfrm>
          <a:off x="518669" y="1370921"/>
          <a:ext cx="1466531" cy="977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4000" kern="1200" dirty="0" smtClean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rPr>
            <a:t></a:t>
          </a:r>
          <a:endParaRPr lang="en-CA" sz="4000" kern="1200" dirty="0"/>
        </a:p>
      </dsp:txBody>
      <dsp:txXfrm>
        <a:off x="547304" y="1399556"/>
        <a:ext cx="1409261" cy="920417"/>
      </dsp:txXfrm>
    </dsp:sp>
    <dsp:sp modelId="{8DF3B76B-72C9-45CB-AE9C-30EBBABF79C8}">
      <dsp:nvSpPr>
        <dsp:cNvPr id="0" name=""/>
        <dsp:cNvSpPr/>
      </dsp:nvSpPr>
      <dsp:spPr>
        <a:xfrm>
          <a:off x="1206215" y="2348609"/>
          <a:ext cx="91440" cy="3910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107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5969CB-3D35-4AB9-8521-B65DD034F68C}">
      <dsp:nvSpPr>
        <dsp:cNvPr id="0" name=""/>
        <dsp:cNvSpPr/>
      </dsp:nvSpPr>
      <dsp:spPr>
        <a:xfrm>
          <a:off x="518669" y="2739684"/>
          <a:ext cx="1466531" cy="977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佛教</a:t>
          </a:r>
          <a:endParaRPr lang="en-CA" sz="24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547304" y="2768319"/>
        <a:ext cx="1409261" cy="920417"/>
      </dsp:txXfrm>
    </dsp:sp>
    <dsp:sp modelId="{121ED57D-F4CB-41A8-A9C8-7E3769084AD5}">
      <dsp:nvSpPr>
        <dsp:cNvPr id="0" name=""/>
        <dsp:cNvSpPr/>
      </dsp:nvSpPr>
      <dsp:spPr>
        <a:xfrm>
          <a:off x="2205181" y="979846"/>
          <a:ext cx="953245" cy="391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537"/>
              </a:lnTo>
              <a:lnTo>
                <a:pt x="953245" y="195537"/>
              </a:lnTo>
              <a:lnTo>
                <a:pt x="953245" y="39107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DB8ECA-AA93-4D28-96CF-0E0F69BFFF19}">
      <dsp:nvSpPr>
        <dsp:cNvPr id="0" name=""/>
        <dsp:cNvSpPr/>
      </dsp:nvSpPr>
      <dsp:spPr>
        <a:xfrm>
          <a:off x="2425161" y="1370921"/>
          <a:ext cx="1466531" cy="977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4000" kern="1200" dirty="0" smtClean="0">
              <a:sym typeface="Wingdings" panose="05000000000000000000" pitchFamily="2" charset="2"/>
            </a:rPr>
            <a:t></a:t>
          </a:r>
          <a:endParaRPr lang="en-CA" sz="4000" kern="1200" dirty="0"/>
        </a:p>
      </dsp:txBody>
      <dsp:txXfrm>
        <a:off x="2453796" y="1399556"/>
        <a:ext cx="1409261" cy="920417"/>
      </dsp:txXfrm>
    </dsp:sp>
    <dsp:sp modelId="{DDFFA677-ABAF-4850-9BBD-88CC0FAD29D1}">
      <dsp:nvSpPr>
        <dsp:cNvPr id="0" name=""/>
        <dsp:cNvSpPr/>
      </dsp:nvSpPr>
      <dsp:spPr>
        <a:xfrm>
          <a:off x="3112707" y="2348609"/>
          <a:ext cx="91440" cy="3910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107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700D91-50AD-453C-B6D5-8AAA6D89EAC9}">
      <dsp:nvSpPr>
        <dsp:cNvPr id="0" name=""/>
        <dsp:cNvSpPr/>
      </dsp:nvSpPr>
      <dsp:spPr>
        <a:xfrm>
          <a:off x="2425161" y="2739684"/>
          <a:ext cx="1466531" cy="97768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外道</a:t>
          </a:r>
          <a:endParaRPr lang="en-CA" sz="24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2453796" y="2768319"/>
        <a:ext cx="1409261" cy="9204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591DE4-BCD9-465C-9C4D-229B690E4E39}">
      <dsp:nvSpPr>
        <dsp:cNvPr id="0" name=""/>
        <dsp:cNvSpPr/>
      </dsp:nvSpPr>
      <dsp:spPr>
        <a:xfrm rot="5400000">
          <a:off x="509823" y="1652939"/>
          <a:ext cx="1518416" cy="2526610"/>
        </a:xfrm>
        <a:prstGeom prst="corner">
          <a:avLst>
            <a:gd name="adj1" fmla="val 16120"/>
            <a:gd name="adj2" fmla="val 16110"/>
          </a:avLst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AEF2AE87-217B-4552-A88F-ABE9805995AD}">
      <dsp:nvSpPr>
        <dsp:cNvPr id="0" name=""/>
        <dsp:cNvSpPr/>
      </dsp:nvSpPr>
      <dsp:spPr>
        <a:xfrm>
          <a:off x="256361" y="2407852"/>
          <a:ext cx="2281038" cy="19994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最低见解</a:t>
          </a:r>
          <a:endParaRPr lang="en-US" altLang="zh-CN" sz="2400" kern="12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深信因果</a:t>
          </a:r>
          <a:endParaRPr lang="en-US" altLang="zh-CN" sz="2000" kern="12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深信轮回</a:t>
          </a:r>
          <a:endParaRPr lang="en-US" altLang="zh-CN" sz="2000" kern="12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2200" kern="1200" dirty="0"/>
        </a:p>
      </dsp:txBody>
      <dsp:txXfrm>
        <a:off x="256361" y="2407852"/>
        <a:ext cx="2281038" cy="1999463"/>
      </dsp:txXfrm>
    </dsp:sp>
    <dsp:sp modelId="{3258BFB1-204C-4761-8708-908120CDD835}">
      <dsp:nvSpPr>
        <dsp:cNvPr id="0" name=""/>
        <dsp:cNvSpPr/>
      </dsp:nvSpPr>
      <dsp:spPr>
        <a:xfrm>
          <a:off x="2107015" y="1466928"/>
          <a:ext cx="430384" cy="430384"/>
        </a:xfrm>
        <a:prstGeom prst="triangle">
          <a:avLst>
            <a:gd name="adj" fmla="val 100000"/>
          </a:avLst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C0F0FEBA-8C06-4C04-8D3A-73D60AE0404D}">
      <dsp:nvSpPr>
        <dsp:cNvPr id="0" name=""/>
        <dsp:cNvSpPr/>
      </dsp:nvSpPr>
      <dsp:spPr>
        <a:xfrm rot="5400000">
          <a:off x="3302260" y="961948"/>
          <a:ext cx="1518416" cy="2526610"/>
        </a:xfrm>
        <a:prstGeom prst="corner">
          <a:avLst>
            <a:gd name="adj1" fmla="val 16120"/>
            <a:gd name="adj2" fmla="val 16110"/>
          </a:avLst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542828F8-DD68-4EE3-B8C9-9F00633BD93A}">
      <dsp:nvSpPr>
        <dsp:cNvPr id="0" name=""/>
        <dsp:cNvSpPr/>
      </dsp:nvSpPr>
      <dsp:spPr>
        <a:xfrm>
          <a:off x="3048798" y="1716861"/>
          <a:ext cx="2281038" cy="19994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中等见解</a:t>
          </a:r>
          <a:endParaRPr lang="en-US" altLang="zh-CN" sz="2400" kern="12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了解中观空性</a:t>
          </a:r>
          <a:endParaRPr lang="en-US" altLang="zh-CN" sz="2000" kern="12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理解中观空性</a:t>
          </a:r>
          <a:endParaRPr lang="en-CA" sz="20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3048798" y="1716861"/>
        <a:ext cx="2281038" cy="1999463"/>
      </dsp:txXfrm>
    </dsp:sp>
    <dsp:sp modelId="{10FD1481-982D-4662-8C7F-F4A87E576FD3}">
      <dsp:nvSpPr>
        <dsp:cNvPr id="0" name=""/>
        <dsp:cNvSpPr/>
      </dsp:nvSpPr>
      <dsp:spPr>
        <a:xfrm>
          <a:off x="4899452" y="775936"/>
          <a:ext cx="430384" cy="430384"/>
        </a:xfrm>
        <a:prstGeom prst="triangle">
          <a:avLst>
            <a:gd name="adj" fmla="val 100000"/>
          </a:avLst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58D0A969-C7AD-486D-9D22-BD66397B3B1A}">
      <dsp:nvSpPr>
        <dsp:cNvPr id="0" name=""/>
        <dsp:cNvSpPr/>
      </dsp:nvSpPr>
      <dsp:spPr>
        <a:xfrm rot="5400000">
          <a:off x="6094696" y="270957"/>
          <a:ext cx="1518416" cy="2526610"/>
        </a:xfrm>
        <a:prstGeom prst="corner">
          <a:avLst>
            <a:gd name="adj1" fmla="val 16120"/>
            <a:gd name="adj2" fmla="val 16110"/>
          </a:avLst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</dsp:sp>
    <dsp:sp modelId="{A0049F87-2246-4B44-B826-1044EC4562B4}">
      <dsp:nvSpPr>
        <dsp:cNvPr id="0" name=""/>
        <dsp:cNvSpPr/>
      </dsp:nvSpPr>
      <dsp:spPr>
        <a:xfrm>
          <a:off x="5841235" y="1025869"/>
          <a:ext cx="2281038" cy="19994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4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上等见解</a:t>
          </a:r>
          <a:endParaRPr lang="en-US" altLang="zh-CN" sz="2400" kern="12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光明如来藏</a:t>
          </a:r>
          <a:endParaRPr lang="en-US" altLang="zh-CN" sz="2000" kern="1200" dirty="0" smtClean="0">
            <a:latin typeface="微软雅黑" panose="020B0503020204020204" pitchFamily="34" charset="-122"/>
            <a:ea typeface="微软雅黑" panose="020B0503020204020204" pitchFamily="34" charset="-122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000" kern="1200" dirty="0" smtClean="0">
              <a:latin typeface="微软雅黑" panose="020B0503020204020204" pitchFamily="34" charset="-122"/>
              <a:ea typeface="微软雅黑" panose="020B0503020204020204" pitchFamily="34" charset="-122"/>
            </a:rPr>
            <a:t>密宗见解</a:t>
          </a:r>
          <a:endParaRPr lang="en-CA" sz="2000" kern="1200" dirty="0">
            <a:latin typeface="微软雅黑" panose="020B0503020204020204" pitchFamily="34" charset="-122"/>
            <a:ea typeface="微软雅黑" panose="020B0503020204020204" pitchFamily="34" charset="-122"/>
          </a:endParaRPr>
        </a:p>
      </dsp:txBody>
      <dsp:txXfrm>
        <a:off x="5841235" y="1025869"/>
        <a:ext cx="2281038" cy="19994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2DDA-69D8-473F-A583-B6774B31A77B}" type="datetimeFigureOut">
              <a:rPr lang="en-US"/>
              <a:t>10/1/2015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92CCB-FF08-4D29-8DA3-E1FD8604480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62153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F6DFB-6833-46E4-B515-70E0D9178056}" type="datetimeFigureOut">
              <a:rPr lang="en-US"/>
              <a:t>10/1/2015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706C7-F2C3-48B6-8A22-C484D800B5D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950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" y="1905000"/>
            <a:ext cx="12188826" cy="32004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50000"/>
                </a:schemeClr>
              </a:gs>
              <a:gs pos="0">
                <a:schemeClr val="accent1">
                  <a:lumMod val="60000"/>
                  <a:lumOff val="40000"/>
                  <a:alpha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-2" y="1795132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-2" y="5142116"/>
            <a:ext cx="12188826" cy="73152"/>
          </a:xfrm>
          <a:prstGeom prst="rect">
            <a:avLst/>
          </a:prstGeom>
          <a:gradFill flip="none" rotWithShape="1">
            <a:gsLst>
              <a:gs pos="100000">
                <a:schemeClr val="accent1">
                  <a:alpha val="80000"/>
                </a:schemeClr>
              </a:gs>
              <a:gs pos="0">
                <a:schemeClr val="accent1">
                  <a:lumMod val="60000"/>
                  <a:lumOff val="40000"/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959352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85752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10/1/2015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5931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10/1/2015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050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10/1/2015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731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100000">
              <a:schemeClr val="accent1">
                <a:alpha val="80000"/>
              </a:schemeClr>
            </a:gs>
            <a:gs pos="0">
              <a:schemeClr val="accent1">
                <a:lumMod val="40000"/>
                <a:lumOff val="60000"/>
                <a:alpha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2359152"/>
          </a:xfrm>
        </p:spPr>
        <p:txBody>
          <a:bodyPr anchor="b">
            <a:normAutofit/>
          </a:bodyPr>
          <a:lstStyle>
            <a:lvl1pPr algn="ctr">
              <a:defRPr sz="5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572000"/>
            <a:ext cx="9601200" cy="841248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tx1">
                    <a:lumMod val="90000"/>
                    <a:lumOff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10/1/2015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203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901952"/>
            <a:ext cx="457200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10/1/2015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635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837464"/>
            <a:ext cx="4572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740732"/>
            <a:ext cx="4572000" cy="328884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10/1/2015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5439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10/1/2015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291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6" name="Rectangle 5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10/1/2015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543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58952"/>
            <a:ext cx="6629400" cy="533095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10/1/2015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937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1585" y="0"/>
            <a:ext cx="12188827" cy="377952"/>
            <a:chOff x="-1" y="6480048"/>
            <a:chExt cx="12188827" cy="377952"/>
          </a:xfrm>
        </p:grpSpPr>
        <p:sp>
          <p:nvSpPr>
            <p:cNvPr id="9" name="Rectangle 8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0648" y="2350008"/>
            <a:ext cx="4206240" cy="1993392"/>
          </a:xfrm>
        </p:spPr>
        <p:txBody>
          <a:bodyPr anchor="b">
            <a:normAutofit/>
          </a:bodyPr>
          <a:lstStyle>
            <a:lvl1pPr>
              <a:defRPr sz="34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1" y="506104"/>
            <a:ext cx="6858002" cy="5843016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70648" y="4361688"/>
            <a:ext cx="4206240" cy="1728216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77187-C200-495F-A386-621319EADA8F}" type="datetimeFigureOut">
              <a:rPr lang="en-US"/>
              <a:t>10/1/2015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49032-2A07-4AE8-BA90-74324CAE0C8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0198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9000"/>
              </a:schemeClr>
            </a:gs>
            <a:gs pos="40000">
              <a:schemeClr val="accent1">
                <a:lumMod val="20000"/>
                <a:lumOff val="80000"/>
                <a:alpha val="66000"/>
              </a:schemeClr>
            </a:gs>
            <a:gs pos="100000">
              <a:schemeClr val="accent1">
                <a:lumMod val="40000"/>
                <a:lumOff val="6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" y="6480048"/>
            <a:ext cx="12188827" cy="377952"/>
            <a:chOff x="-1" y="6480048"/>
            <a:chExt cx="12188827" cy="377952"/>
          </a:xfrm>
        </p:grpSpPr>
        <p:sp>
          <p:nvSpPr>
            <p:cNvPr id="7" name="Rectangle 6"/>
            <p:cNvSpPr/>
            <p:nvPr/>
          </p:nvSpPr>
          <p:spPr>
            <a:xfrm>
              <a:off x="0" y="6583680"/>
              <a:ext cx="12188826" cy="274320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50000"/>
                  </a:schemeClr>
                </a:gs>
                <a:gs pos="0">
                  <a:schemeClr val="accent1">
                    <a:lumMod val="60000"/>
                    <a:lumOff val="40000"/>
                    <a:alpha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-1" y="6480048"/>
              <a:ext cx="12188826" cy="73152"/>
            </a:xfrm>
            <a:prstGeom prst="rect">
              <a:avLst/>
            </a:prstGeom>
            <a:gradFill flip="none" rotWithShape="1">
              <a:gsLst>
                <a:gs pos="100000">
                  <a:schemeClr val="accent1">
                    <a:alpha val="80000"/>
                  </a:schemeClr>
                </a:gs>
                <a:gs pos="0">
                  <a:schemeClr val="accent1">
                    <a:lumMod val="60000"/>
                    <a:lumOff val="40000"/>
                    <a:alpha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6833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901952"/>
            <a:ext cx="950976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277187-C200-495F-A386-621319EADA8F}" type="datetimeFigureOut">
              <a:rPr lang="en-US"/>
              <a:pPr/>
              <a:t>10/1/2015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C749032-2A07-4AE8-BA90-74324CAE0C87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0023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0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100000"/>
        <a:buFont typeface="Arial" pitchFamily="34" charset="0"/>
        <a:buChar char="▪"/>
        <a:defRPr sz="18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>
              <a:lumMod val="90000"/>
              <a:lumOff val="10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microsoft.com/office/2007/relationships/hdphoto" Target="../media/hdphoto1.wdp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如</a:t>
            </a:r>
            <a:r>
              <a:rPr lang="zh-CN" altLang="en-US" dirty="0" smtClean="0"/>
              <a:t>何做一个标准的居士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/>
              <a:t>居</a:t>
            </a:r>
            <a:r>
              <a:rPr lang="zh-CN" altLang="en-US" sz="3600" dirty="0" smtClean="0"/>
              <a:t>士的行为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98018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</a:t>
            </a:r>
            <a:r>
              <a:rPr lang="zh-CN" altLang="en-US" dirty="0" smtClean="0"/>
              <a:t>为 </a:t>
            </a:r>
            <a:r>
              <a:rPr lang="en-US" altLang="zh-CN" dirty="0" smtClean="0"/>
              <a:t>- </a:t>
            </a:r>
            <a:r>
              <a:rPr lang="zh-CN" altLang="en-US" dirty="0" smtClean="0"/>
              <a:t>下</a:t>
            </a:r>
            <a:r>
              <a:rPr lang="zh-CN" altLang="en-US" dirty="0"/>
              <a:t>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zh-CN" altLang="en-US" dirty="0"/>
              <a:t>居士的行为也可以分上、中、下三个层次。最下等、最基础的行为首先是受居士五戒，如果不能五戒全受，就在其中选择受一条戒、两条戒、三条戒或四条戒都可以。在受戒的基础上，尽量地断恶行善。十善、十不善我们都知道，</a:t>
            </a:r>
            <a:r>
              <a:rPr lang="en-US" altLang="zh-CN" dirty="0"/>
              <a:t>《</a:t>
            </a:r>
            <a:r>
              <a:rPr lang="zh-CN" altLang="en-US" dirty="0"/>
              <a:t>普贤上师言教</a:t>
            </a:r>
            <a:r>
              <a:rPr lang="en-US" altLang="zh-CN" dirty="0"/>
              <a:t>》</a:t>
            </a:r>
            <a:r>
              <a:rPr lang="zh-CN" altLang="en-US" dirty="0"/>
              <a:t>里面讲得非常清楚。这是最基础、最下等的行为。</a:t>
            </a:r>
          </a:p>
          <a:p>
            <a:pPr fontAlgn="base"/>
            <a:r>
              <a:rPr lang="zh-CN" altLang="en-US" dirty="0" smtClean="0"/>
              <a:t>居</a:t>
            </a:r>
            <a:r>
              <a:rPr lang="zh-CN" altLang="en-US" dirty="0"/>
              <a:t>士五戒</a:t>
            </a:r>
            <a:r>
              <a:rPr lang="en-US" altLang="zh-CN" dirty="0"/>
              <a:t>: </a:t>
            </a:r>
            <a:r>
              <a:rPr lang="zh-CN" altLang="en-US" dirty="0"/>
              <a:t>殺、盜、淫、妄、酒</a:t>
            </a:r>
          </a:p>
          <a:p>
            <a:pPr fontAlgn="base"/>
            <a:r>
              <a:rPr lang="zh-CN" altLang="en-US" dirty="0"/>
              <a:t>十善</a:t>
            </a:r>
          </a:p>
          <a:p>
            <a:pPr fontAlgn="base"/>
            <a:r>
              <a:rPr lang="zh-CN" altLang="en-US" dirty="0"/>
              <a:t>十不</a:t>
            </a:r>
            <a:r>
              <a:rPr lang="zh-CN" altLang="en-US" dirty="0" smtClean="0"/>
              <a:t>善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90680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155" y="467360"/>
            <a:ext cx="10341725" cy="683346"/>
          </a:xfrm>
        </p:spPr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下等的行为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464" y="1955654"/>
            <a:ext cx="6517242" cy="39152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8008" y="792497"/>
            <a:ext cx="4007237" cy="557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490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下等的行为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zh-CN" altLang="en-US" sz="3200" dirty="0"/>
              <a:t>下等的行为当中的两个问题：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altLang="zh-CN" sz="3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zh-CN" altLang="en-US" sz="3000" dirty="0" smtClean="0"/>
              <a:t>第</a:t>
            </a:r>
            <a:r>
              <a:rPr lang="zh-CN" altLang="en-US" sz="3000" dirty="0"/>
              <a:t>一  吃素的问题。</a:t>
            </a:r>
          </a:p>
          <a:p>
            <a:pPr lvl="2" fontAlgn="base">
              <a:buFont typeface="Arial" panose="020B0604020202020204" pitchFamily="34" charset="0"/>
              <a:buChar char="•"/>
            </a:pPr>
            <a:r>
              <a:rPr lang="zh-CN" altLang="en-US" sz="2600" dirty="0"/>
              <a:t>部分居士也许还没有吃素，就一定要吃素，</a:t>
            </a:r>
          </a:p>
          <a:p>
            <a:pPr lvl="2" fontAlgn="base">
              <a:buFont typeface="Arial" panose="020B0604020202020204" pitchFamily="34" charset="0"/>
              <a:buChar char="•"/>
            </a:pPr>
            <a:r>
              <a:rPr lang="zh-CN" altLang="en-US" sz="2600" dirty="0"/>
              <a:t>认为密宗是允许吃肉的，这是错误的观点</a:t>
            </a:r>
            <a:r>
              <a:rPr lang="en-US" altLang="zh-CN" sz="2600" dirty="0"/>
              <a:t>,</a:t>
            </a:r>
            <a:endParaRPr lang="zh-CN" altLang="en-US" sz="2600" dirty="0"/>
          </a:p>
          <a:p>
            <a:pPr lvl="2" fontAlgn="base">
              <a:buFont typeface="Arial" panose="020B0604020202020204" pitchFamily="34" charset="0"/>
              <a:buChar char="•"/>
            </a:pPr>
            <a:r>
              <a:rPr lang="zh-CN" altLang="en-US" sz="2600" dirty="0"/>
              <a:t>汉地的大乘佛法在吃素方面，有非常良好的传统，</a:t>
            </a:r>
          </a:p>
          <a:p>
            <a:pPr lvl="2" fontAlgn="base">
              <a:buFont typeface="Arial" panose="020B0604020202020204" pitchFamily="34" charset="0"/>
              <a:buChar char="•"/>
            </a:pPr>
            <a:r>
              <a:rPr lang="zh-CN" altLang="en-US" sz="2600" dirty="0"/>
              <a:t>南传佛教的僧侣托钵化缘，所以吃纯素有一定的困</a:t>
            </a:r>
            <a:r>
              <a:rPr lang="zh-CN" altLang="en-US" sz="2600" dirty="0" smtClean="0"/>
              <a:t>难</a:t>
            </a:r>
            <a:endParaRPr lang="zh-CN" altLang="en-US" sz="2600" dirty="0"/>
          </a:p>
          <a:p>
            <a:pPr marL="4572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6641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下等的行为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641764"/>
            <a:ext cx="9509760" cy="4790209"/>
          </a:xfrm>
        </p:spPr>
        <p:txBody>
          <a:bodyPr>
            <a:normAutofit lnSpcReduction="10000"/>
          </a:bodyPr>
          <a:lstStyle/>
          <a:p>
            <a:r>
              <a:rPr lang="zh-CN" altLang="en-US" sz="2600" dirty="0"/>
              <a:t>第二个问题，是上师、弟子与金刚道友之间的问题。</a:t>
            </a:r>
          </a:p>
          <a:p>
            <a:pPr lvl="1" fontAlgn="base"/>
            <a:r>
              <a:rPr lang="zh-CN" altLang="en-US" sz="2200" dirty="0"/>
              <a:t>依止某个上师并接受了一些灌顶和密法之后</a:t>
            </a:r>
            <a:r>
              <a:rPr lang="en-US" altLang="zh-CN" sz="2200" dirty="0"/>
              <a:t>, </a:t>
            </a:r>
            <a:r>
              <a:rPr lang="zh-CN" altLang="en-US" sz="2200" dirty="0"/>
              <a:t>对上师产生了负面的看法， 师徒之间产生了矛盾，</a:t>
            </a:r>
          </a:p>
          <a:p>
            <a:pPr lvl="1" fontAlgn="base"/>
            <a:r>
              <a:rPr lang="zh-CN" altLang="en-US" sz="2200" dirty="0"/>
              <a:t>看见金刚道友的行为不正当，感到非常失望，以放弃学佛。</a:t>
            </a:r>
          </a:p>
          <a:p>
            <a:r>
              <a:rPr lang="zh-CN" altLang="en-US" sz="2600" dirty="0"/>
              <a:t>正确的认识：</a:t>
            </a:r>
          </a:p>
          <a:p>
            <a:pPr lvl="1" fontAlgn="base"/>
            <a:r>
              <a:rPr lang="zh-CN" altLang="en-US" sz="2200" dirty="0"/>
              <a:t>一个普通人的行为，不能够代表佛法， （观音菩萨代表佛教的慈悲；文殊菩萨代表佛教的智慧）</a:t>
            </a:r>
          </a:p>
          <a:p>
            <a:pPr lvl="1" fontAlgn="base"/>
            <a:r>
              <a:rPr lang="zh-CN" altLang="en-US" sz="2200" dirty="0"/>
              <a:t>佛说：依法不依人，是判断非的准则。</a:t>
            </a:r>
          </a:p>
          <a:p>
            <a:pPr lvl="1" fontAlgn="base"/>
            <a:r>
              <a:rPr lang="zh-CN" altLang="en-US" sz="2200" dirty="0"/>
              <a:t>上师、金刚道友的行为，是他们个人的行为，并不能代表佛法，也不能代表藏传佛教，这一点我们一定要划分清楚。</a:t>
            </a:r>
          </a:p>
          <a:p>
            <a:pPr lvl="1" fontAlgn="base"/>
            <a:r>
              <a:rPr lang="zh-CN" altLang="en-US" sz="2200" dirty="0"/>
              <a:t>不要轻易地把上师、活佛看成佛，</a:t>
            </a:r>
          </a:p>
          <a:p>
            <a:pPr lvl="1" fontAlgn="base"/>
            <a:r>
              <a:rPr lang="zh-CN" altLang="en-US" sz="2200" dirty="0"/>
              <a:t>密宗本身有明确的规定：依止一个上师一定要观察十二年</a:t>
            </a:r>
          </a:p>
          <a:p>
            <a:pPr marL="4572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4639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下等的行为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zh-CN" altLang="en-US" sz="2800" dirty="0"/>
              <a:t>上师的教导：</a:t>
            </a:r>
          </a:p>
          <a:p>
            <a:pPr fontAlgn="base"/>
            <a:r>
              <a:rPr lang="zh-CN" altLang="en-US" sz="2800" dirty="0"/>
              <a:t>依止上师之前一定要观察；</a:t>
            </a:r>
          </a:p>
          <a:p>
            <a:pPr fontAlgn="base"/>
            <a:r>
              <a:rPr lang="zh-CN" altLang="en-US" sz="2800" dirty="0"/>
              <a:t>如果没有依止的必要，我们也不应该观察别人的过失。</a:t>
            </a:r>
          </a:p>
          <a:p>
            <a:pPr fontAlgn="base"/>
            <a:r>
              <a:rPr lang="zh-CN" altLang="en-US" sz="2800" dirty="0"/>
              <a:t>学佛是要学佛的行为，不是学金刚道友或其他人。</a:t>
            </a:r>
          </a:p>
          <a:p>
            <a:pPr fontAlgn="base"/>
            <a:r>
              <a:rPr lang="zh-CN" altLang="en-US" sz="2800" dirty="0"/>
              <a:t>没有按照密宗的要求去观察，之后又违背密宗的戒律而毁谤，这样可能永远都修不成密法。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2431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 smtClean="0"/>
              <a:t>- </a:t>
            </a:r>
            <a:r>
              <a:rPr lang="zh-CN" altLang="en-US" dirty="0" smtClean="0"/>
              <a:t>中</a:t>
            </a:r>
            <a:r>
              <a:rPr lang="zh-CN" altLang="en-US" dirty="0"/>
              <a:t>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zh-CN" altLang="en-US" sz="2400" dirty="0"/>
              <a:t>中等的行为是在菩提心的基础上，尽量地利益众生。</a:t>
            </a:r>
          </a:p>
          <a:p>
            <a:pPr marL="45720" indent="0">
              <a:buNone/>
            </a:pPr>
            <a:r>
              <a:rPr lang="zh-CN" altLang="en-US" sz="2400" dirty="0"/>
              <a:t>大乘佛教利益众生的方法，就是六波罗蜜多：</a:t>
            </a:r>
          </a:p>
          <a:p>
            <a:pPr marL="45720" indent="0">
              <a:buNone/>
            </a:pPr>
            <a:r>
              <a:rPr lang="en-US" altLang="zh-CN" sz="2400" dirty="0" smtClean="0"/>
              <a:t>	</a:t>
            </a:r>
            <a:r>
              <a:rPr lang="zh-CN" altLang="en-US" sz="2400" dirty="0" smtClean="0"/>
              <a:t>布</a:t>
            </a:r>
            <a:r>
              <a:rPr lang="zh-CN" altLang="en-US" sz="2400" dirty="0"/>
              <a:t>施波罗蜜多 </a:t>
            </a:r>
            <a:r>
              <a:rPr lang="zh-CN" altLang="en-US" sz="2400" dirty="0" smtClean="0"/>
              <a:t>  持</a:t>
            </a:r>
            <a:r>
              <a:rPr lang="zh-CN" altLang="en-US" sz="2400" dirty="0"/>
              <a:t>戒波罗蜜多 </a:t>
            </a:r>
            <a:r>
              <a:rPr lang="zh-CN" altLang="en-US" sz="2400" dirty="0" smtClean="0"/>
              <a:t>  忍</a:t>
            </a:r>
            <a:r>
              <a:rPr lang="zh-CN" altLang="en-US" sz="2400" dirty="0"/>
              <a:t>辱波罗蜜多</a:t>
            </a:r>
          </a:p>
          <a:p>
            <a:pPr marL="45720" indent="0">
              <a:buNone/>
            </a:pPr>
            <a:r>
              <a:rPr lang="en-US" altLang="zh-CN" sz="2400" dirty="0" smtClean="0"/>
              <a:t>	</a:t>
            </a:r>
            <a:r>
              <a:rPr lang="zh-CN" altLang="en-US" sz="2400" dirty="0" smtClean="0"/>
              <a:t>精</a:t>
            </a:r>
            <a:r>
              <a:rPr lang="zh-CN" altLang="en-US" sz="2400" dirty="0"/>
              <a:t>进波罗蜜多 </a:t>
            </a:r>
            <a:r>
              <a:rPr lang="zh-CN" altLang="en-US" sz="2400" dirty="0" smtClean="0"/>
              <a:t>  禅</a:t>
            </a:r>
            <a:r>
              <a:rPr lang="zh-CN" altLang="en-US" sz="2400" dirty="0"/>
              <a:t>定波罗蜜多 </a:t>
            </a:r>
            <a:r>
              <a:rPr lang="zh-CN" altLang="en-US" sz="2400" dirty="0" smtClean="0"/>
              <a:t>  智</a:t>
            </a:r>
            <a:r>
              <a:rPr lang="zh-CN" altLang="en-US" sz="2400" dirty="0"/>
              <a:t>慧波罗蜜</a:t>
            </a:r>
            <a:r>
              <a:rPr lang="zh-CN" altLang="en-US" sz="2400" dirty="0" smtClean="0"/>
              <a:t>多</a:t>
            </a:r>
            <a:r>
              <a:rPr lang="zh-CN" altLang="en-US" sz="2400" dirty="0"/>
              <a:t/>
            </a:r>
            <a:br>
              <a:rPr lang="zh-CN" altLang="en-US" sz="2400" dirty="0"/>
            </a:br>
            <a:r>
              <a:rPr lang="zh-CN" altLang="en-US" sz="2400" dirty="0"/>
              <a:t/>
            </a:r>
            <a:br>
              <a:rPr lang="zh-CN" altLang="en-US" sz="2400" dirty="0"/>
            </a:br>
            <a:r>
              <a:rPr lang="zh-CN" altLang="en-US" sz="2400" dirty="0"/>
              <a:t>行六波罗蜜可成就十种自在：</a:t>
            </a:r>
          </a:p>
          <a:p>
            <a:pPr marL="45720" indent="0">
              <a:buNone/>
            </a:pPr>
            <a:r>
              <a:rPr lang="en-US" altLang="zh-CN" sz="2400" dirty="0" smtClean="0"/>
              <a:t>	1</a:t>
            </a:r>
            <a:r>
              <a:rPr lang="en-US" altLang="zh-CN" sz="2400" dirty="0"/>
              <a:t>.</a:t>
            </a:r>
            <a:r>
              <a:rPr lang="zh-CN" altLang="en-US" sz="2400" dirty="0"/>
              <a:t>命自在 </a:t>
            </a:r>
            <a:r>
              <a:rPr lang="en-US" altLang="zh-CN" sz="2400" dirty="0"/>
              <a:t>2.</a:t>
            </a:r>
            <a:r>
              <a:rPr lang="zh-CN" altLang="en-US" sz="2400" dirty="0"/>
              <a:t>心自在 </a:t>
            </a:r>
            <a:r>
              <a:rPr lang="zh-CN" altLang="en-US" sz="2400" dirty="0" smtClean="0"/>
              <a:t>   </a:t>
            </a:r>
            <a:r>
              <a:rPr lang="en-US" altLang="zh-CN" sz="2400" dirty="0" smtClean="0"/>
              <a:t>3</a:t>
            </a:r>
            <a:r>
              <a:rPr lang="en-US" altLang="zh-CN" sz="2400" dirty="0"/>
              <a:t>.</a:t>
            </a:r>
            <a:r>
              <a:rPr lang="zh-CN" altLang="en-US" sz="2400" dirty="0"/>
              <a:t>财自在 </a:t>
            </a:r>
            <a:r>
              <a:rPr lang="zh-CN" altLang="en-US" sz="2400" dirty="0" smtClean="0"/>
              <a:t>    </a:t>
            </a:r>
            <a:r>
              <a:rPr lang="en-US" altLang="zh-CN" sz="2400" dirty="0" smtClean="0"/>
              <a:t>4</a:t>
            </a:r>
            <a:r>
              <a:rPr lang="en-US" altLang="zh-CN" sz="2400" dirty="0"/>
              <a:t>.</a:t>
            </a:r>
            <a:r>
              <a:rPr lang="zh-CN" altLang="en-US" sz="2400" dirty="0"/>
              <a:t>业自在 </a:t>
            </a:r>
            <a:r>
              <a:rPr lang="en-US" altLang="zh-CN" sz="2400" dirty="0"/>
              <a:t>5.</a:t>
            </a:r>
            <a:r>
              <a:rPr lang="zh-CN" altLang="en-US" sz="2400" dirty="0"/>
              <a:t>生自在 </a:t>
            </a:r>
          </a:p>
          <a:p>
            <a:pPr marL="45720" indent="0">
              <a:buNone/>
            </a:pPr>
            <a:r>
              <a:rPr lang="en-US" altLang="zh-CN" sz="2400" dirty="0" smtClean="0"/>
              <a:t>	6</a:t>
            </a:r>
            <a:r>
              <a:rPr lang="en-US" altLang="zh-CN" sz="2400" dirty="0"/>
              <a:t>.</a:t>
            </a:r>
            <a:r>
              <a:rPr lang="zh-CN" altLang="en-US" sz="2400" dirty="0"/>
              <a:t>愿自在 </a:t>
            </a:r>
            <a:r>
              <a:rPr lang="en-US" altLang="zh-CN" sz="2400" dirty="0"/>
              <a:t>7.</a:t>
            </a:r>
            <a:r>
              <a:rPr lang="zh-CN" altLang="en-US" sz="2400" dirty="0"/>
              <a:t>信解自在 </a:t>
            </a:r>
            <a:r>
              <a:rPr lang="en-US" altLang="zh-CN" sz="2400" dirty="0"/>
              <a:t>8.</a:t>
            </a:r>
            <a:r>
              <a:rPr lang="zh-CN" altLang="en-US" sz="2400" dirty="0"/>
              <a:t>如意自在 </a:t>
            </a:r>
            <a:r>
              <a:rPr lang="en-US" altLang="zh-CN" sz="2400" dirty="0"/>
              <a:t>9.</a:t>
            </a:r>
            <a:r>
              <a:rPr lang="zh-CN" altLang="en-US" sz="2400" dirty="0"/>
              <a:t>智自在 </a:t>
            </a:r>
            <a:r>
              <a:rPr lang="en-US" altLang="zh-CN" sz="2400" dirty="0"/>
              <a:t>10.</a:t>
            </a:r>
            <a:r>
              <a:rPr lang="zh-CN" altLang="en-US" sz="2400" dirty="0"/>
              <a:t>法自在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6477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中等的行为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8782" y="1506682"/>
            <a:ext cx="3564082" cy="4127627"/>
          </a:xfrm>
        </p:spPr>
        <p:txBody>
          <a:bodyPr/>
          <a:lstStyle/>
          <a:p>
            <a:pPr marL="45720" indent="0">
              <a:buNone/>
            </a:pPr>
            <a:r>
              <a:rPr lang="zh-CN" altLang="en-US" dirty="0"/>
              <a:t>六度的原名是</a:t>
            </a:r>
            <a:r>
              <a:rPr lang="en-US" altLang="zh-CN" dirty="0"/>
              <a:t>"</a:t>
            </a:r>
            <a:r>
              <a:rPr lang="zh-CN" altLang="en-US" dirty="0"/>
              <a:t>六波罗蜜</a:t>
            </a:r>
            <a:r>
              <a:rPr lang="en-US" altLang="zh-CN" dirty="0"/>
              <a:t>"</a:t>
            </a:r>
            <a:r>
              <a:rPr lang="zh-CN" altLang="en-US" dirty="0"/>
              <a:t>。波罗蜜是梵语，华译是</a:t>
            </a:r>
            <a:r>
              <a:rPr lang="en-US" altLang="zh-CN" dirty="0"/>
              <a:t>"</a:t>
            </a:r>
            <a:r>
              <a:rPr lang="zh-CN" altLang="en-US" dirty="0"/>
              <a:t>到彼岸</a:t>
            </a:r>
            <a:r>
              <a:rPr lang="en-US" altLang="zh-CN" dirty="0"/>
              <a:t>"</a:t>
            </a:r>
            <a:r>
              <a:rPr lang="zh-CN" altLang="en-US" dirty="0"/>
              <a:t>；因修行者乘著大行之船，能由生死苦恼的此岸，度到涅槃安乐的彼岸</a:t>
            </a:r>
            <a:r>
              <a:rPr lang="zh-CN" altLang="en-US" dirty="0" smtClean="0"/>
              <a:t>。</a:t>
            </a:r>
            <a:endParaRPr lang="zh-CN" altLang="en-US" dirty="0"/>
          </a:p>
        </p:txBody>
      </p:sp>
      <p:pic>
        <p:nvPicPr>
          <p:cNvPr id="2050" name="Picture 2" descr="http://www.minlun.org.tw/14pt/14p/%E5%8D%81%E4%BA%8C%E7%94%B2%E3%80%81%E4%B9%99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76" r="24486" b="15545"/>
          <a:stretch/>
        </p:blipFill>
        <p:spPr bwMode="auto">
          <a:xfrm>
            <a:off x="1434637" y="1506682"/>
            <a:ext cx="4955771" cy="4831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423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/>
              <a:t>- </a:t>
            </a:r>
            <a:r>
              <a:rPr lang="zh-CN" altLang="en-US" dirty="0"/>
              <a:t>中等的行为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zh-CN" altLang="en-US" sz="2800" dirty="0"/>
              <a:t>胜义菩提心不会立即生起，是有过程、有次第的，按发心去做。</a:t>
            </a:r>
          </a:p>
          <a:p>
            <a:pPr fontAlgn="base"/>
            <a:r>
              <a:rPr lang="zh-CN" altLang="en-US" sz="2800" dirty="0"/>
              <a:t>先易后难，能做到的先做，做不到的可以放在后面。（比如布施身体，我们暂时做不到）</a:t>
            </a:r>
          </a:p>
          <a:p>
            <a:pPr fontAlgn="base"/>
            <a:r>
              <a:rPr lang="zh-CN" altLang="en-US" sz="2800" dirty="0"/>
              <a:t>要从内心深处真真切切地发起利益众生的，清净的发心。</a:t>
            </a:r>
          </a:p>
          <a:p>
            <a:pPr fontAlgn="base"/>
            <a:r>
              <a:rPr lang="zh-CN" altLang="en-US" sz="2800" dirty="0"/>
              <a:t>下等的行为和中等的行为，都是我们目前力所能及的范畴</a:t>
            </a:r>
            <a:r>
              <a:rPr lang="zh-CN" altLang="en-US" sz="2800" dirty="0" smtClean="0"/>
              <a:t>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19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居士的行为 </a:t>
            </a:r>
            <a:r>
              <a:rPr lang="en-US" altLang="zh-CN" dirty="0" smtClean="0"/>
              <a:t>– </a:t>
            </a:r>
            <a:r>
              <a:rPr lang="zh-CN" altLang="en-US" dirty="0" smtClean="0"/>
              <a:t>上等</a:t>
            </a:r>
            <a:r>
              <a:rPr lang="zh-CN" altLang="en-US" dirty="0"/>
              <a:t>的行为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zh-CN" altLang="en-US" sz="2800" dirty="0"/>
              <a:t>上等的行为是密宗的行为。</a:t>
            </a:r>
          </a:p>
          <a:p>
            <a:pPr fontAlgn="base"/>
            <a:r>
              <a:rPr lang="zh-CN" altLang="en-US" sz="2800" dirty="0"/>
              <a:t>密宗的行为 主要建立在生起次第、圆满次第的基础上，以菩提心利益众生，通过不可思议的方法，把众生引导到解脱道上面，具有不可思议的功德。</a:t>
            </a:r>
          </a:p>
          <a:p>
            <a:pPr lvl="1" fontAlgn="base"/>
            <a:r>
              <a:rPr lang="zh-CN" altLang="en-US" sz="2400" dirty="0"/>
              <a:t>米拉日巴尊者</a:t>
            </a:r>
          </a:p>
          <a:p>
            <a:pPr lvl="1" fontAlgn="base"/>
            <a:r>
              <a:rPr lang="zh-CN" altLang="en-US" sz="2400" dirty="0"/>
              <a:t>维摩诘居士</a:t>
            </a:r>
          </a:p>
          <a:p>
            <a:r>
              <a:rPr lang="zh-CN" altLang="en-US" sz="2800" dirty="0"/>
              <a:t>这些行</a:t>
            </a:r>
            <a:r>
              <a:rPr lang="zh-CN" altLang="en-US" sz="2800" dirty="0" smtClean="0"/>
              <a:t>为因为我</a:t>
            </a:r>
            <a:r>
              <a:rPr lang="zh-CN" altLang="en-US" sz="2800" dirty="0"/>
              <a:t>们现在根本没有生起次第、圆满次第的基</a:t>
            </a:r>
            <a:r>
              <a:rPr lang="zh-CN" altLang="en-US" sz="2800" dirty="0" smtClean="0"/>
              <a:t>础，所以暂时做不到。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4115191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如何做一个标准居士 </a:t>
            </a:r>
            <a:r>
              <a:rPr lang="en-US" altLang="zh-CN" dirty="0"/>
              <a:t>– </a:t>
            </a:r>
            <a:r>
              <a:rPr lang="zh-CN" altLang="en-US" dirty="0"/>
              <a:t>总结</a:t>
            </a: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393562"/>
              </p:ext>
            </p:extLst>
          </p:nvPr>
        </p:nvGraphicFramePr>
        <p:xfrm>
          <a:off x="1341438" y="2016911"/>
          <a:ext cx="8767460" cy="389732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191865"/>
                <a:gridCol w="2191865"/>
                <a:gridCol w="2191865"/>
                <a:gridCol w="2191865"/>
              </a:tblGrid>
              <a:tr h="680486">
                <a:tc>
                  <a:txBody>
                    <a:bodyPr/>
                    <a:lstStyle/>
                    <a:p>
                      <a:pPr fontAlgn="t"/>
                      <a:r>
                        <a:rPr lang="en-CA" sz="1700" dirty="0">
                          <a:effectLst/>
                        </a:rPr>
                        <a:t> </a:t>
                      </a:r>
                    </a:p>
                  </a:txBody>
                  <a:tcPr marL="88375" marR="88375" marT="44187" marB="44187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20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下等的标准居士</a:t>
                      </a:r>
                      <a:endParaRPr lang="zh-CN" altLang="en-US" sz="20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0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中等的标准居士</a:t>
                      </a:r>
                      <a:endParaRPr lang="zh-CN" altLang="en-US" sz="20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0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上等的标准居士</a:t>
                      </a:r>
                      <a:endParaRPr lang="zh-CN" altLang="en-US" sz="20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</a:tr>
              <a:tr h="883748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见解</a:t>
                      </a:r>
                      <a:endParaRPr lang="zh-CN" altLang="en-US" sz="18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深信因果</a:t>
                      </a:r>
                      <a:endParaRPr lang="zh-CN" altLang="en-US" sz="17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深信轮回</a:t>
                      </a:r>
                      <a:endParaRPr lang="zh-CN" altLang="en-US" sz="17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中观的空性见</a:t>
                      </a:r>
                      <a:endParaRPr lang="zh-CN" altLang="en-US" sz="17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光明如来藏和密宗的见解</a:t>
                      </a:r>
                      <a:endParaRPr lang="zh-CN" altLang="en-US" sz="17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</a:tr>
              <a:tr h="1166547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修法</a:t>
                      </a:r>
                      <a:endParaRPr lang="zh-CN" altLang="en-US" sz="18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四外加行</a:t>
                      </a:r>
                      <a:endParaRPr lang="zh-CN" altLang="en-US" sz="17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生起出离心</a:t>
                      </a:r>
                      <a:endParaRPr lang="zh-CN" altLang="en-US" sz="17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菩提心和空性</a:t>
                      </a:r>
                      <a:endParaRPr lang="zh-CN" altLang="en-US" sz="17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密宗生起次第、圆满次第、</a:t>
                      </a:r>
                      <a:endParaRPr lang="zh-CN" altLang="en-US" sz="17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大圆满等修法</a:t>
                      </a:r>
                      <a:endParaRPr lang="zh-CN" altLang="en-US" sz="17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</a:tr>
              <a:tr h="1166547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8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行为</a:t>
                      </a:r>
                      <a:endParaRPr lang="zh-CN" altLang="en-US" sz="18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守持居士五戒</a:t>
                      </a:r>
                      <a:endParaRPr lang="zh-CN" altLang="en-US" sz="17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菩提心受持下</a:t>
                      </a:r>
                      <a:endParaRPr lang="zh-CN" altLang="en-US" sz="17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700" u="none" strike="noStrike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行六波罗蜜多</a:t>
                      </a:r>
                      <a:endParaRPr lang="zh-CN" altLang="en-US" sz="170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不可思议的</a:t>
                      </a:r>
                      <a:endParaRPr lang="zh-CN" altLang="en-US" sz="17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700" u="none" strike="noStrike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密宗的行为</a:t>
                      </a:r>
                      <a:endParaRPr lang="zh-CN" altLang="en-US" sz="17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35350" marR="35350" marT="35350" marB="3535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41438" y="2016125"/>
            <a:ext cx="11241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379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本次学习内容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前期回顾</a:t>
            </a:r>
            <a:endParaRPr lang="en-CA" altLang="zh-CN" dirty="0" smtClean="0"/>
          </a:p>
          <a:p>
            <a:r>
              <a:rPr lang="zh-CN" altLang="en-US" dirty="0"/>
              <a:t>慧灯禅修班学习计</a:t>
            </a:r>
            <a:r>
              <a:rPr lang="zh-CN" altLang="en-US" dirty="0" smtClean="0"/>
              <a:t>划</a:t>
            </a:r>
            <a:endParaRPr lang="en-US" altLang="zh-CN" dirty="0" smtClean="0"/>
          </a:p>
          <a:p>
            <a:r>
              <a:rPr lang="zh-CN" altLang="en-US" dirty="0" smtClean="0"/>
              <a:t>慈师讲课视频：居士的行为</a:t>
            </a:r>
            <a:endParaRPr lang="en-US" altLang="zh-CN" dirty="0" smtClean="0"/>
          </a:p>
          <a:p>
            <a:r>
              <a:rPr lang="zh-CN" altLang="en-US" dirty="0"/>
              <a:t>本</a:t>
            </a:r>
            <a:r>
              <a:rPr lang="zh-CN" altLang="en-US" dirty="0" smtClean="0"/>
              <a:t>次课文浏览</a:t>
            </a:r>
            <a:endParaRPr lang="en-US" altLang="zh-CN" dirty="0" smtClean="0"/>
          </a:p>
          <a:p>
            <a:r>
              <a:rPr lang="zh-CN" altLang="en-US" dirty="0" smtClean="0"/>
              <a:t>本次学习重点概念和难题解析</a:t>
            </a:r>
            <a:endParaRPr lang="en-US" altLang="zh-CN" dirty="0" smtClean="0"/>
          </a:p>
          <a:p>
            <a:r>
              <a:rPr lang="zh-CN" altLang="en-US" dirty="0"/>
              <a:t>讨</a:t>
            </a:r>
            <a:r>
              <a:rPr lang="zh-CN" altLang="en-US" dirty="0" smtClean="0"/>
              <a:t>论思考题</a:t>
            </a:r>
            <a:endParaRPr lang="en-US" altLang="zh-CN" dirty="0" smtClean="0"/>
          </a:p>
          <a:p>
            <a:r>
              <a:rPr lang="zh-CN" altLang="en-US" dirty="0"/>
              <a:t>课</a:t>
            </a:r>
            <a:r>
              <a:rPr lang="zh-CN" altLang="en-US" dirty="0" smtClean="0"/>
              <a:t>后总结和点评</a:t>
            </a:r>
            <a:endParaRPr lang="en-US" dirty="0"/>
          </a:p>
        </p:txBody>
      </p:sp>
      <p:pic>
        <p:nvPicPr>
          <p:cNvPr id="2050" name="Picture 2" descr="5fbf6dacx8901c890dcb0&amp;690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691" y="1901952"/>
            <a:ext cx="52578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0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如何做一个标准居士 </a:t>
            </a:r>
            <a:r>
              <a:rPr lang="en-US" altLang="zh-CN" dirty="0"/>
              <a:t>– </a:t>
            </a:r>
            <a:r>
              <a:rPr lang="zh-CN" altLang="en-US" dirty="0"/>
              <a:t>总结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zh-CN" altLang="en-US" sz="2800" dirty="0"/>
              <a:t>上等的见解我们没有；上等的修法至少目前我们还不能修；上等的行为都是密宗的，我们目前还做不到。留待将来。</a:t>
            </a:r>
          </a:p>
          <a:p>
            <a:pPr fontAlgn="base"/>
            <a:r>
              <a:rPr lang="zh-CN" altLang="en-US" sz="2800" dirty="0"/>
              <a:t>下等与中等的见解我们可以有，下等与中等的修法我们可以修，下等与中等的行为我们也可以做。</a:t>
            </a:r>
          </a:p>
          <a:p>
            <a:pPr fontAlgn="base"/>
            <a:r>
              <a:rPr lang="zh-CN" altLang="en-US" sz="2800" dirty="0"/>
              <a:t>如果具备前三个见、修、行，就是下等的标准居士；如果具备中间的三个见、修、行，就是中等的标准居士；如果具备后三个见、修、行，就是上等的标准居士</a:t>
            </a:r>
            <a:r>
              <a:rPr lang="zh-CN" altLang="en-US" sz="2800" dirty="0" smtClean="0"/>
              <a:t>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58912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如何做一个标准居</a:t>
            </a:r>
            <a:r>
              <a:rPr lang="zh-CN" altLang="en-US" dirty="0" smtClean="0"/>
              <a:t>士 </a:t>
            </a:r>
            <a:r>
              <a:rPr lang="en-US" altLang="zh-CN" dirty="0" smtClean="0"/>
              <a:t>- </a:t>
            </a:r>
            <a:r>
              <a:rPr lang="zh-CN" altLang="en-US" dirty="0" smtClean="0"/>
              <a:t>几</a:t>
            </a:r>
            <a:r>
              <a:rPr lang="zh-CN" altLang="en-US" dirty="0"/>
              <a:t>点忠告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fontAlgn="base"/>
            <a:r>
              <a:rPr lang="zh-CN" altLang="en-US" sz="2400" dirty="0"/>
              <a:t>遇到真正有资格传密法、传大圆满的上师，也可以提前听一听，提前了解了解。（这样的具德上师现在非常稀有难得，错过会后悔。）</a:t>
            </a:r>
          </a:p>
          <a:p>
            <a:pPr fontAlgn="base"/>
            <a:r>
              <a:rPr lang="zh-CN" altLang="en-US" sz="2400" dirty="0"/>
              <a:t>密宗要求一旦依止了上师以后，无论遇到什么样的问题，都不能有任何邪见，否则：</a:t>
            </a:r>
          </a:p>
          <a:p>
            <a:pPr lvl="1" fontAlgn="base"/>
            <a:r>
              <a:rPr lang="zh-CN" altLang="en-US" sz="2000" dirty="0"/>
              <a:t>第一个，就是在密乘戒上会出现问题；</a:t>
            </a:r>
          </a:p>
          <a:p>
            <a:pPr lvl="1" fontAlgn="base"/>
            <a:r>
              <a:rPr lang="zh-CN" altLang="en-US" sz="2000" dirty="0"/>
              <a:t>第二个，自己的修行也不会增长。</a:t>
            </a:r>
          </a:p>
          <a:p>
            <a:pPr fontAlgn="base"/>
            <a:r>
              <a:rPr lang="zh-CN" altLang="en-US" sz="2400" dirty="0"/>
              <a:t>密宗的修法，特别是大圆满，全都要靠上师的加持，上师的加持又要靠自己的信心。</a:t>
            </a:r>
          </a:p>
          <a:p>
            <a:pPr fontAlgn="base"/>
            <a:r>
              <a:rPr lang="zh-CN" altLang="en-US" sz="2400" dirty="0"/>
              <a:t>修大圆满为时太早，我们还是要先修加行，这是很重要的。 </a:t>
            </a:r>
          </a:p>
        </p:txBody>
      </p:sp>
    </p:spTree>
    <p:extLst>
      <p:ext uri="{BB962C8B-B14F-4D97-AF65-F5344CB8AC3E}">
        <p14:creationId xmlns:p14="http://schemas.microsoft.com/office/powerpoint/2010/main" val="128850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536" y="467360"/>
            <a:ext cx="10092344" cy="683346"/>
          </a:xfrm>
        </p:spPr>
        <p:txBody>
          <a:bodyPr/>
          <a:lstStyle/>
          <a:p>
            <a:r>
              <a:rPr lang="zh-CN" altLang="en-US" dirty="0" smtClean="0"/>
              <a:t>问题讨论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845" y="1444337"/>
            <a:ext cx="5081155" cy="4707082"/>
          </a:xfrm>
        </p:spPr>
        <p:txBody>
          <a:bodyPr>
            <a:normAutofit/>
          </a:bodyPr>
          <a:lstStyle/>
          <a:p>
            <a:pPr marL="502920" indent="-457200">
              <a:lnSpc>
                <a:spcPct val="107000"/>
              </a:lnSpc>
              <a:buFont typeface="+mj-lt"/>
              <a:buAutoNum type="arabicPeriod"/>
            </a:pPr>
            <a:r>
              <a:rPr lang="zh-CN" altLang="en-US" dirty="0"/>
              <a:t>请简约描述一下修法的次第。对我们目前来说，最重要的是什么修法？</a:t>
            </a:r>
            <a:endParaRPr lang="en-CA" dirty="0"/>
          </a:p>
          <a:p>
            <a:pPr marL="502920" indent="-457200">
              <a:lnSpc>
                <a:spcPct val="107000"/>
              </a:lnSpc>
              <a:buFont typeface="+mj-lt"/>
              <a:buAutoNum type="arabicPeriod"/>
            </a:pPr>
            <a:r>
              <a:rPr lang="zh-CN" altLang="en-US" dirty="0"/>
              <a:t>慈</a:t>
            </a:r>
            <a:r>
              <a:rPr lang="zh-CN" altLang="en-US" dirty="0"/>
              <a:t>师说，贪欲是轮回之因，那么噌心和痴心是不是呢？</a:t>
            </a:r>
            <a:endParaRPr lang="en-CA" altLang="zh-CN" dirty="0"/>
          </a:p>
          <a:p>
            <a:pPr marL="502920" indent="-457200">
              <a:lnSpc>
                <a:spcPct val="107000"/>
              </a:lnSpc>
              <a:buFont typeface="+mj-lt"/>
              <a:buAutoNum type="arabicPeriod"/>
            </a:pPr>
            <a:r>
              <a:rPr lang="zh-CN" altLang="en-US" dirty="0"/>
              <a:t>有</a:t>
            </a:r>
            <a:r>
              <a:rPr lang="zh-CN" altLang="en-US" dirty="0"/>
              <a:t>人说，五个内加行可以让钝根变为利根，这样的说法有道理吗</a:t>
            </a:r>
            <a:r>
              <a:rPr lang="zh-CN" altLang="en-US" dirty="0"/>
              <a:t>？</a:t>
            </a:r>
            <a:endParaRPr lang="en-US" altLang="zh-CN" dirty="0"/>
          </a:p>
          <a:p>
            <a:pPr marL="502920" indent="-457200">
              <a:buFont typeface="+mj-lt"/>
              <a:buAutoNum type="arabicPeriod"/>
            </a:pPr>
            <a:r>
              <a:rPr lang="zh-CN" altLang="en-US" dirty="0" smtClean="0"/>
              <a:t>请</a:t>
            </a:r>
            <a:r>
              <a:rPr lang="zh-CN" altLang="en-US" dirty="0"/>
              <a:t>大概说</a:t>
            </a:r>
            <a:r>
              <a:rPr lang="zh-CN" altLang="en-US" dirty="0" smtClean="0"/>
              <a:t>说居</a:t>
            </a:r>
            <a:r>
              <a:rPr lang="zh-CN" altLang="en-US" dirty="0"/>
              <a:t>士的下等，中等，和上等的见解，修行，和行为是什么？目前，对您来说那个部分最重要</a:t>
            </a:r>
            <a:r>
              <a:rPr lang="zh-CN" altLang="en-US" dirty="0" smtClean="0"/>
              <a:t>？</a:t>
            </a:r>
            <a:endParaRPr lang="en-US" altLang="zh-CN" dirty="0"/>
          </a:p>
          <a:p>
            <a:pPr marL="502920" indent="-457200">
              <a:buFont typeface="+mj-lt"/>
              <a:buAutoNum type="arabicPeriod"/>
            </a:pPr>
            <a:r>
              <a:rPr lang="zh-CN" altLang="en-US" dirty="0" smtClean="0"/>
              <a:t>上</a:t>
            </a:r>
            <a:r>
              <a:rPr lang="zh-CN" altLang="en-US" dirty="0"/>
              <a:t>师说：还没吃素的，一定要吃素，你觉得是为什么</a:t>
            </a:r>
            <a:r>
              <a:rPr lang="zh-CN" altLang="en-US" dirty="0" smtClean="0"/>
              <a:t>？</a:t>
            </a:r>
            <a:r>
              <a:rPr lang="zh-CN" altLang="en-US" dirty="0"/>
              <a:t>藏</a:t>
            </a:r>
            <a:r>
              <a:rPr lang="zh-CN" altLang="en-US" dirty="0" smtClean="0"/>
              <a:t>传佛教开许吃肉吗？</a:t>
            </a:r>
            <a:endParaRPr lang="en-US" altLang="zh-CN" dirty="0" smtClean="0"/>
          </a:p>
          <a:p>
            <a:pPr marL="45720" indent="0">
              <a:buNone/>
            </a:pPr>
            <a:endParaRPr lang="en-CA" dirty="0"/>
          </a:p>
          <a:p>
            <a:pPr marL="45720" indent="0">
              <a:lnSpc>
                <a:spcPct val="107000"/>
              </a:lnSpc>
              <a:buNone/>
            </a:pPr>
            <a:endParaRPr lang="en-CA" dirty="0"/>
          </a:p>
          <a:p>
            <a:pPr marL="45720" indent="0">
              <a:buNone/>
            </a:pPr>
            <a:endParaRPr lang="en-CA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89072" y="1444336"/>
            <a:ext cx="5403273" cy="4707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90000"/>
                    <a:lumOff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59436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 marL="12344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  <a:lvl6pPr marL="187452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945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46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3464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100000"/>
              <a:buFont typeface="Arial" pitchFamily="34" charset="0"/>
              <a:buChar char="▪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2920" indent="-457200">
              <a:buFont typeface="+mj-lt"/>
              <a:buAutoNum type="arabicPeriod" startAt="6"/>
            </a:pPr>
            <a:r>
              <a:rPr lang="zh-CN" altLang="en-US" dirty="0"/>
              <a:t>密宗中对依止上师的要求是什么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502920" indent="-457200">
              <a:buFont typeface="+mj-lt"/>
              <a:buAutoNum type="arabicPeriod" startAt="6"/>
            </a:pPr>
            <a:r>
              <a:rPr lang="zh-CN" altLang="en-US" dirty="0" smtClean="0"/>
              <a:t>为什么佛说“依法不依人？”</a:t>
            </a:r>
            <a:endParaRPr lang="en-CA" dirty="0" smtClean="0"/>
          </a:p>
          <a:p>
            <a:pPr marL="502920" indent="-457200">
              <a:buFont typeface="+mj-lt"/>
              <a:buAutoNum type="arabicPeriod" startAt="6"/>
            </a:pPr>
            <a:r>
              <a:rPr lang="zh-CN" altLang="en-US" dirty="0" smtClean="0"/>
              <a:t>如果与金刚道友出现问题，发生矛盾该怎么办？</a:t>
            </a:r>
            <a:endParaRPr lang="en-CA" dirty="0" smtClean="0"/>
          </a:p>
          <a:p>
            <a:pPr marL="502920" indent="-457200">
              <a:buFont typeface="+mj-lt"/>
              <a:buAutoNum type="arabicPeriod" startAt="6"/>
            </a:pPr>
            <a:r>
              <a:rPr lang="zh-CN" altLang="en-US" dirty="0" smtClean="0"/>
              <a:t>虽然发了菩提心， 在日常生活中一时还做不到自轻他重的情况下，您能想到的对大家都有帮助的善事，善行有哪些</a:t>
            </a:r>
            <a:r>
              <a:rPr lang="en-CA" dirty="0" smtClean="0"/>
              <a:t>?</a:t>
            </a:r>
          </a:p>
          <a:p>
            <a:pPr marL="502920" indent="-457200">
              <a:buFont typeface="+mj-lt"/>
              <a:buAutoNum type="arabicPeriod" startAt="6"/>
            </a:pPr>
            <a:r>
              <a:rPr lang="zh-CN" altLang="en-US" dirty="0" smtClean="0"/>
              <a:t>请您谈一谈学了如何做一个标准的居士后的感想。 您觉得自己是否已经具备了最基本的见解，修行，和行为了吗？您今后的努力学习的方向是什么呢？</a:t>
            </a:r>
            <a:endParaRPr lang="en-CA" dirty="0" smtClean="0"/>
          </a:p>
          <a:p>
            <a:pPr marL="502920" indent="-457200">
              <a:buFont typeface="+mj-lt"/>
              <a:buAutoNum type="arabicPeriod" startAt="6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4691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530167"/>
          </a:xfrm>
        </p:spPr>
        <p:txBody>
          <a:bodyPr>
            <a:normAutofit fontScale="90000"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前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期回顾</a:t>
            </a:r>
            <a:endParaRPr lang="en-CA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5272927"/>
              </p:ext>
            </p:extLst>
          </p:nvPr>
        </p:nvGraphicFramePr>
        <p:xfrm>
          <a:off x="1341120" y="1101436"/>
          <a:ext cx="9509760" cy="4928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47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605" y="467360"/>
            <a:ext cx="10000275" cy="592513"/>
          </a:xfrm>
        </p:spPr>
        <p:txBody>
          <a:bodyPr/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三个差别</a:t>
            </a:r>
            <a:endParaRPr lang="en-CA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003331496"/>
              </p:ext>
            </p:extLst>
          </p:nvPr>
        </p:nvGraphicFramePr>
        <p:xfrm>
          <a:off x="8461663" y="1697902"/>
          <a:ext cx="3248891" cy="41276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261088873"/>
              </p:ext>
            </p:extLst>
          </p:nvPr>
        </p:nvGraphicFramePr>
        <p:xfrm>
          <a:off x="359064" y="1901951"/>
          <a:ext cx="4410363" cy="3719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5882280" y="1901951"/>
            <a:ext cx="1466531" cy="726949"/>
            <a:chOff x="1471915" y="2158"/>
            <a:chExt cx="1466531" cy="977687"/>
          </a:xfrm>
        </p:grpSpPr>
        <p:sp>
          <p:nvSpPr>
            <p:cNvPr id="12" name="Rounded Rectangle 11"/>
            <p:cNvSpPr/>
            <p:nvPr/>
          </p:nvSpPr>
          <p:spPr>
            <a:xfrm>
              <a:off x="1471915" y="2158"/>
              <a:ext cx="1466531" cy="9776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1500550" y="30793"/>
              <a:ext cx="1409261" cy="9204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一</a:t>
              </a: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切善法</a:t>
              </a:r>
              <a:endParaRPr lang="en-CA" sz="2400" kern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4" name="Plus 13"/>
          <p:cNvSpPr/>
          <p:nvPr/>
        </p:nvSpPr>
        <p:spPr>
          <a:xfrm>
            <a:off x="6248283" y="2709645"/>
            <a:ext cx="791789" cy="805692"/>
          </a:xfrm>
          <a:prstGeom prst="mathPl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5910915" y="3596083"/>
            <a:ext cx="1466531" cy="977687"/>
            <a:chOff x="1471915" y="2158"/>
            <a:chExt cx="1466531" cy="977687"/>
          </a:xfrm>
        </p:grpSpPr>
        <p:sp>
          <p:nvSpPr>
            <p:cNvPr id="16" name="Rounded Rectangle 15"/>
            <p:cNvSpPr/>
            <p:nvPr/>
          </p:nvSpPr>
          <p:spPr>
            <a:xfrm>
              <a:off x="1471915" y="2158"/>
              <a:ext cx="1466531" cy="9776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1500550" y="30793"/>
              <a:ext cx="1409261" cy="9204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真实无为的出离心</a:t>
              </a:r>
              <a:endParaRPr lang="en-CA" sz="2400" kern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8" name="Down Arrow 17"/>
          <p:cNvSpPr/>
          <p:nvPr/>
        </p:nvSpPr>
        <p:spPr>
          <a:xfrm>
            <a:off x="6418349" y="4701454"/>
            <a:ext cx="451659" cy="426027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>
              <a:ln>
                <a:solidFill>
                  <a:schemeClr val="bg1"/>
                </a:solidFill>
              </a:ln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910914" y="5255165"/>
            <a:ext cx="1466531" cy="977687"/>
            <a:chOff x="1471915" y="2158"/>
            <a:chExt cx="1466531" cy="977687"/>
          </a:xfrm>
        </p:grpSpPr>
        <p:sp>
          <p:nvSpPr>
            <p:cNvPr id="20" name="Rounded Rectangle 19"/>
            <p:cNvSpPr/>
            <p:nvPr/>
          </p:nvSpPr>
          <p:spPr>
            <a:xfrm>
              <a:off x="1471915" y="2158"/>
              <a:ext cx="1466531" cy="97768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1500550" y="30793"/>
              <a:ext cx="1409261" cy="9204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CN" altLang="en-US" sz="24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出世间法</a:t>
              </a:r>
              <a:endParaRPr lang="en-CA" sz="2400" kern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845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602904"/>
          </a:xfrm>
        </p:spPr>
        <p:txBody>
          <a:bodyPr/>
          <a:lstStyle/>
          <a:p>
            <a:r>
              <a:rPr lang="zh-CN" altLang="en-US" dirty="0" smtClean="0"/>
              <a:t>三个殊胜</a:t>
            </a:r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988437"/>
              </p:ext>
            </p:extLst>
          </p:nvPr>
        </p:nvGraphicFramePr>
        <p:xfrm>
          <a:off x="1439717" y="1704868"/>
          <a:ext cx="9564255" cy="36576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900624"/>
                <a:gridCol w="7663631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哪三个殊胜</a:t>
                      </a:r>
                      <a:endParaRPr lang="en-CA" sz="2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初学者如何做到</a:t>
                      </a:r>
                      <a:endParaRPr lang="en-CA" sz="2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动机殊胜</a:t>
                      </a:r>
                      <a:endParaRPr lang="en-CA" sz="24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发起大乘菩萨的菩提心：无论行持何种善法，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永远要以利益一切有情众生的发心去做，发愿能对一切有情众生的证悟确实给予帮助。</a:t>
                      </a:r>
                      <a:endParaRPr lang="en-CA" sz="24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无缘殊胜</a:t>
                      </a:r>
                      <a:endParaRPr lang="en-CA" sz="24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“无缘”的最低限度是不但身体要认真去做，内心也要如理如法地发心、回向，认真谨慎地观想、作意。</a:t>
                      </a:r>
                      <a:endParaRPr lang="en-CA" sz="240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回向殊胜</a:t>
                      </a:r>
                      <a:endParaRPr lang="en-CA" sz="240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我们现在只能做相似的无毒回向，就是按照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《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三十五佛忏悔文</a:t>
                      </a:r>
                      <a:r>
                        <a:rPr lang="en-US" altLang="zh-CN" sz="24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》</a:t>
                      </a:r>
                      <a:r>
                        <a:rPr lang="zh-CN" altLang="en-US" sz="240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里所讲的：所有十方三世的佛菩萨如何回向其善根，我也如是回向我的善根，这样真心诚意地回向。</a:t>
                      </a:r>
                      <a:endParaRPr lang="en-US" sz="240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6287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312131" y="1837463"/>
            <a:ext cx="4904509" cy="370089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ounded Rectangle 6"/>
          <p:cNvSpPr/>
          <p:nvPr/>
        </p:nvSpPr>
        <p:spPr>
          <a:xfrm>
            <a:off x="893618" y="1837463"/>
            <a:ext cx="4904509" cy="370089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654858"/>
          </a:xfrm>
        </p:spPr>
        <p:txBody>
          <a:bodyPr/>
          <a:lstStyle/>
          <a:p>
            <a:r>
              <a:rPr lang="zh-CN" altLang="en-US" dirty="0" smtClean="0"/>
              <a:t>佛教徒的生存方式和生存意义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837464"/>
            <a:ext cx="4290752" cy="766588"/>
          </a:xfrm>
        </p:spPr>
        <p:txBody>
          <a:bodyPr/>
          <a:lstStyle/>
          <a:p>
            <a:r>
              <a:rPr lang="zh-CN" altLang="en-US" dirty="0" smtClean="0"/>
              <a:t>生存方式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9872" y="2622367"/>
            <a:ext cx="4572000" cy="2915988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zh-CN" altLang="en-US" sz="2000" dirty="0" smtClean="0"/>
              <a:t>一</a:t>
            </a:r>
            <a:r>
              <a:rPr lang="zh-CN" altLang="en-US" sz="2000" dirty="0"/>
              <a:t>个关键性的原则 是不能以杀盗淫妄等十不善作为生存方法</a:t>
            </a:r>
            <a:r>
              <a:rPr lang="en-US" sz="2000" dirty="0" smtClean="0"/>
              <a:t>。</a:t>
            </a:r>
            <a:endParaRPr lang="en-US" sz="2000" dirty="0"/>
          </a:p>
          <a:p>
            <a:pPr>
              <a:buFont typeface="Courier New" panose="02070309020205020404" pitchFamily="49" charset="0"/>
              <a:buChar char="o"/>
            </a:pPr>
            <a:r>
              <a:rPr lang="zh-CN" altLang="en-US" sz="2000" dirty="0"/>
              <a:t>衣食房车等生活条件</a:t>
            </a:r>
            <a:r>
              <a:rPr lang="en-US" sz="2000" dirty="0" smtClean="0"/>
              <a:t>。</a:t>
            </a:r>
            <a:r>
              <a:rPr lang="zh-CN" altLang="en-US" sz="2000" dirty="0" smtClean="0"/>
              <a:t>不</a:t>
            </a:r>
            <a:r>
              <a:rPr lang="zh-CN" altLang="en-US" sz="2000" dirty="0"/>
              <a:t>堕两边，不能过得太穷也不能太好，太穷难于安心修行，太好一般要付出太多时间精力佛对所有佛教徒只是要求四个字，就是少欲知</a:t>
            </a:r>
            <a:r>
              <a:rPr lang="zh-CN" altLang="en-US" sz="2000" dirty="0" smtClean="0"/>
              <a:t>足。</a:t>
            </a:r>
            <a:endParaRPr lang="en-US" altLang="zh-CN" sz="2000" dirty="0"/>
          </a:p>
          <a:p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743700" y="1837464"/>
            <a:ext cx="4107180" cy="766588"/>
          </a:xfrm>
        </p:spPr>
        <p:txBody>
          <a:bodyPr/>
          <a:lstStyle/>
          <a:p>
            <a:r>
              <a:rPr lang="zh-CN" altLang="en-US" dirty="0" smtClean="0"/>
              <a:t>生存意义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78385" y="2622367"/>
            <a:ext cx="4572000" cy="2915988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zh-CN" altLang="en-US" sz="2000" dirty="0"/>
              <a:t>就是要往解脱方面去想，通过轮回过患、死亡无常等修法来培养出离心，走上解脱道。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19371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467360"/>
            <a:ext cx="9509760" cy="613295"/>
          </a:xfrm>
        </p:spPr>
        <p:txBody>
          <a:bodyPr/>
          <a:lstStyle/>
          <a:p>
            <a:r>
              <a:rPr lang="zh-CN" altLang="en-US" dirty="0" smtClean="0"/>
              <a:t>居士的见解</a:t>
            </a:r>
            <a:endParaRPr lang="en-CA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55946960"/>
              </p:ext>
            </p:extLst>
          </p:nvPr>
        </p:nvGraphicFramePr>
        <p:xfrm>
          <a:off x="1585191" y="1228820"/>
          <a:ext cx="8128000" cy="5182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146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/>
          <p:cNvGrpSpPr/>
          <p:nvPr/>
        </p:nvGrpSpPr>
        <p:grpSpPr>
          <a:xfrm>
            <a:off x="0" y="1381990"/>
            <a:ext cx="12092896" cy="4727865"/>
            <a:chOff x="2122" y="1756063"/>
            <a:chExt cx="12092896" cy="4727865"/>
          </a:xfrm>
        </p:grpSpPr>
        <p:sp>
          <p:nvSpPr>
            <p:cNvPr id="42" name="Rounded Rectangle 41"/>
            <p:cNvSpPr/>
            <p:nvPr/>
          </p:nvSpPr>
          <p:spPr>
            <a:xfrm>
              <a:off x="3530913" y="1756063"/>
              <a:ext cx="6861899" cy="4727865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CA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10492402" y="1756063"/>
              <a:ext cx="1602616" cy="4727864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en-CA" sz="2400" b="1" dirty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1548780" y="1756063"/>
              <a:ext cx="1850099" cy="4727865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endParaRPr lang="en-CA" sz="2400" b="1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3" name="Notched Right Arrow 2"/>
            <p:cNvSpPr/>
            <p:nvPr/>
          </p:nvSpPr>
          <p:spPr>
            <a:xfrm>
              <a:off x="2122" y="1932709"/>
              <a:ext cx="12092896" cy="2119746"/>
            </a:xfrm>
            <a:prstGeom prst="notchedRightArrow">
              <a:avLst/>
            </a:prstGeom>
            <a:gradFill flip="none" rotWithShape="0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10800000" scaled="1"/>
              <a:tileRect/>
            </a:gra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" name="Rectangle 4"/>
            <p:cNvSpPr/>
            <p:nvPr/>
          </p:nvSpPr>
          <p:spPr>
            <a:xfrm>
              <a:off x="1716722" y="3626427"/>
              <a:ext cx="1714601" cy="142355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228601" y="3626427"/>
              <a:ext cx="1184564" cy="12365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marL="0" lvl="1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zh-CN" altLang="en-US" sz="1600" b="1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学</a:t>
              </a:r>
              <a:r>
                <a:rPr lang="zh-CN" altLang="en-US" sz="1600" b="1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习佛教的基础知识。</a:t>
              </a:r>
              <a:endParaRPr lang="en-CA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548780" y="3626427"/>
              <a:ext cx="1849147" cy="15794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marL="0" lvl="1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zh-CN" altLang="en-US" sz="1600" b="1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修四外加行，培养出离心</a:t>
              </a:r>
              <a:endParaRPr lang="en-US" altLang="zh-CN" sz="1600" b="1" dirty="0" smtClean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11" name="Flowchart: Alternate Process 10"/>
            <p:cNvSpPr/>
            <p:nvPr/>
          </p:nvSpPr>
          <p:spPr>
            <a:xfrm>
              <a:off x="228601" y="2665268"/>
              <a:ext cx="1184564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2015/07 – 2016/06</a:t>
              </a:r>
              <a:endParaRPr lang="en-CA" sz="1600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12" name="Flowchart: Alternate Process 11"/>
            <p:cNvSpPr/>
            <p:nvPr/>
          </p:nvSpPr>
          <p:spPr>
            <a:xfrm>
              <a:off x="1548780" y="2670457"/>
              <a:ext cx="1849147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2016/07 – 2017/06</a:t>
              </a:r>
              <a:endParaRPr lang="en-CA" sz="1600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13" name="Flowchart: Alternate Process 12"/>
            <p:cNvSpPr/>
            <p:nvPr/>
          </p:nvSpPr>
          <p:spPr>
            <a:xfrm>
              <a:off x="3533542" y="2660071"/>
              <a:ext cx="4309842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2018/01 – 2021/06</a:t>
              </a:r>
              <a:endParaRPr lang="en-CA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596640" y="3314698"/>
              <a:ext cx="2609372" cy="27432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3521534" y="3564082"/>
              <a:ext cx="4321850" cy="175780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zh-CN" altLang="en-US" sz="1600" b="1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修皈依和发</a:t>
              </a:r>
              <a:r>
                <a:rPr lang="zh-CN" altLang="en-US" sz="1600" b="1" dirty="0">
                  <a:solidFill>
                    <a:srgbClr val="FF0000"/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菩提心</a:t>
              </a:r>
              <a:r>
                <a:rPr lang="zh-CN" altLang="en-US" sz="1600" b="1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，成为大乘佛教徒，进入大乘佛门，走上大乘解脱道</a:t>
              </a:r>
              <a:r>
                <a:rPr lang="zh-CN" altLang="en-US" sz="1600" b="1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；</a:t>
              </a:r>
              <a:endParaRPr lang="en-CA" sz="1600" b="1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zh-CN" altLang="en-US" sz="1600" b="1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修</a:t>
              </a:r>
              <a:r>
                <a:rPr lang="zh-CN" altLang="en-US" sz="1600" b="1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金刚萨埵修法，减轻无始以来所造的罪业；</a:t>
              </a:r>
              <a:endParaRPr lang="en-CA" sz="1600" b="1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zh-CN" altLang="en-US" sz="1600" b="1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修曼</a:t>
              </a:r>
              <a:r>
                <a:rPr lang="zh-CN" altLang="en-US" sz="1600" b="1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茶</a:t>
              </a:r>
              <a:r>
                <a:rPr lang="zh-CN" altLang="en-US" sz="1600" b="1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罗</a:t>
              </a:r>
              <a:r>
                <a:rPr lang="zh-CN" altLang="en-US" sz="1600" b="1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，积累资粮；</a:t>
              </a:r>
              <a:endParaRPr lang="en-CA" sz="1600" b="1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zh-CN" altLang="en-US" sz="1600" b="1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修</a:t>
              </a:r>
              <a:r>
                <a:rPr lang="zh-CN" altLang="en-US" sz="1600" b="1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上师瑜伽，获得上师及诸佛菩萨的加持。</a:t>
              </a:r>
              <a:endParaRPr lang="en-CA" sz="1600" b="1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28" name="Flowchart: Alternate Process 27"/>
            <p:cNvSpPr/>
            <p:nvPr/>
          </p:nvSpPr>
          <p:spPr>
            <a:xfrm>
              <a:off x="10582552" y="2670457"/>
              <a:ext cx="1184564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2023/07 – 2024/06</a:t>
              </a:r>
              <a:endParaRPr lang="en-CA" sz="1600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492402" y="3564079"/>
              <a:ext cx="1420541" cy="13802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lvl="0"/>
              <a:r>
                <a:rPr lang="zh-CN" altLang="en-US" sz="1600" b="1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修密法的正行，空性与光明，达到明心见性的境</a:t>
              </a:r>
              <a:r>
                <a:rPr lang="zh-CN" altLang="en-US" sz="1600" b="1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界。</a:t>
              </a:r>
              <a:endParaRPr lang="en-CA" sz="1600" b="1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30" name="Flowchart: Alternate Process 29"/>
            <p:cNvSpPr/>
            <p:nvPr/>
          </p:nvSpPr>
          <p:spPr>
            <a:xfrm>
              <a:off x="9228811" y="2670457"/>
              <a:ext cx="1184564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2022/07 – 2023/06</a:t>
              </a:r>
              <a:endParaRPr lang="en-CA" sz="1600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31" name="Flowchart: Alternate Process 30"/>
            <p:cNvSpPr/>
            <p:nvPr/>
          </p:nvSpPr>
          <p:spPr>
            <a:xfrm>
              <a:off x="7933534" y="2660067"/>
              <a:ext cx="1184564" cy="654627"/>
            </a:xfrm>
            <a:prstGeom prst="flowChartAlternateProcess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zh-CN" sz="1600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2021/07 – 2022/06</a:t>
              </a:r>
              <a:endParaRPr lang="en-CA" sz="1600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9206345" y="3564079"/>
              <a:ext cx="1186467" cy="156903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lvl="0"/>
              <a:r>
                <a:rPr lang="zh-CN" altLang="en-US" sz="1600" b="1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修中观的无我和空性，打破自己的愚昧执</a:t>
              </a:r>
              <a:r>
                <a:rPr lang="zh-CN" altLang="en-US" sz="1600" b="1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著。</a:t>
              </a:r>
              <a:endParaRPr lang="en-CA" sz="1600" b="1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932582" y="3564079"/>
              <a:ext cx="1273763" cy="16417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3792" tIns="113792" rIns="113792" bIns="113792" numCol="1" spcCol="1270" anchor="t" anchorCtr="1">
              <a:noAutofit/>
            </a:bodyPr>
            <a:lstStyle/>
            <a:p>
              <a:pPr lvl="0"/>
              <a:r>
                <a:rPr lang="zh-CN" altLang="en-US" sz="1600" b="1" dirty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以上的基础条件都具备之后，修寂止的禅定，使内心平静，接近空</a:t>
              </a:r>
              <a:r>
                <a:rPr lang="zh-CN" altLang="en-US" sz="1600" b="1" dirty="0" smtClean="0">
                  <a:latin typeface="微软雅黑 Light" panose="020B0502040204020203" pitchFamily="34" charset="-122"/>
                  <a:ea typeface="微软雅黑 Light" panose="020B0502040204020203" pitchFamily="34" charset="-122"/>
                </a:rPr>
                <a:t>性。</a:t>
              </a:r>
              <a:endParaRPr lang="en-CA" sz="1600" b="1" dirty="0">
                <a:latin typeface="微软雅黑 Light" panose="020B0502040204020203" pitchFamily="34" charset="-122"/>
                <a:ea typeface="微软雅黑 Light" panose="020B0502040204020203" pitchFamily="34" charset="-122"/>
              </a:endParaRPr>
            </a:p>
          </p:txBody>
        </p:sp>
        <p:pic>
          <p:nvPicPr>
            <p:cNvPr id="34" name="Picture 23" descr="https://cdn1.iconfinder.com/data/icons/science-volume-2/48/079-512.png"/>
            <p:cNvPicPr>
              <a:picLocks noChangeAspect="1" noChangeArrowheads="1"/>
            </p:cNvPicPr>
            <p:nvPr/>
          </p:nvPicPr>
          <p:blipFill>
            <a:blip r:embed="rId2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165" y="5478026"/>
              <a:ext cx="802151" cy="8021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19" descr="http://www.cliparthut.com/clip-arts/264/running-stick-figure-clip-art-264358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9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8457" y="5465205"/>
              <a:ext cx="864096" cy="8280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5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5312315" y="5571274"/>
              <a:ext cx="647606" cy="642232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108144" y="5560227"/>
              <a:ext cx="637747" cy="637747"/>
            </a:xfrm>
            <a:prstGeom prst="rect">
              <a:avLst/>
            </a:prstGeom>
          </p:spPr>
        </p:pic>
        <p:pic>
          <p:nvPicPr>
            <p:cNvPr id="1030" name="Picture 6" descr="http://orig11.deviantart.net/c212/f/2013/249/e/8/pink_lotus_png_by_hanabell1-d6l7jsi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4247" y="5578391"/>
              <a:ext cx="696107" cy="5650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http://freeiconbox.com/icon/256/10893.png"/>
            <p:cNvPicPr>
              <a:picLocks noChangeAspect="1" noChangeArrowheads="1"/>
            </p:cNvPicPr>
            <p:nvPr/>
          </p:nvPicPr>
          <p:blipFill>
            <a:blip r:embed="rId8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1706" y="5464282"/>
              <a:ext cx="877253" cy="8772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11" descr="http://static.iconsplace.com/icons/preview/orange/meditation-guru-256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05409" y="5357161"/>
              <a:ext cx="840813" cy="8408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9347298" y="5350532"/>
              <a:ext cx="904559" cy="909345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0760699" y="5134957"/>
              <a:ext cx="1152244" cy="1158340"/>
            </a:xfrm>
            <a:prstGeom prst="rect">
              <a:avLst/>
            </a:prstGeom>
          </p:spPr>
        </p:pic>
      </p:grpSp>
      <p:sp>
        <p:nvSpPr>
          <p:cNvPr id="48" name="Rounded Rectangle 47"/>
          <p:cNvSpPr/>
          <p:nvPr/>
        </p:nvSpPr>
        <p:spPr>
          <a:xfrm>
            <a:off x="72737" y="6184608"/>
            <a:ext cx="12020160" cy="54870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dist"/>
            <a:r>
              <a:rPr lang="zh-CN" altLang="en-US" sz="2800" dirty="0" smtClean="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持戒念佛</a:t>
            </a:r>
            <a:endParaRPr lang="en-CA" sz="2800" dirty="0">
              <a:solidFill>
                <a:schemeClr val="tx1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48336" y="1503576"/>
            <a:ext cx="14457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下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等修法</a:t>
            </a:r>
            <a:endParaRPr lang="en-CA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490280" y="1515432"/>
            <a:ext cx="1612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上等修法</a:t>
            </a:r>
            <a:endParaRPr lang="en-CA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8" name="Picture 4" descr="http://2.bp.blogspot.com/-hHos0ETDvGE/UW-p-ax66lI/AAAAAAAAylc/1dsKqvW-rh8/s1600/20121201231311967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596" y="4924231"/>
            <a:ext cx="691107" cy="963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ounded Rectangle 17"/>
          <p:cNvSpPr/>
          <p:nvPr/>
        </p:nvSpPr>
        <p:spPr>
          <a:xfrm>
            <a:off x="72737" y="779318"/>
            <a:ext cx="12020159" cy="50915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三殊胜</a:t>
            </a:r>
            <a:endParaRPr lang="en-CA" sz="2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Title 1"/>
          <p:cNvSpPr>
            <a:spLocks noGrp="1"/>
          </p:cNvSpPr>
          <p:nvPr>
            <p:ph type="title"/>
          </p:nvPr>
        </p:nvSpPr>
        <p:spPr>
          <a:xfrm>
            <a:off x="61142" y="145357"/>
            <a:ext cx="9509760" cy="613295"/>
          </a:xfrm>
        </p:spPr>
        <p:txBody>
          <a:bodyPr>
            <a:normAutofit/>
          </a:bodyPr>
          <a:lstStyle/>
          <a:p>
            <a:r>
              <a:rPr lang="zh-CN" altLang="en-US" sz="3200" b="0" dirty="0" smtClean="0"/>
              <a:t>居士的</a:t>
            </a:r>
            <a:r>
              <a:rPr lang="zh-CN" altLang="en-US" sz="3200" b="0" dirty="0"/>
              <a:t>修法</a:t>
            </a:r>
            <a:r>
              <a:rPr lang="zh-CN" altLang="en-US" sz="3200" b="0" dirty="0" smtClean="0"/>
              <a:t>及禅修班闻思修计划</a:t>
            </a:r>
            <a:endParaRPr lang="en-CA" sz="3200" b="0" dirty="0"/>
          </a:p>
        </p:txBody>
      </p:sp>
      <p:sp>
        <p:nvSpPr>
          <p:cNvPr id="46" name="TextBox 45"/>
          <p:cNvSpPr txBox="1"/>
          <p:nvPr/>
        </p:nvSpPr>
        <p:spPr>
          <a:xfrm>
            <a:off x="5496791" y="1476867"/>
            <a:ext cx="3273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等修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法 </a:t>
            </a:r>
            <a:r>
              <a:rPr lang="en-CA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智悲双运</a:t>
            </a:r>
            <a:endParaRPr lang="en-CA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521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130552"/>
            <a:ext cx="9601200" cy="1132193"/>
          </a:xfrm>
        </p:spPr>
        <p:txBody>
          <a:bodyPr/>
          <a:lstStyle/>
          <a:p>
            <a:r>
              <a:rPr lang="zh-CN" altLang="en-US" b="0" dirty="0" smtClean="0"/>
              <a:t>居士的行为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522518"/>
            <a:ext cx="9601200" cy="841248"/>
          </a:xfrm>
        </p:spPr>
        <p:txBody>
          <a:bodyPr>
            <a:normAutofit/>
          </a:bodyPr>
          <a:lstStyle/>
          <a:p>
            <a:r>
              <a:rPr lang="zh-CN" altLang="en-US" sz="2800" dirty="0" smtClean="0"/>
              <a:t>学习重点和概念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75849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ded Design Yellow 16x9">
  <a:themeElements>
    <a:clrScheme name="Banded_Design_Yellow">
      <a:dk1>
        <a:srgbClr val="323232"/>
      </a:dk1>
      <a:lt1>
        <a:sysClr val="window" lastClr="FFFFFF"/>
      </a:lt1>
      <a:dk2>
        <a:srgbClr val="000000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Yellow">
      <a:dk1>
        <a:srgbClr val="595959"/>
      </a:dk1>
      <a:lt1>
        <a:sysClr val="window" lastClr="FFFFFF"/>
      </a:lt1>
      <a:dk2>
        <a:srgbClr val="323232"/>
      </a:dk2>
      <a:lt2>
        <a:srgbClr val="E5E8E8"/>
      </a:lt2>
      <a:accent1>
        <a:srgbClr val="FFCD36"/>
      </a:accent1>
      <a:accent2>
        <a:srgbClr val="F29E3E"/>
      </a:accent2>
      <a:accent3>
        <a:srgbClr val="83C546"/>
      </a:accent3>
      <a:accent4>
        <a:srgbClr val="52C1CA"/>
      </a:accent4>
      <a:accent5>
        <a:srgbClr val="7384CA"/>
      </a:accent5>
      <a:accent6>
        <a:srgbClr val="DA6A89"/>
      </a:accent6>
      <a:hlink>
        <a:srgbClr val="88CACA"/>
      </a:hlink>
      <a:folHlink>
        <a:srgbClr val="91A7CA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66677B1-365E-411F-9971-C788BC29752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Yellow banded design presentation (widescreen)</Template>
  <TotalTime>0</TotalTime>
  <Words>2598</Words>
  <Application>Microsoft Office PowerPoint</Application>
  <PresentationFormat>Widescreen</PresentationFormat>
  <Paragraphs>171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微软雅黑</vt:lpstr>
      <vt:lpstr>微软雅黑 Light</vt:lpstr>
      <vt:lpstr>Arial</vt:lpstr>
      <vt:lpstr>Book Antiqua</vt:lpstr>
      <vt:lpstr>Courier New</vt:lpstr>
      <vt:lpstr>Times New Roman</vt:lpstr>
      <vt:lpstr>Wingdings</vt:lpstr>
      <vt:lpstr>Banded Design Yellow 16x9</vt:lpstr>
      <vt:lpstr>如何做一个标准的居士</vt:lpstr>
      <vt:lpstr>本次学习内容</vt:lpstr>
      <vt:lpstr>前期回顾</vt:lpstr>
      <vt:lpstr>三个差别</vt:lpstr>
      <vt:lpstr>三个殊胜</vt:lpstr>
      <vt:lpstr>佛教徒的生存方式和生存意义</vt:lpstr>
      <vt:lpstr>居士的见解</vt:lpstr>
      <vt:lpstr>居士的修法及禅修班闻思修计划</vt:lpstr>
      <vt:lpstr>居士的行为</vt:lpstr>
      <vt:lpstr>居士的行为 - 下等的行为</vt:lpstr>
      <vt:lpstr>居士的行为 - 下等的行为</vt:lpstr>
      <vt:lpstr>居士的行为 - 下等的行为</vt:lpstr>
      <vt:lpstr>居士的行为 - 下等的行为</vt:lpstr>
      <vt:lpstr>居士的行为 - 下等的行为</vt:lpstr>
      <vt:lpstr>居士的行为 - 中等的行为</vt:lpstr>
      <vt:lpstr>居士的行为 - 中等的行为</vt:lpstr>
      <vt:lpstr>居士的行为 - 中等的行为</vt:lpstr>
      <vt:lpstr>居士的行为 – 上等的行为</vt:lpstr>
      <vt:lpstr>如何做一个标准居士 – 总结</vt:lpstr>
      <vt:lpstr>如何做一个标准居士 – 总结</vt:lpstr>
      <vt:lpstr>如何做一个标准居士 - 几点忠告</vt:lpstr>
      <vt:lpstr>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2015-09-26T20:05:38Z</dcterms:created>
  <dcterms:modified xsi:type="dcterms:W3CDTF">2015-10-02T01:52:53Z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TC029009979991</vt:lpwstr>
  </property>
</Properties>
</file>