
<file path=[Content_Types].xml><?xml version="1.0" encoding="utf-8"?>
<Types xmlns="http://schemas.openxmlformats.org/package/2006/content-types">
  <Default Extension="png" ContentType="image/png"/>
  <Default Extension="tmp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77" r:id="rId2"/>
    <p:sldId id="260" r:id="rId3"/>
    <p:sldId id="262" r:id="rId4"/>
    <p:sldId id="259" r:id="rId5"/>
    <p:sldId id="256" r:id="rId6"/>
    <p:sldId id="257" r:id="rId7"/>
    <p:sldId id="264" r:id="rId8"/>
    <p:sldId id="265" r:id="rId9"/>
    <p:sldId id="266" r:id="rId10"/>
    <p:sldId id="267" r:id="rId11"/>
    <p:sldId id="270" r:id="rId12"/>
    <p:sldId id="283" r:id="rId13"/>
    <p:sldId id="284" r:id="rId14"/>
    <p:sldId id="271" r:id="rId15"/>
    <p:sldId id="272" r:id="rId16"/>
    <p:sldId id="276" r:id="rId17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66"/>
    <a:srgbClr val="FFD47D"/>
    <a:srgbClr val="E29700"/>
    <a:srgbClr val="FFB219"/>
    <a:srgbClr val="66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59" autoAdjust="0"/>
  </p:normalViewPr>
  <p:slideViewPr>
    <p:cSldViewPr>
      <p:cViewPr varScale="1">
        <p:scale>
          <a:sx n="84" d="100"/>
          <a:sy n="84" d="100"/>
        </p:scale>
        <p:origin x="-1406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1E90C6A-6A7F-45B3-BB82-BF8BF2B19E5E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0D8F7271-2E52-446F-A993-680A63C116E4}">
      <dgm:prSet phldrT="[文本]"/>
      <dgm:spPr/>
      <dgm:t>
        <a:bodyPr/>
        <a:lstStyle/>
        <a:p>
          <a:r>
            <a:rPr lang="zh-CN" altLang="en-US" b="1" dirty="0" smtClean="0">
              <a:solidFill>
                <a:schemeClr val="tx1"/>
              </a:solidFill>
            </a:rPr>
            <a:t>因果</a:t>
          </a:r>
          <a:endParaRPr lang="zh-CN" altLang="en-US" b="1" dirty="0">
            <a:solidFill>
              <a:schemeClr val="tx1"/>
            </a:solidFill>
          </a:endParaRPr>
        </a:p>
      </dgm:t>
    </dgm:pt>
    <dgm:pt modelId="{D8FCB38B-E3F4-455C-BC06-996C56693E69}" type="parTrans" cxnId="{A9E104B6-28E3-49A3-BF98-71E56C339F3D}">
      <dgm:prSet/>
      <dgm:spPr/>
      <dgm:t>
        <a:bodyPr/>
        <a:lstStyle/>
        <a:p>
          <a:endParaRPr lang="zh-CN" altLang="en-US"/>
        </a:p>
      </dgm:t>
    </dgm:pt>
    <dgm:pt modelId="{94925493-5991-4322-84D4-6EE17700AAF7}" type="sibTrans" cxnId="{A9E104B6-28E3-49A3-BF98-71E56C339F3D}">
      <dgm:prSet/>
      <dgm:spPr/>
      <dgm:t>
        <a:bodyPr/>
        <a:lstStyle/>
        <a:p>
          <a:endParaRPr lang="zh-CN" altLang="en-US"/>
        </a:p>
      </dgm:t>
    </dgm:pt>
    <dgm:pt modelId="{349586FC-76B4-4C1D-AB17-161FF85D900B}">
      <dgm:prSet phldrT="[文本]"/>
      <dgm:spPr/>
      <dgm:t>
        <a:bodyPr/>
        <a:lstStyle/>
        <a:p>
          <a:r>
            <a:rPr lang="zh-CN" altLang="en-US" b="1" dirty="0" smtClean="0">
              <a:solidFill>
                <a:schemeClr val="tx1"/>
              </a:solidFill>
            </a:rPr>
            <a:t>因果本体</a:t>
          </a:r>
          <a:endParaRPr lang="zh-CN" altLang="en-US" b="1" dirty="0">
            <a:solidFill>
              <a:schemeClr val="tx1"/>
            </a:solidFill>
          </a:endParaRPr>
        </a:p>
      </dgm:t>
    </dgm:pt>
    <dgm:pt modelId="{2083948C-9C61-4AF1-A446-2E9D466DC126}" type="parTrans" cxnId="{9DCBB9EE-1AF4-4054-AE27-DFC551BCE5A4}">
      <dgm:prSet/>
      <dgm:spPr/>
      <dgm:t>
        <a:bodyPr/>
        <a:lstStyle/>
        <a:p>
          <a:endParaRPr lang="zh-CN" altLang="en-US"/>
        </a:p>
      </dgm:t>
    </dgm:pt>
    <dgm:pt modelId="{D9E0989E-491A-4589-BEC9-A2FCE3893263}" type="sibTrans" cxnId="{9DCBB9EE-1AF4-4054-AE27-DFC551BCE5A4}">
      <dgm:prSet/>
      <dgm:spPr/>
      <dgm:t>
        <a:bodyPr/>
        <a:lstStyle/>
        <a:p>
          <a:endParaRPr lang="zh-CN" altLang="en-US"/>
        </a:p>
      </dgm:t>
    </dgm:pt>
    <dgm:pt modelId="{767980D7-E246-4B49-B60F-56ABB36A73C4}">
      <dgm:prSet phldrT="[文本]"/>
      <dgm:spPr/>
      <dgm:t>
        <a:bodyPr/>
        <a:lstStyle/>
        <a:p>
          <a:r>
            <a:rPr lang="zh-CN" altLang="en-US" b="1" dirty="0" smtClean="0">
              <a:solidFill>
                <a:schemeClr val="tx1"/>
              </a:solidFill>
            </a:rPr>
            <a:t>分别，支分细节</a:t>
          </a:r>
          <a:endParaRPr lang="zh-CN" altLang="en-US" b="1" dirty="0">
            <a:solidFill>
              <a:schemeClr val="tx1"/>
            </a:solidFill>
          </a:endParaRPr>
        </a:p>
      </dgm:t>
    </dgm:pt>
    <dgm:pt modelId="{8868FEDE-CE31-4826-AC0F-D549F46B6BBF}" type="parTrans" cxnId="{31B35D9D-3B56-465D-9ABD-9502D6071BCF}">
      <dgm:prSet/>
      <dgm:spPr/>
      <dgm:t>
        <a:bodyPr/>
        <a:lstStyle/>
        <a:p>
          <a:endParaRPr lang="zh-CN" altLang="en-US"/>
        </a:p>
      </dgm:t>
    </dgm:pt>
    <dgm:pt modelId="{7122BD7F-C44C-4D97-A3AA-5B513C4C35C1}" type="sibTrans" cxnId="{31B35D9D-3B56-465D-9ABD-9502D6071BCF}">
      <dgm:prSet/>
      <dgm:spPr/>
      <dgm:t>
        <a:bodyPr/>
        <a:lstStyle/>
        <a:p>
          <a:endParaRPr lang="zh-CN" altLang="en-US"/>
        </a:p>
      </dgm:t>
    </dgm:pt>
    <dgm:pt modelId="{08EDA7FF-8A8F-4D56-BFD9-70F5B4B7F519}">
      <dgm:prSet phldrT="[文本]"/>
      <dgm:spPr/>
      <dgm:t>
        <a:bodyPr/>
        <a:lstStyle/>
        <a:p>
          <a:r>
            <a:rPr lang="zh-CN" altLang="en-US" b="1" dirty="0" smtClean="0">
              <a:solidFill>
                <a:schemeClr val="tx1"/>
              </a:solidFill>
            </a:rPr>
            <a:t>对因果的疑问</a:t>
          </a:r>
          <a:endParaRPr lang="zh-CN" altLang="en-US" b="1" dirty="0">
            <a:solidFill>
              <a:schemeClr val="tx1"/>
            </a:solidFill>
          </a:endParaRPr>
        </a:p>
      </dgm:t>
    </dgm:pt>
    <dgm:pt modelId="{FFE6F86E-CB0E-42DC-A7FA-372DCDAFE86D}" type="parTrans" cxnId="{64A41868-31DA-4C77-8BDA-1B197648BCE9}">
      <dgm:prSet/>
      <dgm:spPr/>
      <dgm:t>
        <a:bodyPr/>
        <a:lstStyle/>
        <a:p>
          <a:endParaRPr lang="zh-CN" altLang="en-US"/>
        </a:p>
      </dgm:t>
    </dgm:pt>
    <dgm:pt modelId="{60CF41C9-3E58-4E65-8020-B25D2130B75A}" type="sibTrans" cxnId="{64A41868-31DA-4C77-8BDA-1B197648BCE9}">
      <dgm:prSet/>
      <dgm:spPr/>
      <dgm:t>
        <a:bodyPr/>
        <a:lstStyle/>
        <a:p>
          <a:endParaRPr lang="zh-CN" altLang="en-US"/>
        </a:p>
      </dgm:t>
    </dgm:pt>
    <dgm:pt modelId="{16748313-421C-4560-8596-E62778D5E8E7}" type="pres">
      <dgm:prSet presAssocID="{21E90C6A-6A7F-45B3-BB82-BF8BF2B19E5E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C78484DE-2ED3-47E7-87D6-0387E9367782}" type="pres">
      <dgm:prSet presAssocID="{0D8F7271-2E52-446F-A993-680A63C116E4}" presName="root1" presStyleCnt="0"/>
      <dgm:spPr/>
    </dgm:pt>
    <dgm:pt modelId="{A5B4BADA-FAB5-4D69-8D47-F0A0231E7241}" type="pres">
      <dgm:prSet presAssocID="{0D8F7271-2E52-446F-A993-680A63C116E4}" presName="LevelOneTextNode" presStyleLbl="node0" presStyleIdx="0" presStyleCnt="1" custAng="10800000" custLinFactX="14857" custLinFactNeighborX="100000" custLinFactNeighborY="-27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78C5322F-8049-44A9-8C0C-79F032861D3C}" type="pres">
      <dgm:prSet presAssocID="{0D8F7271-2E52-446F-A993-680A63C116E4}" presName="level2hierChild" presStyleCnt="0"/>
      <dgm:spPr/>
    </dgm:pt>
    <dgm:pt modelId="{0ACB41B9-8DA0-4591-98FC-7386C794B986}" type="pres">
      <dgm:prSet presAssocID="{2083948C-9C61-4AF1-A446-2E9D466DC126}" presName="conn2-1" presStyleLbl="parChTrans1D2" presStyleIdx="0" presStyleCnt="3"/>
      <dgm:spPr/>
      <dgm:t>
        <a:bodyPr/>
        <a:lstStyle/>
        <a:p>
          <a:endParaRPr lang="zh-CN" altLang="en-US"/>
        </a:p>
      </dgm:t>
    </dgm:pt>
    <dgm:pt modelId="{2499FA9C-64A8-4182-8EAA-D7F9D55815C4}" type="pres">
      <dgm:prSet presAssocID="{2083948C-9C61-4AF1-A446-2E9D466DC126}" presName="connTx" presStyleLbl="parChTrans1D2" presStyleIdx="0" presStyleCnt="3"/>
      <dgm:spPr/>
      <dgm:t>
        <a:bodyPr/>
        <a:lstStyle/>
        <a:p>
          <a:endParaRPr lang="zh-CN" altLang="en-US"/>
        </a:p>
      </dgm:t>
    </dgm:pt>
    <dgm:pt modelId="{83871448-3D73-45A5-A02D-CE4746F78AB1}" type="pres">
      <dgm:prSet presAssocID="{349586FC-76B4-4C1D-AB17-161FF85D900B}" presName="root2" presStyleCnt="0"/>
      <dgm:spPr/>
    </dgm:pt>
    <dgm:pt modelId="{B91F3BE1-94BB-456E-BB65-BEAEA597F514}" type="pres">
      <dgm:prSet presAssocID="{349586FC-76B4-4C1D-AB17-161FF85D900B}" presName="LevelTwoTextNode" presStyleLbl="node2" presStyleIdx="0" presStyleCnt="3" custScaleX="114108" custLinFactNeighborX="54957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36EF05EF-A1BA-4581-ADA8-698FBB674464}" type="pres">
      <dgm:prSet presAssocID="{349586FC-76B4-4C1D-AB17-161FF85D900B}" presName="level3hierChild" presStyleCnt="0"/>
      <dgm:spPr/>
    </dgm:pt>
    <dgm:pt modelId="{24D56A16-0E34-44AF-8F3C-95539CC0064E}" type="pres">
      <dgm:prSet presAssocID="{8868FEDE-CE31-4826-AC0F-D549F46B6BBF}" presName="conn2-1" presStyleLbl="parChTrans1D2" presStyleIdx="1" presStyleCnt="3"/>
      <dgm:spPr/>
      <dgm:t>
        <a:bodyPr/>
        <a:lstStyle/>
        <a:p>
          <a:endParaRPr lang="zh-CN" altLang="en-US"/>
        </a:p>
      </dgm:t>
    </dgm:pt>
    <dgm:pt modelId="{8F103DB9-F968-4F89-89EF-3B75CD4C7A55}" type="pres">
      <dgm:prSet presAssocID="{8868FEDE-CE31-4826-AC0F-D549F46B6BBF}" presName="connTx" presStyleLbl="parChTrans1D2" presStyleIdx="1" presStyleCnt="3"/>
      <dgm:spPr/>
      <dgm:t>
        <a:bodyPr/>
        <a:lstStyle/>
        <a:p>
          <a:endParaRPr lang="zh-CN" altLang="en-US"/>
        </a:p>
      </dgm:t>
    </dgm:pt>
    <dgm:pt modelId="{51E11E03-4C03-461F-9626-B7DF1A9D80E9}" type="pres">
      <dgm:prSet presAssocID="{767980D7-E246-4B49-B60F-56ABB36A73C4}" presName="root2" presStyleCnt="0"/>
      <dgm:spPr/>
    </dgm:pt>
    <dgm:pt modelId="{5208F7FD-3121-4C9D-9E15-84C48378D847}" type="pres">
      <dgm:prSet presAssocID="{767980D7-E246-4B49-B60F-56ABB36A73C4}" presName="LevelTwoTextNode" presStyleLbl="node2" presStyleIdx="1" presStyleCnt="3" custScaleX="115159" custLinFactNeighborX="54957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559EF11D-BE15-4B04-80AB-22D193C6D54A}" type="pres">
      <dgm:prSet presAssocID="{767980D7-E246-4B49-B60F-56ABB36A73C4}" presName="level3hierChild" presStyleCnt="0"/>
      <dgm:spPr/>
    </dgm:pt>
    <dgm:pt modelId="{1C7F9B22-8CFB-48DA-B052-8A399E7C4DA0}" type="pres">
      <dgm:prSet presAssocID="{FFE6F86E-CB0E-42DC-A7FA-372DCDAFE86D}" presName="conn2-1" presStyleLbl="parChTrans1D2" presStyleIdx="2" presStyleCnt="3"/>
      <dgm:spPr/>
      <dgm:t>
        <a:bodyPr/>
        <a:lstStyle/>
        <a:p>
          <a:endParaRPr lang="zh-CN" altLang="en-US"/>
        </a:p>
      </dgm:t>
    </dgm:pt>
    <dgm:pt modelId="{5BB4EE0D-3FFA-40A7-9CEB-304DAA665F00}" type="pres">
      <dgm:prSet presAssocID="{FFE6F86E-CB0E-42DC-A7FA-372DCDAFE86D}" presName="connTx" presStyleLbl="parChTrans1D2" presStyleIdx="2" presStyleCnt="3"/>
      <dgm:spPr/>
      <dgm:t>
        <a:bodyPr/>
        <a:lstStyle/>
        <a:p>
          <a:endParaRPr lang="zh-CN" altLang="en-US"/>
        </a:p>
      </dgm:t>
    </dgm:pt>
    <dgm:pt modelId="{2074BFD7-9286-4A8D-90A4-1ABD3C81D865}" type="pres">
      <dgm:prSet presAssocID="{08EDA7FF-8A8F-4D56-BFD9-70F5B4B7F519}" presName="root2" presStyleCnt="0"/>
      <dgm:spPr/>
    </dgm:pt>
    <dgm:pt modelId="{7A78A66C-11AC-437F-B8E2-0710680AE2B5}" type="pres">
      <dgm:prSet presAssocID="{08EDA7FF-8A8F-4D56-BFD9-70F5B4B7F519}" presName="LevelTwoTextNode" presStyleLbl="node2" presStyleIdx="2" presStyleCnt="3" custScaleX="115159" custLinFactNeighborX="54957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EB4ACC10-5ABE-4CD2-9904-D5572E15BDFB}" type="pres">
      <dgm:prSet presAssocID="{08EDA7FF-8A8F-4D56-BFD9-70F5B4B7F519}" presName="level3hierChild" presStyleCnt="0"/>
      <dgm:spPr/>
    </dgm:pt>
  </dgm:ptLst>
  <dgm:cxnLst>
    <dgm:cxn modelId="{44AE2560-ED4B-4F23-9663-E8509CB10328}" type="presOf" srcId="{0D8F7271-2E52-446F-A993-680A63C116E4}" destId="{A5B4BADA-FAB5-4D69-8D47-F0A0231E7241}" srcOrd="0" destOrd="0" presId="urn:microsoft.com/office/officeart/2008/layout/HorizontalMultiLevelHierarchy"/>
    <dgm:cxn modelId="{1782DE43-5B59-4ACF-9706-F2F6C009B1EE}" type="presOf" srcId="{2083948C-9C61-4AF1-A446-2E9D466DC126}" destId="{0ACB41B9-8DA0-4591-98FC-7386C794B986}" srcOrd="0" destOrd="0" presId="urn:microsoft.com/office/officeart/2008/layout/HorizontalMultiLevelHierarchy"/>
    <dgm:cxn modelId="{C520C073-802F-4650-AD5B-8CD410E1442B}" type="presOf" srcId="{2083948C-9C61-4AF1-A446-2E9D466DC126}" destId="{2499FA9C-64A8-4182-8EAA-D7F9D55815C4}" srcOrd="1" destOrd="0" presId="urn:microsoft.com/office/officeart/2008/layout/HorizontalMultiLevelHierarchy"/>
    <dgm:cxn modelId="{CA5FCDBE-2B14-45E8-B070-C33D609EDC36}" type="presOf" srcId="{8868FEDE-CE31-4826-AC0F-D549F46B6BBF}" destId="{8F103DB9-F968-4F89-89EF-3B75CD4C7A55}" srcOrd="1" destOrd="0" presId="urn:microsoft.com/office/officeart/2008/layout/HorizontalMultiLevelHierarchy"/>
    <dgm:cxn modelId="{C2C3038D-D3F3-40A0-BE0F-B9F79CD42BB7}" type="presOf" srcId="{21E90C6A-6A7F-45B3-BB82-BF8BF2B19E5E}" destId="{16748313-421C-4560-8596-E62778D5E8E7}" srcOrd="0" destOrd="0" presId="urn:microsoft.com/office/officeart/2008/layout/HorizontalMultiLevelHierarchy"/>
    <dgm:cxn modelId="{3D6B4B87-3130-4506-97E7-1C20DD771682}" type="presOf" srcId="{FFE6F86E-CB0E-42DC-A7FA-372DCDAFE86D}" destId="{1C7F9B22-8CFB-48DA-B052-8A399E7C4DA0}" srcOrd="0" destOrd="0" presId="urn:microsoft.com/office/officeart/2008/layout/HorizontalMultiLevelHierarchy"/>
    <dgm:cxn modelId="{F513E7A4-FFF9-419F-AF38-F6BDBF9C9B28}" type="presOf" srcId="{8868FEDE-CE31-4826-AC0F-D549F46B6BBF}" destId="{24D56A16-0E34-44AF-8F3C-95539CC0064E}" srcOrd="0" destOrd="0" presId="urn:microsoft.com/office/officeart/2008/layout/HorizontalMultiLevelHierarchy"/>
    <dgm:cxn modelId="{3D0294BA-3EDF-4E7E-9FBC-C846DBB9A8CF}" type="presOf" srcId="{08EDA7FF-8A8F-4D56-BFD9-70F5B4B7F519}" destId="{7A78A66C-11AC-437F-B8E2-0710680AE2B5}" srcOrd="0" destOrd="0" presId="urn:microsoft.com/office/officeart/2008/layout/HorizontalMultiLevelHierarchy"/>
    <dgm:cxn modelId="{A9E104B6-28E3-49A3-BF98-71E56C339F3D}" srcId="{21E90C6A-6A7F-45B3-BB82-BF8BF2B19E5E}" destId="{0D8F7271-2E52-446F-A993-680A63C116E4}" srcOrd="0" destOrd="0" parTransId="{D8FCB38B-E3F4-455C-BC06-996C56693E69}" sibTransId="{94925493-5991-4322-84D4-6EE17700AAF7}"/>
    <dgm:cxn modelId="{ECB7A07D-0468-4EA5-810C-6C348545978D}" type="presOf" srcId="{FFE6F86E-CB0E-42DC-A7FA-372DCDAFE86D}" destId="{5BB4EE0D-3FFA-40A7-9CEB-304DAA665F00}" srcOrd="1" destOrd="0" presId="urn:microsoft.com/office/officeart/2008/layout/HorizontalMultiLevelHierarchy"/>
    <dgm:cxn modelId="{9DCBB9EE-1AF4-4054-AE27-DFC551BCE5A4}" srcId="{0D8F7271-2E52-446F-A993-680A63C116E4}" destId="{349586FC-76B4-4C1D-AB17-161FF85D900B}" srcOrd="0" destOrd="0" parTransId="{2083948C-9C61-4AF1-A446-2E9D466DC126}" sibTransId="{D9E0989E-491A-4589-BEC9-A2FCE3893263}"/>
    <dgm:cxn modelId="{5324AD7B-2BF5-42D5-A474-97DF541D09F9}" type="presOf" srcId="{349586FC-76B4-4C1D-AB17-161FF85D900B}" destId="{B91F3BE1-94BB-456E-BB65-BEAEA597F514}" srcOrd="0" destOrd="0" presId="urn:microsoft.com/office/officeart/2008/layout/HorizontalMultiLevelHierarchy"/>
    <dgm:cxn modelId="{31B35D9D-3B56-465D-9ABD-9502D6071BCF}" srcId="{0D8F7271-2E52-446F-A993-680A63C116E4}" destId="{767980D7-E246-4B49-B60F-56ABB36A73C4}" srcOrd="1" destOrd="0" parTransId="{8868FEDE-CE31-4826-AC0F-D549F46B6BBF}" sibTransId="{7122BD7F-C44C-4D97-A3AA-5B513C4C35C1}"/>
    <dgm:cxn modelId="{00091C3B-BB69-4C83-A317-25FACFF9ABFA}" type="presOf" srcId="{767980D7-E246-4B49-B60F-56ABB36A73C4}" destId="{5208F7FD-3121-4C9D-9E15-84C48378D847}" srcOrd="0" destOrd="0" presId="urn:microsoft.com/office/officeart/2008/layout/HorizontalMultiLevelHierarchy"/>
    <dgm:cxn modelId="{64A41868-31DA-4C77-8BDA-1B197648BCE9}" srcId="{0D8F7271-2E52-446F-A993-680A63C116E4}" destId="{08EDA7FF-8A8F-4D56-BFD9-70F5B4B7F519}" srcOrd="2" destOrd="0" parTransId="{FFE6F86E-CB0E-42DC-A7FA-372DCDAFE86D}" sibTransId="{60CF41C9-3E58-4E65-8020-B25D2130B75A}"/>
    <dgm:cxn modelId="{9B158F82-47FA-4389-AEAD-54610A8D6630}" type="presParOf" srcId="{16748313-421C-4560-8596-E62778D5E8E7}" destId="{C78484DE-2ED3-47E7-87D6-0387E9367782}" srcOrd="0" destOrd="0" presId="urn:microsoft.com/office/officeart/2008/layout/HorizontalMultiLevelHierarchy"/>
    <dgm:cxn modelId="{47608B13-4CF2-42A4-805F-2BF7DB118BC8}" type="presParOf" srcId="{C78484DE-2ED3-47E7-87D6-0387E9367782}" destId="{A5B4BADA-FAB5-4D69-8D47-F0A0231E7241}" srcOrd="0" destOrd="0" presId="urn:microsoft.com/office/officeart/2008/layout/HorizontalMultiLevelHierarchy"/>
    <dgm:cxn modelId="{694A9D3F-C4D2-4897-AD69-B5EBC9651FC5}" type="presParOf" srcId="{C78484DE-2ED3-47E7-87D6-0387E9367782}" destId="{78C5322F-8049-44A9-8C0C-79F032861D3C}" srcOrd="1" destOrd="0" presId="urn:microsoft.com/office/officeart/2008/layout/HorizontalMultiLevelHierarchy"/>
    <dgm:cxn modelId="{6AE863FB-6D88-4DE5-BD9F-ACA1F6D907FF}" type="presParOf" srcId="{78C5322F-8049-44A9-8C0C-79F032861D3C}" destId="{0ACB41B9-8DA0-4591-98FC-7386C794B986}" srcOrd="0" destOrd="0" presId="urn:microsoft.com/office/officeart/2008/layout/HorizontalMultiLevelHierarchy"/>
    <dgm:cxn modelId="{F51EA119-6003-41E9-8B7D-9B800C7167CA}" type="presParOf" srcId="{0ACB41B9-8DA0-4591-98FC-7386C794B986}" destId="{2499FA9C-64A8-4182-8EAA-D7F9D55815C4}" srcOrd="0" destOrd="0" presId="urn:microsoft.com/office/officeart/2008/layout/HorizontalMultiLevelHierarchy"/>
    <dgm:cxn modelId="{E5471BB8-AF71-46FA-A550-1136FE56AC26}" type="presParOf" srcId="{78C5322F-8049-44A9-8C0C-79F032861D3C}" destId="{83871448-3D73-45A5-A02D-CE4746F78AB1}" srcOrd="1" destOrd="0" presId="urn:microsoft.com/office/officeart/2008/layout/HorizontalMultiLevelHierarchy"/>
    <dgm:cxn modelId="{AE5FCACC-CBA0-4928-89D0-979CD8198F4E}" type="presParOf" srcId="{83871448-3D73-45A5-A02D-CE4746F78AB1}" destId="{B91F3BE1-94BB-456E-BB65-BEAEA597F514}" srcOrd="0" destOrd="0" presId="urn:microsoft.com/office/officeart/2008/layout/HorizontalMultiLevelHierarchy"/>
    <dgm:cxn modelId="{BCF43B4B-C77D-4E55-829E-AD6F0D974851}" type="presParOf" srcId="{83871448-3D73-45A5-A02D-CE4746F78AB1}" destId="{36EF05EF-A1BA-4581-ADA8-698FBB674464}" srcOrd="1" destOrd="0" presId="urn:microsoft.com/office/officeart/2008/layout/HorizontalMultiLevelHierarchy"/>
    <dgm:cxn modelId="{F29D6A8E-AE50-45C7-85ED-138F41B43833}" type="presParOf" srcId="{78C5322F-8049-44A9-8C0C-79F032861D3C}" destId="{24D56A16-0E34-44AF-8F3C-95539CC0064E}" srcOrd="2" destOrd="0" presId="urn:microsoft.com/office/officeart/2008/layout/HorizontalMultiLevelHierarchy"/>
    <dgm:cxn modelId="{AC6A5AE5-2C2E-42B4-A222-DD26E0A36782}" type="presParOf" srcId="{24D56A16-0E34-44AF-8F3C-95539CC0064E}" destId="{8F103DB9-F968-4F89-89EF-3B75CD4C7A55}" srcOrd="0" destOrd="0" presId="urn:microsoft.com/office/officeart/2008/layout/HorizontalMultiLevelHierarchy"/>
    <dgm:cxn modelId="{57217DB0-B4A1-4DE3-9A73-40A873F00E66}" type="presParOf" srcId="{78C5322F-8049-44A9-8C0C-79F032861D3C}" destId="{51E11E03-4C03-461F-9626-B7DF1A9D80E9}" srcOrd="3" destOrd="0" presId="urn:microsoft.com/office/officeart/2008/layout/HorizontalMultiLevelHierarchy"/>
    <dgm:cxn modelId="{289C4180-E692-4ECB-8129-33DFD8FF41D5}" type="presParOf" srcId="{51E11E03-4C03-461F-9626-B7DF1A9D80E9}" destId="{5208F7FD-3121-4C9D-9E15-84C48378D847}" srcOrd="0" destOrd="0" presId="urn:microsoft.com/office/officeart/2008/layout/HorizontalMultiLevelHierarchy"/>
    <dgm:cxn modelId="{8268E115-F642-4E52-8761-1F0FE79C770A}" type="presParOf" srcId="{51E11E03-4C03-461F-9626-B7DF1A9D80E9}" destId="{559EF11D-BE15-4B04-80AB-22D193C6D54A}" srcOrd="1" destOrd="0" presId="urn:microsoft.com/office/officeart/2008/layout/HorizontalMultiLevelHierarchy"/>
    <dgm:cxn modelId="{77797A5A-272E-463B-9255-92DCDF471535}" type="presParOf" srcId="{78C5322F-8049-44A9-8C0C-79F032861D3C}" destId="{1C7F9B22-8CFB-48DA-B052-8A399E7C4DA0}" srcOrd="4" destOrd="0" presId="urn:microsoft.com/office/officeart/2008/layout/HorizontalMultiLevelHierarchy"/>
    <dgm:cxn modelId="{74ACF7D5-C578-4880-AD6F-8B2E7A9B9F8B}" type="presParOf" srcId="{1C7F9B22-8CFB-48DA-B052-8A399E7C4DA0}" destId="{5BB4EE0D-3FFA-40A7-9CEB-304DAA665F00}" srcOrd="0" destOrd="0" presId="urn:microsoft.com/office/officeart/2008/layout/HorizontalMultiLevelHierarchy"/>
    <dgm:cxn modelId="{6EA48F58-A12F-4002-A79D-9A1FCD473499}" type="presParOf" srcId="{78C5322F-8049-44A9-8C0C-79F032861D3C}" destId="{2074BFD7-9286-4A8D-90A4-1ABD3C81D865}" srcOrd="5" destOrd="0" presId="urn:microsoft.com/office/officeart/2008/layout/HorizontalMultiLevelHierarchy"/>
    <dgm:cxn modelId="{B3E01E0D-EE52-4ADB-BB14-BC254391E746}" type="presParOf" srcId="{2074BFD7-9286-4A8D-90A4-1ABD3C81D865}" destId="{7A78A66C-11AC-437F-B8E2-0710680AE2B5}" srcOrd="0" destOrd="0" presId="urn:microsoft.com/office/officeart/2008/layout/HorizontalMultiLevelHierarchy"/>
    <dgm:cxn modelId="{1A7EB14F-543F-4665-A8DA-14B5833E5890}" type="presParOf" srcId="{2074BFD7-9286-4A8D-90A4-1ABD3C81D865}" destId="{EB4ACC10-5ABE-4CD2-9904-D5572E15BDFB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7063F75-381D-4260-BB39-593F38386EE0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A5DAFFC1-BEE6-4F48-A7F9-E5BFC421A45D}">
      <dgm:prSet phldrT="[文本]" custT="1"/>
      <dgm:spPr/>
      <dgm:t>
        <a:bodyPr vert="eaVert"/>
        <a:lstStyle/>
        <a:p>
          <a:r>
            <a:rPr lang="zh-CN" altLang="en-US" sz="3600" b="1" dirty="0" smtClean="0">
              <a:solidFill>
                <a:srgbClr val="FF0000"/>
              </a:solidFill>
            </a:rPr>
            <a:t>果报</a:t>
          </a:r>
          <a:endParaRPr lang="zh-CN" altLang="en-US" sz="3600" b="1" dirty="0">
            <a:solidFill>
              <a:srgbClr val="FF0000"/>
            </a:solidFill>
          </a:endParaRPr>
        </a:p>
      </dgm:t>
    </dgm:pt>
    <dgm:pt modelId="{C98790F6-BF57-4612-86FC-A6DFFC3AC380}" type="parTrans" cxnId="{A33E4FE5-013F-43EC-B050-89D2EC26B4BC}">
      <dgm:prSet/>
      <dgm:spPr/>
      <dgm:t>
        <a:bodyPr/>
        <a:lstStyle/>
        <a:p>
          <a:endParaRPr lang="zh-CN" altLang="en-US"/>
        </a:p>
      </dgm:t>
    </dgm:pt>
    <dgm:pt modelId="{C4599E8C-C194-4E44-91C0-568980964F80}" type="sibTrans" cxnId="{A33E4FE5-013F-43EC-B050-89D2EC26B4BC}">
      <dgm:prSet/>
      <dgm:spPr/>
      <dgm:t>
        <a:bodyPr/>
        <a:lstStyle/>
        <a:p>
          <a:endParaRPr lang="zh-CN" altLang="en-US"/>
        </a:p>
      </dgm:t>
    </dgm:pt>
    <dgm:pt modelId="{6332C9F3-AF9C-4248-93E0-5ACFC1C0D14C}">
      <dgm:prSet phldrT="[文本]" custT="1"/>
      <dgm:spPr/>
      <dgm:t>
        <a:bodyPr/>
        <a:lstStyle/>
        <a:p>
          <a:r>
            <a:rPr lang="zh-CN" altLang="en-US" sz="3200" b="1" dirty="0" smtClean="0">
              <a:solidFill>
                <a:srgbClr val="FF0000"/>
              </a:solidFill>
            </a:rPr>
            <a:t>按业的</a:t>
          </a:r>
          <a:endParaRPr lang="en-US" altLang="zh-CN" sz="3200" b="1" dirty="0" smtClean="0">
            <a:solidFill>
              <a:srgbClr val="FF0000"/>
            </a:solidFill>
          </a:endParaRPr>
        </a:p>
        <a:p>
          <a:r>
            <a:rPr lang="zh-CN" altLang="en-US" sz="3200" b="1" dirty="0" smtClean="0">
              <a:solidFill>
                <a:srgbClr val="FF0000"/>
              </a:solidFill>
            </a:rPr>
            <a:t>成熟</a:t>
          </a:r>
          <a:endParaRPr lang="zh-CN" altLang="en-US" sz="3200" b="1" dirty="0">
            <a:solidFill>
              <a:srgbClr val="FF0000"/>
            </a:solidFill>
          </a:endParaRPr>
        </a:p>
      </dgm:t>
    </dgm:pt>
    <dgm:pt modelId="{2E6994DB-5FEC-46D1-9F5A-7AB3253B9C0D}" type="parTrans" cxnId="{00B75F89-0CB2-4151-87F2-41F399FA384D}">
      <dgm:prSet/>
      <dgm:spPr/>
      <dgm:t>
        <a:bodyPr/>
        <a:lstStyle/>
        <a:p>
          <a:endParaRPr lang="zh-CN" altLang="en-US"/>
        </a:p>
      </dgm:t>
    </dgm:pt>
    <dgm:pt modelId="{61E49A99-8838-4147-A307-F3B47DAF4F63}" type="sibTrans" cxnId="{00B75F89-0CB2-4151-87F2-41F399FA384D}">
      <dgm:prSet/>
      <dgm:spPr/>
      <dgm:t>
        <a:bodyPr/>
        <a:lstStyle/>
        <a:p>
          <a:endParaRPr lang="zh-CN" altLang="en-US"/>
        </a:p>
      </dgm:t>
    </dgm:pt>
    <dgm:pt modelId="{DDF033E8-33D0-4929-97B4-CBC7B4BA6B52}">
      <dgm:prSet phldrT="[文本]" custT="1"/>
      <dgm:spPr/>
      <dgm:t>
        <a:bodyPr/>
        <a:lstStyle/>
        <a:p>
          <a:r>
            <a:rPr lang="zh-CN" altLang="en-US" sz="2800" b="1" dirty="0" smtClean="0">
              <a:solidFill>
                <a:schemeClr val="tx1"/>
              </a:solidFill>
            </a:rPr>
            <a:t>现世报</a:t>
          </a:r>
          <a:endParaRPr lang="zh-CN" altLang="en-US" sz="2800" b="1" dirty="0">
            <a:solidFill>
              <a:schemeClr val="tx1"/>
            </a:solidFill>
          </a:endParaRPr>
        </a:p>
      </dgm:t>
    </dgm:pt>
    <dgm:pt modelId="{E71EF4D0-A34B-4C70-AC8E-B5F636DC9906}" type="parTrans" cxnId="{27830716-0D43-4FC7-9F96-E3C005FC80A1}">
      <dgm:prSet/>
      <dgm:spPr/>
      <dgm:t>
        <a:bodyPr/>
        <a:lstStyle/>
        <a:p>
          <a:endParaRPr lang="zh-CN" altLang="en-US"/>
        </a:p>
      </dgm:t>
    </dgm:pt>
    <dgm:pt modelId="{9CCDB77A-7E36-4BFA-9B0F-5EBD684E21CD}" type="sibTrans" cxnId="{27830716-0D43-4FC7-9F96-E3C005FC80A1}">
      <dgm:prSet/>
      <dgm:spPr/>
      <dgm:t>
        <a:bodyPr/>
        <a:lstStyle/>
        <a:p>
          <a:endParaRPr lang="zh-CN" altLang="en-US"/>
        </a:p>
      </dgm:t>
    </dgm:pt>
    <dgm:pt modelId="{CD87AE60-D19D-48EE-96A1-CC0527822F73}">
      <dgm:prSet phldrT="[文本]" custT="1"/>
      <dgm:spPr/>
      <dgm:t>
        <a:bodyPr/>
        <a:lstStyle/>
        <a:p>
          <a:r>
            <a:rPr lang="zh-CN" altLang="en-US" sz="2800" b="1" dirty="0" smtClean="0">
              <a:solidFill>
                <a:schemeClr val="tx1"/>
              </a:solidFill>
            </a:rPr>
            <a:t>下世报</a:t>
          </a:r>
          <a:endParaRPr lang="zh-CN" altLang="en-US" sz="2800" b="1" dirty="0">
            <a:solidFill>
              <a:schemeClr val="tx1"/>
            </a:solidFill>
          </a:endParaRPr>
        </a:p>
      </dgm:t>
    </dgm:pt>
    <dgm:pt modelId="{8A324629-BEB3-432C-BA96-3267FF94153A}" type="parTrans" cxnId="{B425F8EA-FC44-4D68-AA3E-F44FD8396051}">
      <dgm:prSet/>
      <dgm:spPr/>
      <dgm:t>
        <a:bodyPr/>
        <a:lstStyle/>
        <a:p>
          <a:endParaRPr lang="zh-CN" altLang="en-US"/>
        </a:p>
      </dgm:t>
    </dgm:pt>
    <dgm:pt modelId="{8B34499C-0EF9-4034-AD37-C08DC9A66D29}" type="sibTrans" cxnId="{B425F8EA-FC44-4D68-AA3E-F44FD8396051}">
      <dgm:prSet/>
      <dgm:spPr/>
      <dgm:t>
        <a:bodyPr/>
        <a:lstStyle/>
        <a:p>
          <a:endParaRPr lang="zh-CN" altLang="en-US"/>
        </a:p>
      </dgm:t>
    </dgm:pt>
    <dgm:pt modelId="{54739CD8-4EB8-4728-8589-F0FCE64D29C4}">
      <dgm:prSet phldrT="[文本]" custT="1"/>
      <dgm:spPr/>
      <dgm:t>
        <a:bodyPr/>
        <a:lstStyle/>
        <a:p>
          <a:r>
            <a:rPr lang="zh-CN" altLang="en-US" sz="3200" b="1" dirty="0" smtClean="0">
              <a:solidFill>
                <a:srgbClr val="FF0000"/>
              </a:solidFill>
            </a:rPr>
            <a:t>按是否受报</a:t>
          </a:r>
          <a:endParaRPr lang="zh-CN" altLang="en-US" sz="3200" b="1" dirty="0">
            <a:solidFill>
              <a:srgbClr val="FF0000"/>
            </a:solidFill>
          </a:endParaRPr>
        </a:p>
      </dgm:t>
    </dgm:pt>
    <dgm:pt modelId="{6A76AD06-4250-4DCC-9D3C-7C4E6A0F296D}" type="parTrans" cxnId="{B4834895-5218-4359-8752-CACF19379B4C}">
      <dgm:prSet/>
      <dgm:spPr/>
      <dgm:t>
        <a:bodyPr/>
        <a:lstStyle/>
        <a:p>
          <a:endParaRPr lang="zh-CN" altLang="en-US"/>
        </a:p>
      </dgm:t>
    </dgm:pt>
    <dgm:pt modelId="{676DC482-F4B7-4812-A5BB-E9A9B760957A}" type="sibTrans" cxnId="{B4834895-5218-4359-8752-CACF19379B4C}">
      <dgm:prSet/>
      <dgm:spPr/>
      <dgm:t>
        <a:bodyPr/>
        <a:lstStyle/>
        <a:p>
          <a:endParaRPr lang="zh-CN" altLang="en-US"/>
        </a:p>
      </dgm:t>
    </dgm:pt>
    <dgm:pt modelId="{737D2888-A619-4DFC-9BA4-32303A9AC55D}">
      <dgm:prSet phldrT="[文本]" custT="1"/>
      <dgm:spPr/>
      <dgm:t>
        <a:bodyPr/>
        <a:lstStyle/>
        <a:p>
          <a:r>
            <a:rPr lang="zh-CN" altLang="en-US" sz="2800" b="1" dirty="0" smtClean="0">
              <a:solidFill>
                <a:schemeClr val="tx1"/>
              </a:solidFill>
            </a:rPr>
            <a:t>定业</a:t>
          </a:r>
          <a:endParaRPr lang="zh-CN" altLang="en-US" sz="2800" b="1" dirty="0">
            <a:solidFill>
              <a:schemeClr val="tx1"/>
            </a:solidFill>
          </a:endParaRPr>
        </a:p>
      </dgm:t>
    </dgm:pt>
    <dgm:pt modelId="{C3E132D4-E126-459B-A3FA-0A5BF6C50EB3}" type="parTrans" cxnId="{0A312141-FC09-417C-94BB-D75D831CAF4A}">
      <dgm:prSet/>
      <dgm:spPr/>
      <dgm:t>
        <a:bodyPr/>
        <a:lstStyle/>
        <a:p>
          <a:endParaRPr lang="zh-CN" altLang="en-US"/>
        </a:p>
      </dgm:t>
    </dgm:pt>
    <dgm:pt modelId="{0C7617CF-FCB3-4A00-8A18-451382F47D38}" type="sibTrans" cxnId="{0A312141-FC09-417C-94BB-D75D831CAF4A}">
      <dgm:prSet/>
      <dgm:spPr/>
      <dgm:t>
        <a:bodyPr/>
        <a:lstStyle/>
        <a:p>
          <a:endParaRPr lang="zh-CN" altLang="en-US"/>
        </a:p>
      </dgm:t>
    </dgm:pt>
    <dgm:pt modelId="{06F1B0C0-6E70-4320-87E3-B7A13B44C4C6}">
      <dgm:prSet phldrT="[文本]" custT="1"/>
      <dgm:spPr/>
      <dgm:t>
        <a:bodyPr/>
        <a:lstStyle/>
        <a:p>
          <a:r>
            <a:rPr lang="zh-CN" altLang="en-US" sz="2800" b="1" dirty="0" smtClean="0">
              <a:solidFill>
                <a:schemeClr val="tx1"/>
              </a:solidFill>
            </a:rPr>
            <a:t>后世报</a:t>
          </a:r>
          <a:endParaRPr lang="zh-CN" altLang="en-US" sz="2800" b="1" dirty="0">
            <a:solidFill>
              <a:schemeClr val="tx1"/>
            </a:solidFill>
          </a:endParaRPr>
        </a:p>
      </dgm:t>
    </dgm:pt>
    <dgm:pt modelId="{0D55D9F8-0390-4E5D-B53E-FB01476649FA}" type="parTrans" cxnId="{D75C5F51-2975-4F98-8177-897B55E7032E}">
      <dgm:prSet/>
      <dgm:spPr/>
      <dgm:t>
        <a:bodyPr/>
        <a:lstStyle/>
        <a:p>
          <a:endParaRPr lang="zh-CN" altLang="en-US"/>
        </a:p>
      </dgm:t>
    </dgm:pt>
    <dgm:pt modelId="{8247D11B-9E0F-4E02-A2A8-323250068549}" type="sibTrans" cxnId="{D75C5F51-2975-4F98-8177-897B55E7032E}">
      <dgm:prSet/>
      <dgm:spPr/>
      <dgm:t>
        <a:bodyPr/>
        <a:lstStyle/>
        <a:p>
          <a:endParaRPr lang="zh-CN" altLang="en-US"/>
        </a:p>
      </dgm:t>
    </dgm:pt>
    <dgm:pt modelId="{D26BC804-B3A0-49E9-9076-81A242159E3F}">
      <dgm:prSet phldrT="[文本]" custT="1"/>
      <dgm:spPr/>
      <dgm:t>
        <a:bodyPr/>
        <a:lstStyle/>
        <a:p>
          <a:r>
            <a:rPr lang="zh-CN" altLang="en-US" sz="2800" b="1" dirty="0" smtClean="0">
              <a:solidFill>
                <a:schemeClr val="tx1"/>
              </a:solidFill>
            </a:rPr>
            <a:t>不定业</a:t>
          </a:r>
          <a:endParaRPr lang="zh-CN" altLang="en-US" sz="2800" b="1" dirty="0">
            <a:solidFill>
              <a:schemeClr val="tx1"/>
            </a:solidFill>
          </a:endParaRPr>
        </a:p>
      </dgm:t>
    </dgm:pt>
    <dgm:pt modelId="{F91DE154-95C5-4347-8A00-ED5F0CF85B00}" type="parTrans" cxnId="{1B4D2BB8-D6C0-48C7-84D1-C4620975C76F}">
      <dgm:prSet/>
      <dgm:spPr/>
      <dgm:t>
        <a:bodyPr/>
        <a:lstStyle/>
        <a:p>
          <a:endParaRPr lang="zh-CN" altLang="en-US"/>
        </a:p>
      </dgm:t>
    </dgm:pt>
    <dgm:pt modelId="{2A3D41C9-8409-4125-BF48-BE3B8FD3BC6D}" type="sibTrans" cxnId="{1B4D2BB8-D6C0-48C7-84D1-C4620975C76F}">
      <dgm:prSet/>
      <dgm:spPr/>
      <dgm:t>
        <a:bodyPr/>
        <a:lstStyle/>
        <a:p>
          <a:endParaRPr lang="zh-CN" altLang="en-US"/>
        </a:p>
      </dgm:t>
    </dgm:pt>
    <dgm:pt modelId="{637C6D30-52D3-42C4-A9DD-88B70DF0CE53}">
      <dgm:prSet phldrT="[文本]" custT="1"/>
      <dgm:spPr/>
      <dgm:t>
        <a:bodyPr/>
        <a:lstStyle/>
        <a:p>
          <a:r>
            <a:rPr lang="zh-CN" altLang="en-US" sz="2800" b="1" smtClean="0">
              <a:solidFill>
                <a:schemeClr val="tx1"/>
              </a:solidFill>
            </a:rPr>
            <a:t>不定业</a:t>
          </a:r>
          <a:endParaRPr lang="zh-CN" altLang="en-US" sz="2800" b="1" dirty="0">
            <a:solidFill>
              <a:schemeClr val="tx1"/>
            </a:solidFill>
          </a:endParaRPr>
        </a:p>
      </dgm:t>
    </dgm:pt>
    <dgm:pt modelId="{C42E9B71-B663-44A9-9233-6584536A0661}" type="parTrans" cxnId="{6F275DFD-CAFF-415A-808C-488DE68128B2}">
      <dgm:prSet/>
      <dgm:spPr/>
      <dgm:t>
        <a:bodyPr/>
        <a:lstStyle/>
        <a:p>
          <a:endParaRPr lang="zh-CN" altLang="en-US"/>
        </a:p>
      </dgm:t>
    </dgm:pt>
    <dgm:pt modelId="{1FCC6B0D-F708-494C-A47B-23B708660B38}" type="sibTrans" cxnId="{6F275DFD-CAFF-415A-808C-488DE68128B2}">
      <dgm:prSet/>
      <dgm:spPr/>
      <dgm:t>
        <a:bodyPr/>
        <a:lstStyle/>
        <a:p>
          <a:endParaRPr lang="zh-CN" altLang="en-US"/>
        </a:p>
      </dgm:t>
    </dgm:pt>
    <dgm:pt modelId="{46995EAF-9613-4620-AF1B-3F086F029827}">
      <dgm:prSet custT="1"/>
      <dgm:spPr/>
      <dgm:t>
        <a:bodyPr/>
        <a:lstStyle/>
        <a:p>
          <a:r>
            <a:rPr lang="zh-CN" altLang="en-US" sz="3200" b="1" dirty="0" smtClean="0">
              <a:solidFill>
                <a:schemeClr val="tx1"/>
              </a:solidFill>
            </a:rPr>
            <a:t>定业</a:t>
          </a:r>
          <a:endParaRPr lang="zh-CN" altLang="en-US" sz="3200" b="1" dirty="0">
            <a:solidFill>
              <a:schemeClr val="tx1"/>
            </a:solidFill>
          </a:endParaRPr>
        </a:p>
      </dgm:t>
    </dgm:pt>
    <dgm:pt modelId="{FA6E0730-4B95-4B16-930E-F01C0D521765}" type="parTrans" cxnId="{89235ADB-9372-46A3-907C-349878A70D4D}">
      <dgm:prSet/>
      <dgm:spPr/>
      <dgm:t>
        <a:bodyPr/>
        <a:lstStyle/>
        <a:p>
          <a:endParaRPr lang="zh-CN" altLang="en-US"/>
        </a:p>
      </dgm:t>
    </dgm:pt>
    <dgm:pt modelId="{784A6085-2040-4B1E-9FB9-798ECE4AD661}" type="sibTrans" cxnId="{89235ADB-9372-46A3-907C-349878A70D4D}">
      <dgm:prSet/>
      <dgm:spPr/>
      <dgm:t>
        <a:bodyPr/>
        <a:lstStyle/>
        <a:p>
          <a:endParaRPr lang="zh-CN" altLang="en-US"/>
        </a:p>
      </dgm:t>
    </dgm:pt>
    <dgm:pt modelId="{CD89485A-EE03-40E4-9BD4-FBA198A36BEA}" type="pres">
      <dgm:prSet presAssocID="{C7063F75-381D-4260-BB39-593F38386EE0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CBCC0668-7423-4A00-951F-CFB518253043}" type="pres">
      <dgm:prSet presAssocID="{A5DAFFC1-BEE6-4F48-A7F9-E5BFC421A45D}" presName="root1" presStyleCnt="0"/>
      <dgm:spPr/>
    </dgm:pt>
    <dgm:pt modelId="{05128AC5-DF71-4A85-8030-C8C192726187}" type="pres">
      <dgm:prSet presAssocID="{A5DAFFC1-BEE6-4F48-A7F9-E5BFC421A45D}" presName="LevelOneTextNode" presStyleLbl="node0" presStyleIdx="0" presStyleCnt="2" custScaleY="245254" custLinFactNeighborX="-70576" custLinFactNeighborY="-10241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D1C93589-6F81-444D-96DA-CCD8897E0787}" type="pres">
      <dgm:prSet presAssocID="{A5DAFFC1-BEE6-4F48-A7F9-E5BFC421A45D}" presName="level2hierChild" presStyleCnt="0"/>
      <dgm:spPr/>
    </dgm:pt>
    <dgm:pt modelId="{EB49163A-99BC-4363-A648-3BB3457B80CC}" type="pres">
      <dgm:prSet presAssocID="{2E6994DB-5FEC-46D1-9F5A-7AB3253B9C0D}" presName="conn2-1" presStyleLbl="parChTrans1D2" presStyleIdx="0" presStyleCnt="2"/>
      <dgm:spPr/>
      <dgm:t>
        <a:bodyPr/>
        <a:lstStyle/>
        <a:p>
          <a:endParaRPr lang="zh-CN" altLang="en-US"/>
        </a:p>
      </dgm:t>
    </dgm:pt>
    <dgm:pt modelId="{579A1EEF-5069-45B2-A816-7D67CB6A9AB7}" type="pres">
      <dgm:prSet presAssocID="{2E6994DB-5FEC-46D1-9F5A-7AB3253B9C0D}" presName="connTx" presStyleLbl="parChTrans1D2" presStyleIdx="0" presStyleCnt="2"/>
      <dgm:spPr/>
      <dgm:t>
        <a:bodyPr/>
        <a:lstStyle/>
        <a:p>
          <a:endParaRPr lang="zh-CN" altLang="en-US"/>
        </a:p>
      </dgm:t>
    </dgm:pt>
    <dgm:pt modelId="{82E31513-663D-4DD1-9F7C-B8E193CB9729}" type="pres">
      <dgm:prSet presAssocID="{6332C9F3-AF9C-4248-93E0-5ACFC1C0D14C}" presName="root2" presStyleCnt="0"/>
      <dgm:spPr/>
    </dgm:pt>
    <dgm:pt modelId="{88FE5095-DF3A-4FDF-97ED-49D6079164C6}" type="pres">
      <dgm:prSet presAssocID="{6332C9F3-AF9C-4248-93E0-5ACFC1C0D14C}" presName="LevelTwoTextNode" presStyleLbl="node2" presStyleIdx="0" presStyleCnt="2" custScaleX="100000" custScaleY="208168" custLinFactNeighborX="-71117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444B9FF9-048F-493F-8827-BB55CE567642}" type="pres">
      <dgm:prSet presAssocID="{6332C9F3-AF9C-4248-93E0-5ACFC1C0D14C}" presName="level3hierChild" presStyleCnt="0"/>
      <dgm:spPr/>
    </dgm:pt>
    <dgm:pt modelId="{06F01A8F-C89D-4683-AB65-703AE0F998A8}" type="pres">
      <dgm:prSet presAssocID="{E71EF4D0-A34B-4C70-AC8E-B5F636DC9906}" presName="conn2-1" presStyleLbl="parChTrans1D3" presStyleIdx="0" presStyleCnt="6"/>
      <dgm:spPr/>
      <dgm:t>
        <a:bodyPr/>
        <a:lstStyle/>
        <a:p>
          <a:endParaRPr lang="zh-CN" altLang="en-US"/>
        </a:p>
      </dgm:t>
    </dgm:pt>
    <dgm:pt modelId="{D2241BCC-C7C5-48DF-99A1-7F65D3974FEF}" type="pres">
      <dgm:prSet presAssocID="{E71EF4D0-A34B-4C70-AC8E-B5F636DC9906}" presName="connTx" presStyleLbl="parChTrans1D3" presStyleIdx="0" presStyleCnt="6"/>
      <dgm:spPr/>
      <dgm:t>
        <a:bodyPr/>
        <a:lstStyle/>
        <a:p>
          <a:endParaRPr lang="zh-CN" altLang="en-US"/>
        </a:p>
      </dgm:t>
    </dgm:pt>
    <dgm:pt modelId="{3C19ADEF-8C5C-4E53-BFEF-D032CDF954D4}" type="pres">
      <dgm:prSet presAssocID="{DDF033E8-33D0-4929-97B4-CBC7B4BA6B52}" presName="root2" presStyleCnt="0"/>
      <dgm:spPr/>
    </dgm:pt>
    <dgm:pt modelId="{F06D5365-938E-440A-A1B5-F29328C37C53}" type="pres">
      <dgm:prSet presAssocID="{DDF033E8-33D0-4929-97B4-CBC7B4BA6B52}" presName="LevelTwoTextNode" presStyleLbl="node3" presStyleIdx="0" presStyleCnt="6" custLinFactNeighborX="-70135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BDDCF0A3-401E-4E4D-9ED2-D9C38782A3C7}" type="pres">
      <dgm:prSet presAssocID="{DDF033E8-33D0-4929-97B4-CBC7B4BA6B52}" presName="level3hierChild" presStyleCnt="0"/>
      <dgm:spPr/>
    </dgm:pt>
    <dgm:pt modelId="{37CF9C6F-8FC4-43D8-9D29-37C4BA1A366F}" type="pres">
      <dgm:prSet presAssocID="{8A324629-BEB3-432C-BA96-3267FF94153A}" presName="conn2-1" presStyleLbl="parChTrans1D3" presStyleIdx="1" presStyleCnt="6"/>
      <dgm:spPr/>
      <dgm:t>
        <a:bodyPr/>
        <a:lstStyle/>
        <a:p>
          <a:endParaRPr lang="zh-CN" altLang="en-US"/>
        </a:p>
      </dgm:t>
    </dgm:pt>
    <dgm:pt modelId="{7AC645F6-2515-446F-A9E4-6D7EC51A504D}" type="pres">
      <dgm:prSet presAssocID="{8A324629-BEB3-432C-BA96-3267FF94153A}" presName="connTx" presStyleLbl="parChTrans1D3" presStyleIdx="1" presStyleCnt="6"/>
      <dgm:spPr/>
      <dgm:t>
        <a:bodyPr/>
        <a:lstStyle/>
        <a:p>
          <a:endParaRPr lang="zh-CN" altLang="en-US"/>
        </a:p>
      </dgm:t>
    </dgm:pt>
    <dgm:pt modelId="{1E71A297-8966-426F-AD10-F2F5DA79D92A}" type="pres">
      <dgm:prSet presAssocID="{CD87AE60-D19D-48EE-96A1-CC0527822F73}" presName="root2" presStyleCnt="0"/>
      <dgm:spPr/>
    </dgm:pt>
    <dgm:pt modelId="{FDBAB5E6-6F23-4C6A-8BE7-B27CFA853909}" type="pres">
      <dgm:prSet presAssocID="{CD87AE60-D19D-48EE-96A1-CC0527822F73}" presName="LevelTwoTextNode" presStyleLbl="node3" presStyleIdx="1" presStyleCnt="6" custLinFactNeighborX="-71117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9269E1FE-2DD0-4798-87F0-CB412434401B}" type="pres">
      <dgm:prSet presAssocID="{CD87AE60-D19D-48EE-96A1-CC0527822F73}" presName="level3hierChild" presStyleCnt="0"/>
      <dgm:spPr/>
    </dgm:pt>
    <dgm:pt modelId="{852BE454-C5D7-4683-81DA-0EA4AA730B93}" type="pres">
      <dgm:prSet presAssocID="{0D55D9F8-0390-4E5D-B53E-FB01476649FA}" presName="conn2-1" presStyleLbl="parChTrans1D3" presStyleIdx="2" presStyleCnt="6"/>
      <dgm:spPr/>
      <dgm:t>
        <a:bodyPr/>
        <a:lstStyle/>
        <a:p>
          <a:endParaRPr lang="zh-CN" altLang="en-US"/>
        </a:p>
      </dgm:t>
    </dgm:pt>
    <dgm:pt modelId="{2F3A70D8-C3B6-4E5C-9226-30DB465402B2}" type="pres">
      <dgm:prSet presAssocID="{0D55D9F8-0390-4E5D-B53E-FB01476649FA}" presName="connTx" presStyleLbl="parChTrans1D3" presStyleIdx="2" presStyleCnt="6"/>
      <dgm:spPr/>
      <dgm:t>
        <a:bodyPr/>
        <a:lstStyle/>
        <a:p>
          <a:endParaRPr lang="zh-CN" altLang="en-US"/>
        </a:p>
      </dgm:t>
    </dgm:pt>
    <dgm:pt modelId="{804BCE18-1DEC-42A5-879F-BC78C9F9C9F8}" type="pres">
      <dgm:prSet presAssocID="{06F1B0C0-6E70-4320-87E3-B7A13B44C4C6}" presName="root2" presStyleCnt="0"/>
      <dgm:spPr/>
    </dgm:pt>
    <dgm:pt modelId="{4B02CF5A-013C-4F78-8232-DD86A766606E}" type="pres">
      <dgm:prSet presAssocID="{06F1B0C0-6E70-4320-87E3-B7A13B44C4C6}" presName="LevelTwoTextNode" presStyleLbl="node3" presStyleIdx="2" presStyleCnt="6" custLinFactNeighborX="-71117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7E781500-64F0-47C3-BFBF-AF5E996E2018}" type="pres">
      <dgm:prSet presAssocID="{06F1B0C0-6E70-4320-87E3-B7A13B44C4C6}" presName="level3hierChild" presStyleCnt="0"/>
      <dgm:spPr/>
    </dgm:pt>
    <dgm:pt modelId="{D374EC72-789A-40E5-83FC-F78952A9652F}" type="pres">
      <dgm:prSet presAssocID="{F91DE154-95C5-4347-8A00-ED5F0CF85B00}" presName="conn2-1" presStyleLbl="parChTrans1D3" presStyleIdx="3" presStyleCnt="6"/>
      <dgm:spPr/>
      <dgm:t>
        <a:bodyPr/>
        <a:lstStyle/>
        <a:p>
          <a:endParaRPr lang="zh-CN" altLang="en-US"/>
        </a:p>
      </dgm:t>
    </dgm:pt>
    <dgm:pt modelId="{BCD2681F-B4BC-4F77-A625-177EE9CF741E}" type="pres">
      <dgm:prSet presAssocID="{F91DE154-95C5-4347-8A00-ED5F0CF85B00}" presName="connTx" presStyleLbl="parChTrans1D3" presStyleIdx="3" presStyleCnt="6"/>
      <dgm:spPr/>
      <dgm:t>
        <a:bodyPr/>
        <a:lstStyle/>
        <a:p>
          <a:endParaRPr lang="zh-CN" altLang="en-US"/>
        </a:p>
      </dgm:t>
    </dgm:pt>
    <dgm:pt modelId="{8637E9F8-047A-4191-8485-1E0B9639943C}" type="pres">
      <dgm:prSet presAssocID="{D26BC804-B3A0-49E9-9076-81A242159E3F}" presName="root2" presStyleCnt="0"/>
      <dgm:spPr/>
    </dgm:pt>
    <dgm:pt modelId="{B8D0393A-A8ED-4255-AC2F-1D7DD1EFB437}" type="pres">
      <dgm:prSet presAssocID="{D26BC804-B3A0-49E9-9076-81A242159E3F}" presName="LevelTwoTextNode" presStyleLbl="node3" presStyleIdx="3" presStyleCnt="6" custLinFactNeighborX="-71117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E7AB56B7-496B-4760-8832-F12B066E8777}" type="pres">
      <dgm:prSet presAssocID="{D26BC804-B3A0-49E9-9076-81A242159E3F}" presName="level3hierChild" presStyleCnt="0"/>
      <dgm:spPr/>
    </dgm:pt>
    <dgm:pt modelId="{FFE14A32-A64D-4F5C-9937-CEF826BF2DCB}" type="pres">
      <dgm:prSet presAssocID="{6A76AD06-4250-4DCC-9D3C-7C4E6A0F296D}" presName="conn2-1" presStyleLbl="parChTrans1D2" presStyleIdx="1" presStyleCnt="2"/>
      <dgm:spPr/>
      <dgm:t>
        <a:bodyPr/>
        <a:lstStyle/>
        <a:p>
          <a:endParaRPr lang="zh-CN" altLang="en-US"/>
        </a:p>
      </dgm:t>
    </dgm:pt>
    <dgm:pt modelId="{CFE7FCE0-42C3-4001-A371-AEA9D95B0D64}" type="pres">
      <dgm:prSet presAssocID="{6A76AD06-4250-4DCC-9D3C-7C4E6A0F296D}" presName="connTx" presStyleLbl="parChTrans1D2" presStyleIdx="1" presStyleCnt="2"/>
      <dgm:spPr/>
      <dgm:t>
        <a:bodyPr/>
        <a:lstStyle/>
        <a:p>
          <a:endParaRPr lang="zh-CN" altLang="en-US"/>
        </a:p>
      </dgm:t>
    </dgm:pt>
    <dgm:pt modelId="{6AC20C7D-9C6C-4FC4-A061-9D8277F387CB}" type="pres">
      <dgm:prSet presAssocID="{54739CD8-4EB8-4728-8589-F0FCE64D29C4}" presName="root2" presStyleCnt="0"/>
      <dgm:spPr/>
    </dgm:pt>
    <dgm:pt modelId="{07FE5AA5-44D3-4A69-ADD3-CE67ACD7AF30}" type="pres">
      <dgm:prSet presAssocID="{54739CD8-4EB8-4728-8589-F0FCE64D29C4}" presName="LevelTwoTextNode" presStyleLbl="node2" presStyleIdx="1" presStyleCnt="2" custScaleY="238411" custLinFactNeighborX="-71117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82FB1221-BA40-46C0-8CEC-D787A8443BF3}" type="pres">
      <dgm:prSet presAssocID="{54739CD8-4EB8-4728-8589-F0FCE64D29C4}" presName="level3hierChild" presStyleCnt="0"/>
      <dgm:spPr/>
    </dgm:pt>
    <dgm:pt modelId="{48901C07-E872-4F37-BD8A-EF76511F25D0}" type="pres">
      <dgm:prSet presAssocID="{C3E132D4-E126-459B-A3FA-0A5BF6C50EB3}" presName="conn2-1" presStyleLbl="parChTrans1D3" presStyleIdx="4" presStyleCnt="6"/>
      <dgm:spPr/>
      <dgm:t>
        <a:bodyPr/>
        <a:lstStyle/>
        <a:p>
          <a:endParaRPr lang="zh-CN" altLang="en-US"/>
        </a:p>
      </dgm:t>
    </dgm:pt>
    <dgm:pt modelId="{A27C0E18-61CA-47F0-950E-5AFB82B6594A}" type="pres">
      <dgm:prSet presAssocID="{C3E132D4-E126-459B-A3FA-0A5BF6C50EB3}" presName="connTx" presStyleLbl="parChTrans1D3" presStyleIdx="4" presStyleCnt="6"/>
      <dgm:spPr/>
      <dgm:t>
        <a:bodyPr/>
        <a:lstStyle/>
        <a:p>
          <a:endParaRPr lang="zh-CN" altLang="en-US"/>
        </a:p>
      </dgm:t>
    </dgm:pt>
    <dgm:pt modelId="{E1CEA552-EF3C-46A9-83EC-98FB485CCF12}" type="pres">
      <dgm:prSet presAssocID="{737D2888-A619-4DFC-9BA4-32303A9AC55D}" presName="root2" presStyleCnt="0"/>
      <dgm:spPr/>
    </dgm:pt>
    <dgm:pt modelId="{E649F21D-4681-458B-8B44-F82BA7705B20}" type="pres">
      <dgm:prSet presAssocID="{737D2888-A619-4DFC-9BA4-32303A9AC55D}" presName="LevelTwoTextNode" presStyleLbl="node3" presStyleIdx="4" presStyleCnt="6" custLinFactNeighborX="-71117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B0111B4D-9133-4210-9741-51CA08EC256E}" type="pres">
      <dgm:prSet presAssocID="{737D2888-A619-4DFC-9BA4-32303A9AC55D}" presName="level3hierChild" presStyleCnt="0"/>
      <dgm:spPr/>
    </dgm:pt>
    <dgm:pt modelId="{B572EAE5-A34B-4FED-91D7-9BEBE2D53DE1}" type="pres">
      <dgm:prSet presAssocID="{C42E9B71-B663-44A9-9233-6584536A0661}" presName="conn2-1" presStyleLbl="parChTrans1D3" presStyleIdx="5" presStyleCnt="6"/>
      <dgm:spPr/>
      <dgm:t>
        <a:bodyPr/>
        <a:lstStyle/>
        <a:p>
          <a:endParaRPr lang="zh-CN" altLang="en-US"/>
        </a:p>
      </dgm:t>
    </dgm:pt>
    <dgm:pt modelId="{88D9AC66-954F-4424-A1C9-16C55A8A8145}" type="pres">
      <dgm:prSet presAssocID="{C42E9B71-B663-44A9-9233-6584536A0661}" presName="connTx" presStyleLbl="parChTrans1D3" presStyleIdx="5" presStyleCnt="6"/>
      <dgm:spPr/>
      <dgm:t>
        <a:bodyPr/>
        <a:lstStyle/>
        <a:p>
          <a:endParaRPr lang="zh-CN" altLang="en-US"/>
        </a:p>
      </dgm:t>
    </dgm:pt>
    <dgm:pt modelId="{0719E273-095F-413B-A83F-AA2545E6E32E}" type="pres">
      <dgm:prSet presAssocID="{637C6D30-52D3-42C4-A9DD-88B70DF0CE53}" presName="root2" presStyleCnt="0"/>
      <dgm:spPr/>
    </dgm:pt>
    <dgm:pt modelId="{C2A26C45-5F4B-42BB-9689-251F152F6FF3}" type="pres">
      <dgm:prSet presAssocID="{637C6D30-52D3-42C4-A9DD-88B70DF0CE53}" presName="LevelTwoTextNode" presStyleLbl="node3" presStyleIdx="5" presStyleCnt="6" custLinFactNeighborX="-71117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79D4E1A1-749C-4E7F-8115-51223A9F36FC}" type="pres">
      <dgm:prSet presAssocID="{637C6D30-52D3-42C4-A9DD-88B70DF0CE53}" presName="level3hierChild" presStyleCnt="0"/>
      <dgm:spPr/>
    </dgm:pt>
    <dgm:pt modelId="{13C0CD69-D50A-4F88-8CD7-8E7A8089ED69}" type="pres">
      <dgm:prSet presAssocID="{46995EAF-9613-4620-AF1B-3F086F029827}" presName="root1" presStyleCnt="0"/>
      <dgm:spPr/>
    </dgm:pt>
    <dgm:pt modelId="{4FFC502E-58A4-4439-AF4A-C1FA5DBF7A09}" type="pres">
      <dgm:prSet presAssocID="{46995EAF-9613-4620-AF1B-3F086F029827}" presName="LevelOneTextNode" presStyleLbl="node0" presStyleIdx="1" presStyleCnt="2" custLinFactX="146346" custLinFactY="-200000" custLinFactNeighborX="200000" custLinFactNeighborY="-226142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923EF06B-E567-4ED2-B54E-5F1254F039AD}" type="pres">
      <dgm:prSet presAssocID="{46995EAF-9613-4620-AF1B-3F086F029827}" presName="level2hierChild" presStyleCnt="0"/>
      <dgm:spPr/>
    </dgm:pt>
  </dgm:ptLst>
  <dgm:cxnLst>
    <dgm:cxn modelId="{283F71AC-F398-4F0F-9AD6-D5297B0D3DDE}" type="presOf" srcId="{CD87AE60-D19D-48EE-96A1-CC0527822F73}" destId="{FDBAB5E6-6F23-4C6A-8BE7-B27CFA853909}" srcOrd="0" destOrd="0" presId="urn:microsoft.com/office/officeart/2005/8/layout/hierarchy2"/>
    <dgm:cxn modelId="{CCEF1626-EE64-4BAD-A556-E043B76F5F37}" type="presOf" srcId="{C42E9B71-B663-44A9-9233-6584536A0661}" destId="{88D9AC66-954F-4424-A1C9-16C55A8A8145}" srcOrd="1" destOrd="0" presId="urn:microsoft.com/office/officeart/2005/8/layout/hierarchy2"/>
    <dgm:cxn modelId="{80F7BD80-8BE5-4380-B8AF-9AAA7176C606}" type="presOf" srcId="{F91DE154-95C5-4347-8A00-ED5F0CF85B00}" destId="{D374EC72-789A-40E5-83FC-F78952A9652F}" srcOrd="0" destOrd="0" presId="urn:microsoft.com/office/officeart/2005/8/layout/hierarchy2"/>
    <dgm:cxn modelId="{D38C67C5-00F6-4228-8E39-D3A6530355AF}" type="presOf" srcId="{C7063F75-381D-4260-BB39-593F38386EE0}" destId="{CD89485A-EE03-40E4-9BD4-FBA198A36BEA}" srcOrd="0" destOrd="0" presId="urn:microsoft.com/office/officeart/2005/8/layout/hierarchy2"/>
    <dgm:cxn modelId="{1B4D2BB8-D6C0-48C7-84D1-C4620975C76F}" srcId="{6332C9F3-AF9C-4248-93E0-5ACFC1C0D14C}" destId="{D26BC804-B3A0-49E9-9076-81A242159E3F}" srcOrd="3" destOrd="0" parTransId="{F91DE154-95C5-4347-8A00-ED5F0CF85B00}" sibTransId="{2A3D41C9-8409-4125-BF48-BE3B8FD3BC6D}"/>
    <dgm:cxn modelId="{D75C5F51-2975-4F98-8177-897B55E7032E}" srcId="{6332C9F3-AF9C-4248-93E0-5ACFC1C0D14C}" destId="{06F1B0C0-6E70-4320-87E3-B7A13B44C4C6}" srcOrd="2" destOrd="0" parTransId="{0D55D9F8-0390-4E5D-B53E-FB01476649FA}" sibTransId="{8247D11B-9E0F-4E02-A2A8-323250068549}"/>
    <dgm:cxn modelId="{068B8FD8-7BD6-4D49-BF00-2A664654EFB1}" type="presOf" srcId="{C3E132D4-E126-459B-A3FA-0A5BF6C50EB3}" destId="{A27C0E18-61CA-47F0-950E-5AFB82B6594A}" srcOrd="1" destOrd="0" presId="urn:microsoft.com/office/officeart/2005/8/layout/hierarchy2"/>
    <dgm:cxn modelId="{B0D854C7-0E22-435B-B1CC-F9C2C8CA53A4}" type="presOf" srcId="{2E6994DB-5FEC-46D1-9F5A-7AB3253B9C0D}" destId="{EB49163A-99BC-4363-A648-3BB3457B80CC}" srcOrd="0" destOrd="0" presId="urn:microsoft.com/office/officeart/2005/8/layout/hierarchy2"/>
    <dgm:cxn modelId="{A33E4FE5-013F-43EC-B050-89D2EC26B4BC}" srcId="{C7063F75-381D-4260-BB39-593F38386EE0}" destId="{A5DAFFC1-BEE6-4F48-A7F9-E5BFC421A45D}" srcOrd="0" destOrd="0" parTransId="{C98790F6-BF57-4612-86FC-A6DFFC3AC380}" sibTransId="{C4599E8C-C194-4E44-91C0-568980964F80}"/>
    <dgm:cxn modelId="{B4834895-5218-4359-8752-CACF19379B4C}" srcId="{A5DAFFC1-BEE6-4F48-A7F9-E5BFC421A45D}" destId="{54739CD8-4EB8-4728-8589-F0FCE64D29C4}" srcOrd="1" destOrd="0" parTransId="{6A76AD06-4250-4DCC-9D3C-7C4E6A0F296D}" sibTransId="{676DC482-F4B7-4812-A5BB-E9A9B760957A}"/>
    <dgm:cxn modelId="{5DC57B0F-67E2-495E-B141-05EB328FED6F}" type="presOf" srcId="{E71EF4D0-A34B-4C70-AC8E-B5F636DC9906}" destId="{D2241BCC-C7C5-48DF-99A1-7F65D3974FEF}" srcOrd="1" destOrd="0" presId="urn:microsoft.com/office/officeart/2005/8/layout/hierarchy2"/>
    <dgm:cxn modelId="{E39F11E6-AE67-4DF6-9884-FD65C0A5247F}" type="presOf" srcId="{A5DAFFC1-BEE6-4F48-A7F9-E5BFC421A45D}" destId="{05128AC5-DF71-4A85-8030-C8C192726187}" srcOrd="0" destOrd="0" presId="urn:microsoft.com/office/officeart/2005/8/layout/hierarchy2"/>
    <dgm:cxn modelId="{3B507D85-819B-4842-8470-37E170379F8B}" type="presOf" srcId="{6A76AD06-4250-4DCC-9D3C-7C4E6A0F296D}" destId="{FFE14A32-A64D-4F5C-9937-CEF826BF2DCB}" srcOrd="0" destOrd="0" presId="urn:microsoft.com/office/officeart/2005/8/layout/hierarchy2"/>
    <dgm:cxn modelId="{6AB35E68-98BE-4FEF-B0E0-F8615D007A9B}" type="presOf" srcId="{F91DE154-95C5-4347-8A00-ED5F0CF85B00}" destId="{BCD2681F-B4BC-4F77-A625-177EE9CF741E}" srcOrd="1" destOrd="0" presId="urn:microsoft.com/office/officeart/2005/8/layout/hierarchy2"/>
    <dgm:cxn modelId="{6F275DFD-CAFF-415A-808C-488DE68128B2}" srcId="{54739CD8-4EB8-4728-8589-F0FCE64D29C4}" destId="{637C6D30-52D3-42C4-A9DD-88B70DF0CE53}" srcOrd="1" destOrd="0" parTransId="{C42E9B71-B663-44A9-9233-6584536A0661}" sibTransId="{1FCC6B0D-F708-494C-A47B-23B708660B38}"/>
    <dgm:cxn modelId="{0A312141-FC09-417C-94BB-D75D831CAF4A}" srcId="{54739CD8-4EB8-4728-8589-F0FCE64D29C4}" destId="{737D2888-A619-4DFC-9BA4-32303A9AC55D}" srcOrd="0" destOrd="0" parTransId="{C3E132D4-E126-459B-A3FA-0A5BF6C50EB3}" sibTransId="{0C7617CF-FCB3-4A00-8A18-451382F47D38}"/>
    <dgm:cxn modelId="{5BBE776D-1EE7-4256-A447-806983DB827F}" type="presOf" srcId="{6332C9F3-AF9C-4248-93E0-5ACFC1C0D14C}" destId="{88FE5095-DF3A-4FDF-97ED-49D6079164C6}" srcOrd="0" destOrd="0" presId="urn:microsoft.com/office/officeart/2005/8/layout/hierarchy2"/>
    <dgm:cxn modelId="{00B75F89-0CB2-4151-87F2-41F399FA384D}" srcId="{A5DAFFC1-BEE6-4F48-A7F9-E5BFC421A45D}" destId="{6332C9F3-AF9C-4248-93E0-5ACFC1C0D14C}" srcOrd="0" destOrd="0" parTransId="{2E6994DB-5FEC-46D1-9F5A-7AB3253B9C0D}" sibTransId="{61E49A99-8838-4147-A307-F3B47DAF4F63}"/>
    <dgm:cxn modelId="{B425F8EA-FC44-4D68-AA3E-F44FD8396051}" srcId="{6332C9F3-AF9C-4248-93E0-5ACFC1C0D14C}" destId="{CD87AE60-D19D-48EE-96A1-CC0527822F73}" srcOrd="1" destOrd="0" parTransId="{8A324629-BEB3-432C-BA96-3267FF94153A}" sibTransId="{8B34499C-0EF9-4034-AD37-C08DC9A66D29}"/>
    <dgm:cxn modelId="{2162857A-DF2C-4FB3-9E90-5F972C968ADA}" type="presOf" srcId="{DDF033E8-33D0-4929-97B4-CBC7B4BA6B52}" destId="{F06D5365-938E-440A-A1B5-F29328C37C53}" srcOrd="0" destOrd="0" presId="urn:microsoft.com/office/officeart/2005/8/layout/hierarchy2"/>
    <dgm:cxn modelId="{560E5C8D-4A4D-4F2C-BEDD-C557A9D95802}" type="presOf" srcId="{737D2888-A619-4DFC-9BA4-32303A9AC55D}" destId="{E649F21D-4681-458B-8B44-F82BA7705B20}" srcOrd="0" destOrd="0" presId="urn:microsoft.com/office/officeart/2005/8/layout/hierarchy2"/>
    <dgm:cxn modelId="{ABDD2527-2DE1-49F8-995B-4A19673DCAB4}" type="presOf" srcId="{D26BC804-B3A0-49E9-9076-81A242159E3F}" destId="{B8D0393A-A8ED-4255-AC2F-1D7DD1EFB437}" srcOrd="0" destOrd="0" presId="urn:microsoft.com/office/officeart/2005/8/layout/hierarchy2"/>
    <dgm:cxn modelId="{7211FEBF-FDBB-462D-8CF3-4C5473378E31}" type="presOf" srcId="{0D55D9F8-0390-4E5D-B53E-FB01476649FA}" destId="{2F3A70D8-C3B6-4E5C-9226-30DB465402B2}" srcOrd="1" destOrd="0" presId="urn:microsoft.com/office/officeart/2005/8/layout/hierarchy2"/>
    <dgm:cxn modelId="{27830716-0D43-4FC7-9F96-E3C005FC80A1}" srcId="{6332C9F3-AF9C-4248-93E0-5ACFC1C0D14C}" destId="{DDF033E8-33D0-4929-97B4-CBC7B4BA6B52}" srcOrd="0" destOrd="0" parTransId="{E71EF4D0-A34B-4C70-AC8E-B5F636DC9906}" sibTransId="{9CCDB77A-7E36-4BFA-9B0F-5EBD684E21CD}"/>
    <dgm:cxn modelId="{09459A69-84C7-4FB0-A6D8-D9341B0EAE5E}" type="presOf" srcId="{54739CD8-4EB8-4728-8589-F0FCE64D29C4}" destId="{07FE5AA5-44D3-4A69-ADD3-CE67ACD7AF30}" srcOrd="0" destOrd="0" presId="urn:microsoft.com/office/officeart/2005/8/layout/hierarchy2"/>
    <dgm:cxn modelId="{6428B06D-8C78-4CF0-A119-EC2432C1BD8D}" type="presOf" srcId="{6A76AD06-4250-4DCC-9D3C-7C4E6A0F296D}" destId="{CFE7FCE0-42C3-4001-A371-AEA9D95B0D64}" srcOrd="1" destOrd="0" presId="urn:microsoft.com/office/officeart/2005/8/layout/hierarchy2"/>
    <dgm:cxn modelId="{68FD2C48-EC41-4A12-BF7F-859BB1DD127A}" type="presOf" srcId="{C42E9B71-B663-44A9-9233-6584536A0661}" destId="{B572EAE5-A34B-4FED-91D7-9BEBE2D53DE1}" srcOrd="0" destOrd="0" presId="urn:microsoft.com/office/officeart/2005/8/layout/hierarchy2"/>
    <dgm:cxn modelId="{1F1A787F-657B-481E-BB6E-5F8DC642093B}" type="presOf" srcId="{C3E132D4-E126-459B-A3FA-0A5BF6C50EB3}" destId="{48901C07-E872-4F37-BD8A-EF76511F25D0}" srcOrd="0" destOrd="0" presId="urn:microsoft.com/office/officeart/2005/8/layout/hierarchy2"/>
    <dgm:cxn modelId="{89235ADB-9372-46A3-907C-349878A70D4D}" srcId="{C7063F75-381D-4260-BB39-593F38386EE0}" destId="{46995EAF-9613-4620-AF1B-3F086F029827}" srcOrd="1" destOrd="0" parTransId="{FA6E0730-4B95-4B16-930E-F01C0D521765}" sibTransId="{784A6085-2040-4B1E-9FB9-798ECE4AD661}"/>
    <dgm:cxn modelId="{B6B33007-94C9-463F-B996-EEFD88693CC7}" type="presOf" srcId="{637C6D30-52D3-42C4-A9DD-88B70DF0CE53}" destId="{C2A26C45-5F4B-42BB-9689-251F152F6FF3}" srcOrd="0" destOrd="0" presId="urn:microsoft.com/office/officeart/2005/8/layout/hierarchy2"/>
    <dgm:cxn modelId="{7FFD474B-86DE-4368-9F9E-E55AF2A9B3E3}" type="presOf" srcId="{8A324629-BEB3-432C-BA96-3267FF94153A}" destId="{37CF9C6F-8FC4-43D8-9D29-37C4BA1A366F}" srcOrd="0" destOrd="0" presId="urn:microsoft.com/office/officeart/2005/8/layout/hierarchy2"/>
    <dgm:cxn modelId="{F6C25139-5B39-4C8D-AD3B-7EB72D6B00F0}" type="presOf" srcId="{2E6994DB-5FEC-46D1-9F5A-7AB3253B9C0D}" destId="{579A1EEF-5069-45B2-A816-7D67CB6A9AB7}" srcOrd="1" destOrd="0" presId="urn:microsoft.com/office/officeart/2005/8/layout/hierarchy2"/>
    <dgm:cxn modelId="{149EBABF-3CB7-493E-9678-B65490BC2C31}" type="presOf" srcId="{06F1B0C0-6E70-4320-87E3-B7A13B44C4C6}" destId="{4B02CF5A-013C-4F78-8232-DD86A766606E}" srcOrd="0" destOrd="0" presId="urn:microsoft.com/office/officeart/2005/8/layout/hierarchy2"/>
    <dgm:cxn modelId="{D43D1E84-B3F1-42A5-9543-A0FD1A9B6DB2}" type="presOf" srcId="{8A324629-BEB3-432C-BA96-3267FF94153A}" destId="{7AC645F6-2515-446F-A9E4-6D7EC51A504D}" srcOrd="1" destOrd="0" presId="urn:microsoft.com/office/officeart/2005/8/layout/hierarchy2"/>
    <dgm:cxn modelId="{4E449017-87C1-4491-BD37-D5CDE978C1E1}" type="presOf" srcId="{E71EF4D0-A34B-4C70-AC8E-B5F636DC9906}" destId="{06F01A8F-C89D-4683-AB65-703AE0F998A8}" srcOrd="0" destOrd="0" presId="urn:microsoft.com/office/officeart/2005/8/layout/hierarchy2"/>
    <dgm:cxn modelId="{25DAF683-9C26-4802-869A-B12ECEFB95BF}" type="presOf" srcId="{46995EAF-9613-4620-AF1B-3F086F029827}" destId="{4FFC502E-58A4-4439-AF4A-C1FA5DBF7A09}" srcOrd="0" destOrd="0" presId="urn:microsoft.com/office/officeart/2005/8/layout/hierarchy2"/>
    <dgm:cxn modelId="{991849B9-31E4-4714-A17C-9FB7044EE407}" type="presOf" srcId="{0D55D9F8-0390-4E5D-B53E-FB01476649FA}" destId="{852BE454-C5D7-4683-81DA-0EA4AA730B93}" srcOrd="0" destOrd="0" presId="urn:microsoft.com/office/officeart/2005/8/layout/hierarchy2"/>
    <dgm:cxn modelId="{0552BAD6-41EF-49B9-8482-9824998F9663}" type="presParOf" srcId="{CD89485A-EE03-40E4-9BD4-FBA198A36BEA}" destId="{CBCC0668-7423-4A00-951F-CFB518253043}" srcOrd="0" destOrd="0" presId="urn:microsoft.com/office/officeart/2005/8/layout/hierarchy2"/>
    <dgm:cxn modelId="{FCD95DD5-BE90-4660-BF98-F709D5B98E97}" type="presParOf" srcId="{CBCC0668-7423-4A00-951F-CFB518253043}" destId="{05128AC5-DF71-4A85-8030-C8C192726187}" srcOrd="0" destOrd="0" presId="urn:microsoft.com/office/officeart/2005/8/layout/hierarchy2"/>
    <dgm:cxn modelId="{B17021CD-7F68-446D-9EE7-48E94FDE36DF}" type="presParOf" srcId="{CBCC0668-7423-4A00-951F-CFB518253043}" destId="{D1C93589-6F81-444D-96DA-CCD8897E0787}" srcOrd="1" destOrd="0" presId="urn:microsoft.com/office/officeart/2005/8/layout/hierarchy2"/>
    <dgm:cxn modelId="{9929F2B0-5378-42B2-A7AB-CE2B4961A797}" type="presParOf" srcId="{D1C93589-6F81-444D-96DA-CCD8897E0787}" destId="{EB49163A-99BC-4363-A648-3BB3457B80CC}" srcOrd="0" destOrd="0" presId="urn:microsoft.com/office/officeart/2005/8/layout/hierarchy2"/>
    <dgm:cxn modelId="{2B0E6F19-4A4E-4B86-8022-B74DA96A9311}" type="presParOf" srcId="{EB49163A-99BC-4363-A648-3BB3457B80CC}" destId="{579A1EEF-5069-45B2-A816-7D67CB6A9AB7}" srcOrd="0" destOrd="0" presId="urn:microsoft.com/office/officeart/2005/8/layout/hierarchy2"/>
    <dgm:cxn modelId="{0DCD8418-DC2A-450D-B6D7-309A8E6123EE}" type="presParOf" srcId="{D1C93589-6F81-444D-96DA-CCD8897E0787}" destId="{82E31513-663D-4DD1-9F7C-B8E193CB9729}" srcOrd="1" destOrd="0" presId="urn:microsoft.com/office/officeart/2005/8/layout/hierarchy2"/>
    <dgm:cxn modelId="{DDF4A260-1AD1-4DD7-8D71-A7DBEB6DB2E1}" type="presParOf" srcId="{82E31513-663D-4DD1-9F7C-B8E193CB9729}" destId="{88FE5095-DF3A-4FDF-97ED-49D6079164C6}" srcOrd="0" destOrd="0" presId="urn:microsoft.com/office/officeart/2005/8/layout/hierarchy2"/>
    <dgm:cxn modelId="{A7900368-2134-427F-9096-29E3752CE182}" type="presParOf" srcId="{82E31513-663D-4DD1-9F7C-B8E193CB9729}" destId="{444B9FF9-048F-493F-8827-BB55CE567642}" srcOrd="1" destOrd="0" presId="urn:microsoft.com/office/officeart/2005/8/layout/hierarchy2"/>
    <dgm:cxn modelId="{45CCD96E-CDB4-43CF-98A3-5C78409D5ED6}" type="presParOf" srcId="{444B9FF9-048F-493F-8827-BB55CE567642}" destId="{06F01A8F-C89D-4683-AB65-703AE0F998A8}" srcOrd="0" destOrd="0" presId="urn:microsoft.com/office/officeart/2005/8/layout/hierarchy2"/>
    <dgm:cxn modelId="{97A78B2F-E81B-4649-B1EF-DFCF80820B7D}" type="presParOf" srcId="{06F01A8F-C89D-4683-AB65-703AE0F998A8}" destId="{D2241BCC-C7C5-48DF-99A1-7F65D3974FEF}" srcOrd="0" destOrd="0" presId="urn:microsoft.com/office/officeart/2005/8/layout/hierarchy2"/>
    <dgm:cxn modelId="{0883E30B-9A18-423F-BF92-E9AF33929EB3}" type="presParOf" srcId="{444B9FF9-048F-493F-8827-BB55CE567642}" destId="{3C19ADEF-8C5C-4E53-BFEF-D032CDF954D4}" srcOrd="1" destOrd="0" presId="urn:microsoft.com/office/officeart/2005/8/layout/hierarchy2"/>
    <dgm:cxn modelId="{C5A2A284-A2BC-45FD-A344-6B832D4D4346}" type="presParOf" srcId="{3C19ADEF-8C5C-4E53-BFEF-D032CDF954D4}" destId="{F06D5365-938E-440A-A1B5-F29328C37C53}" srcOrd="0" destOrd="0" presId="urn:microsoft.com/office/officeart/2005/8/layout/hierarchy2"/>
    <dgm:cxn modelId="{88C0E96A-1502-4D6B-80DC-B16955D21721}" type="presParOf" srcId="{3C19ADEF-8C5C-4E53-BFEF-D032CDF954D4}" destId="{BDDCF0A3-401E-4E4D-9ED2-D9C38782A3C7}" srcOrd="1" destOrd="0" presId="urn:microsoft.com/office/officeart/2005/8/layout/hierarchy2"/>
    <dgm:cxn modelId="{E9DD1D19-4B2E-4D6B-9F81-1D5A4596E00F}" type="presParOf" srcId="{444B9FF9-048F-493F-8827-BB55CE567642}" destId="{37CF9C6F-8FC4-43D8-9D29-37C4BA1A366F}" srcOrd="2" destOrd="0" presId="urn:microsoft.com/office/officeart/2005/8/layout/hierarchy2"/>
    <dgm:cxn modelId="{F4C752D1-8F78-4714-A149-485C671F720A}" type="presParOf" srcId="{37CF9C6F-8FC4-43D8-9D29-37C4BA1A366F}" destId="{7AC645F6-2515-446F-A9E4-6D7EC51A504D}" srcOrd="0" destOrd="0" presId="urn:microsoft.com/office/officeart/2005/8/layout/hierarchy2"/>
    <dgm:cxn modelId="{DB19293C-6826-4658-A228-22DEF4E25F98}" type="presParOf" srcId="{444B9FF9-048F-493F-8827-BB55CE567642}" destId="{1E71A297-8966-426F-AD10-F2F5DA79D92A}" srcOrd="3" destOrd="0" presId="urn:microsoft.com/office/officeart/2005/8/layout/hierarchy2"/>
    <dgm:cxn modelId="{FF61DEE3-CAE8-48AC-B479-8DD3D622350F}" type="presParOf" srcId="{1E71A297-8966-426F-AD10-F2F5DA79D92A}" destId="{FDBAB5E6-6F23-4C6A-8BE7-B27CFA853909}" srcOrd="0" destOrd="0" presId="urn:microsoft.com/office/officeart/2005/8/layout/hierarchy2"/>
    <dgm:cxn modelId="{D14C7FA3-C938-4A75-BE05-8099E0A780AF}" type="presParOf" srcId="{1E71A297-8966-426F-AD10-F2F5DA79D92A}" destId="{9269E1FE-2DD0-4798-87F0-CB412434401B}" srcOrd="1" destOrd="0" presId="urn:microsoft.com/office/officeart/2005/8/layout/hierarchy2"/>
    <dgm:cxn modelId="{D59EEF3C-2D7A-4109-B7F9-094415FECF0E}" type="presParOf" srcId="{444B9FF9-048F-493F-8827-BB55CE567642}" destId="{852BE454-C5D7-4683-81DA-0EA4AA730B93}" srcOrd="4" destOrd="0" presId="urn:microsoft.com/office/officeart/2005/8/layout/hierarchy2"/>
    <dgm:cxn modelId="{E71230C6-F57A-4E38-B1E4-65DE852535F4}" type="presParOf" srcId="{852BE454-C5D7-4683-81DA-0EA4AA730B93}" destId="{2F3A70D8-C3B6-4E5C-9226-30DB465402B2}" srcOrd="0" destOrd="0" presId="urn:microsoft.com/office/officeart/2005/8/layout/hierarchy2"/>
    <dgm:cxn modelId="{68CF47C7-E992-4E97-BCE4-9261F6D54CB4}" type="presParOf" srcId="{444B9FF9-048F-493F-8827-BB55CE567642}" destId="{804BCE18-1DEC-42A5-879F-BC78C9F9C9F8}" srcOrd="5" destOrd="0" presId="urn:microsoft.com/office/officeart/2005/8/layout/hierarchy2"/>
    <dgm:cxn modelId="{A696D3DA-3CA7-4748-8E34-8EA2DDBCB8DA}" type="presParOf" srcId="{804BCE18-1DEC-42A5-879F-BC78C9F9C9F8}" destId="{4B02CF5A-013C-4F78-8232-DD86A766606E}" srcOrd="0" destOrd="0" presId="urn:microsoft.com/office/officeart/2005/8/layout/hierarchy2"/>
    <dgm:cxn modelId="{DE65CB5E-060D-4AE8-8419-CFEA32BA2009}" type="presParOf" srcId="{804BCE18-1DEC-42A5-879F-BC78C9F9C9F8}" destId="{7E781500-64F0-47C3-BFBF-AF5E996E2018}" srcOrd="1" destOrd="0" presId="urn:microsoft.com/office/officeart/2005/8/layout/hierarchy2"/>
    <dgm:cxn modelId="{AA2FED73-073E-4F2B-A171-FB4666356DA4}" type="presParOf" srcId="{444B9FF9-048F-493F-8827-BB55CE567642}" destId="{D374EC72-789A-40E5-83FC-F78952A9652F}" srcOrd="6" destOrd="0" presId="urn:microsoft.com/office/officeart/2005/8/layout/hierarchy2"/>
    <dgm:cxn modelId="{BF843D62-C753-4BB2-AEC5-59313E2C1B7C}" type="presParOf" srcId="{D374EC72-789A-40E5-83FC-F78952A9652F}" destId="{BCD2681F-B4BC-4F77-A625-177EE9CF741E}" srcOrd="0" destOrd="0" presId="urn:microsoft.com/office/officeart/2005/8/layout/hierarchy2"/>
    <dgm:cxn modelId="{38EAF8E3-3545-4CA9-B8D1-E6D81A5834AB}" type="presParOf" srcId="{444B9FF9-048F-493F-8827-BB55CE567642}" destId="{8637E9F8-047A-4191-8485-1E0B9639943C}" srcOrd="7" destOrd="0" presId="urn:microsoft.com/office/officeart/2005/8/layout/hierarchy2"/>
    <dgm:cxn modelId="{8FE4B9E3-7A11-4BAD-BC2D-301508EB77CF}" type="presParOf" srcId="{8637E9F8-047A-4191-8485-1E0B9639943C}" destId="{B8D0393A-A8ED-4255-AC2F-1D7DD1EFB437}" srcOrd="0" destOrd="0" presId="urn:microsoft.com/office/officeart/2005/8/layout/hierarchy2"/>
    <dgm:cxn modelId="{B52BB9E6-5695-402E-ADAD-A73C5058C824}" type="presParOf" srcId="{8637E9F8-047A-4191-8485-1E0B9639943C}" destId="{E7AB56B7-496B-4760-8832-F12B066E8777}" srcOrd="1" destOrd="0" presId="urn:microsoft.com/office/officeart/2005/8/layout/hierarchy2"/>
    <dgm:cxn modelId="{266570C5-25B1-4B68-801D-E8FF3576D8A3}" type="presParOf" srcId="{D1C93589-6F81-444D-96DA-CCD8897E0787}" destId="{FFE14A32-A64D-4F5C-9937-CEF826BF2DCB}" srcOrd="2" destOrd="0" presId="urn:microsoft.com/office/officeart/2005/8/layout/hierarchy2"/>
    <dgm:cxn modelId="{DE0D66B1-B746-4C7D-B913-89FE7EF689E3}" type="presParOf" srcId="{FFE14A32-A64D-4F5C-9937-CEF826BF2DCB}" destId="{CFE7FCE0-42C3-4001-A371-AEA9D95B0D64}" srcOrd="0" destOrd="0" presId="urn:microsoft.com/office/officeart/2005/8/layout/hierarchy2"/>
    <dgm:cxn modelId="{1D5AC274-1054-41C5-B8F7-0E6819E9E2D7}" type="presParOf" srcId="{D1C93589-6F81-444D-96DA-CCD8897E0787}" destId="{6AC20C7D-9C6C-4FC4-A061-9D8277F387CB}" srcOrd="3" destOrd="0" presId="urn:microsoft.com/office/officeart/2005/8/layout/hierarchy2"/>
    <dgm:cxn modelId="{D6C94F7A-E012-4DAE-ADC4-7A4B9ED1B537}" type="presParOf" srcId="{6AC20C7D-9C6C-4FC4-A061-9D8277F387CB}" destId="{07FE5AA5-44D3-4A69-ADD3-CE67ACD7AF30}" srcOrd="0" destOrd="0" presId="urn:microsoft.com/office/officeart/2005/8/layout/hierarchy2"/>
    <dgm:cxn modelId="{DEB2061E-E1F8-4D33-BFC6-8706DFE255D3}" type="presParOf" srcId="{6AC20C7D-9C6C-4FC4-A061-9D8277F387CB}" destId="{82FB1221-BA40-46C0-8CEC-D787A8443BF3}" srcOrd="1" destOrd="0" presId="urn:microsoft.com/office/officeart/2005/8/layout/hierarchy2"/>
    <dgm:cxn modelId="{D72C6961-A533-491A-AE8A-43AA0FA79E92}" type="presParOf" srcId="{82FB1221-BA40-46C0-8CEC-D787A8443BF3}" destId="{48901C07-E872-4F37-BD8A-EF76511F25D0}" srcOrd="0" destOrd="0" presId="urn:microsoft.com/office/officeart/2005/8/layout/hierarchy2"/>
    <dgm:cxn modelId="{A10DA645-A7AC-4677-BFFB-8FA2A45450C3}" type="presParOf" srcId="{48901C07-E872-4F37-BD8A-EF76511F25D0}" destId="{A27C0E18-61CA-47F0-950E-5AFB82B6594A}" srcOrd="0" destOrd="0" presId="urn:microsoft.com/office/officeart/2005/8/layout/hierarchy2"/>
    <dgm:cxn modelId="{63CBC04D-264F-4BB8-9061-A6735728ED20}" type="presParOf" srcId="{82FB1221-BA40-46C0-8CEC-D787A8443BF3}" destId="{E1CEA552-EF3C-46A9-83EC-98FB485CCF12}" srcOrd="1" destOrd="0" presId="urn:microsoft.com/office/officeart/2005/8/layout/hierarchy2"/>
    <dgm:cxn modelId="{013FAB46-0B96-4308-9355-F77BC1272F43}" type="presParOf" srcId="{E1CEA552-EF3C-46A9-83EC-98FB485CCF12}" destId="{E649F21D-4681-458B-8B44-F82BA7705B20}" srcOrd="0" destOrd="0" presId="urn:microsoft.com/office/officeart/2005/8/layout/hierarchy2"/>
    <dgm:cxn modelId="{00A25B4A-AE5D-4701-AA15-923FB84A27C7}" type="presParOf" srcId="{E1CEA552-EF3C-46A9-83EC-98FB485CCF12}" destId="{B0111B4D-9133-4210-9741-51CA08EC256E}" srcOrd="1" destOrd="0" presId="urn:microsoft.com/office/officeart/2005/8/layout/hierarchy2"/>
    <dgm:cxn modelId="{D4367BA3-CFC3-4FDE-90CE-5249EB096BF5}" type="presParOf" srcId="{82FB1221-BA40-46C0-8CEC-D787A8443BF3}" destId="{B572EAE5-A34B-4FED-91D7-9BEBE2D53DE1}" srcOrd="2" destOrd="0" presId="urn:microsoft.com/office/officeart/2005/8/layout/hierarchy2"/>
    <dgm:cxn modelId="{F663008A-3F68-45B8-B50C-6FC4159CD382}" type="presParOf" srcId="{B572EAE5-A34B-4FED-91D7-9BEBE2D53DE1}" destId="{88D9AC66-954F-4424-A1C9-16C55A8A8145}" srcOrd="0" destOrd="0" presId="urn:microsoft.com/office/officeart/2005/8/layout/hierarchy2"/>
    <dgm:cxn modelId="{8DB434BD-C7B4-47C6-BBBB-C07479802797}" type="presParOf" srcId="{82FB1221-BA40-46C0-8CEC-D787A8443BF3}" destId="{0719E273-095F-413B-A83F-AA2545E6E32E}" srcOrd="3" destOrd="0" presId="urn:microsoft.com/office/officeart/2005/8/layout/hierarchy2"/>
    <dgm:cxn modelId="{74129E6C-8CFD-48A7-8705-8DC4A671AC1F}" type="presParOf" srcId="{0719E273-095F-413B-A83F-AA2545E6E32E}" destId="{C2A26C45-5F4B-42BB-9689-251F152F6FF3}" srcOrd="0" destOrd="0" presId="urn:microsoft.com/office/officeart/2005/8/layout/hierarchy2"/>
    <dgm:cxn modelId="{D12C4594-C004-484D-B476-77DD738F4410}" type="presParOf" srcId="{0719E273-095F-413B-A83F-AA2545E6E32E}" destId="{79D4E1A1-749C-4E7F-8115-51223A9F36FC}" srcOrd="1" destOrd="0" presId="urn:microsoft.com/office/officeart/2005/8/layout/hierarchy2"/>
    <dgm:cxn modelId="{1A033725-B88E-407F-AEBB-5D92412C857B}" type="presParOf" srcId="{CD89485A-EE03-40E4-9BD4-FBA198A36BEA}" destId="{13C0CD69-D50A-4F88-8CD7-8E7A8089ED69}" srcOrd="1" destOrd="0" presId="urn:microsoft.com/office/officeart/2005/8/layout/hierarchy2"/>
    <dgm:cxn modelId="{EDB8F143-F951-4775-B769-059ACC0A6BAF}" type="presParOf" srcId="{13C0CD69-D50A-4F88-8CD7-8E7A8089ED69}" destId="{4FFC502E-58A4-4439-AF4A-C1FA5DBF7A09}" srcOrd="0" destOrd="0" presId="urn:microsoft.com/office/officeart/2005/8/layout/hierarchy2"/>
    <dgm:cxn modelId="{64811F73-513A-4AF9-AFB7-08A886243A07}" type="presParOf" srcId="{13C0CD69-D50A-4F88-8CD7-8E7A8089ED69}" destId="{923EF06B-E567-4ED2-B54E-5F1254F039AD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7F9B22-8CFB-48DA-B052-8A399E7C4DA0}">
      <dsp:nvSpPr>
        <dsp:cNvPr id="0" name=""/>
        <dsp:cNvSpPr/>
      </dsp:nvSpPr>
      <dsp:spPr>
        <a:xfrm>
          <a:off x="3626325" y="2262981"/>
          <a:ext cx="1126529" cy="10749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63264" y="0"/>
              </a:lnTo>
              <a:lnTo>
                <a:pt x="563264" y="1074916"/>
              </a:lnTo>
              <a:lnTo>
                <a:pt x="1126529" y="107491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500" kern="1200"/>
        </a:p>
      </dsp:txBody>
      <dsp:txXfrm>
        <a:off x="4150663" y="2761512"/>
        <a:ext cx="77854" cy="77854"/>
      </dsp:txXfrm>
    </dsp:sp>
    <dsp:sp modelId="{24D56A16-0E34-44AF-8F3C-95539CC0064E}">
      <dsp:nvSpPr>
        <dsp:cNvPr id="0" name=""/>
        <dsp:cNvSpPr/>
      </dsp:nvSpPr>
      <dsp:spPr>
        <a:xfrm>
          <a:off x="3626325" y="2217261"/>
          <a:ext cx="112652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126529" y="4572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500" kern="1200"/>
        </a:p>
      </dsp:txBody>
      <dsp:txXfrm>
        <a:off x="4161427" y="2234818"/>
        <a:ext cx="56326" cy="56326"/>
      </dsp:txXfrm>
    </dsp:sp>
    <dsp:sp modelId="{0ACB41B9-8DA0-4591-98FC-7386C794B986}">
      <dsp:nvSpPr>
        <dsp:cNvPr id="0" name=""/>
        <dsp:cNvSpPr/>
      </dsp:nvSpPr>
      <dsp:spPr>
        <a:xfrm>
          <a:off x="3626325" y="1188065"/>
          <a:ext cx="1126529" cy="1074916"/>
        </a:xfrm>
        <a:custGeom>
          <a:avLst/>
          <a:gdLst/>
          <a:ahLst/>
          <a:cxnLst/>
          <a:rect l="0" t="0" r="0" b="0"/>
          <a:pathLst>
            <a:path>
              <a:moveTo>
                <a:pt x="0" y="1074916"/>
              </a:moveTo>
              <a:lnTo>
                <a:pt x="563264" y="1074916"/>
              </a:lnTo>
              <a:lnTo>
                <a:pt x="563264" y="0"/>
              </a:lnTo>
              <a:lnTo>
                <a:pt x="1126529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500" kern="1200"/>
        </a:p>
      </dsp:txBody>
      <dsp:txXfrm>
        <a:off x="4150663" y="1686596"/>
        <a:ext cx="77854" cy="77854"/>
      </dsp:txXfrm>
    </dsp:sp>
    <dsp:sp modelId="{A5B4BADA-FAB5-4D69-8D47-F0A0231E7241}">
      <dsp:nvSpPr>
        <dsp:cNvPr id="0" name=""/>
        <dsp:cNvSpPr/>
      </dsp:nvSpPr>
      <dsp:spPr>
        <a:xfrm rot="5400000">
          <a:off x="933377" y="1833015"/>
          <a:ext cx="4525963" cy="85993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655" tIns="33655" rIns="33655" bIns="33655" numCol="1" spcCol="1270" anchor="ctr" anchorCtr="0">
          <a:noAutofit/>
        </a:bodyPr>
        <a:lstStyle/>
        <a:p>
          <a:pPr lvl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5300" b="1" kern="1200" dirty="0" smtClean="0">
              <a:solidFill>
                <a:schemeClr val="tx1"/>
              </a:solidFill>
            </a:rPr>
            <a:t>因果</a:t>
          </a:r>
          <a:endParaRPr lang="zh-CN" altLang="en-US" sz="5300" b="1" kern="1200" dirty="0">
            <a:solidFill>
              <a:schemeClr val="tx1"/>
            </a:solidFill>
          </a:endParaRPr>
        </a:p>
      </dsp:txBody>
      <dsp:txXfrm>
        <a:off x="933377" y="1833015"/>
        <a:ext cx="4525963" cy="859932"/>
      </dsp:txXfrm>
    </dsp:sp>
    <dsp:sp modelId="{B91F3BE1-94BB-456E-BB65-BEAEA597F514}">
      <dsp:nvSpPr>
        <dsp:cNvPr id="0" name=""/>
        <dsp:cNvSpPr/>
      </dsp:nvSpPr>
      <dsp:spPr>
        <a:xfrm>
          <a:off x="4752854" y="758098"/>
          <a:ext cx="3218507" cy="85993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400" b="1" kern="1200" dirty="0" smtClean="0">
              <a:solidFill>
                <a:schemeClr val="tx1"/>
              </a:solidFill>
            </a:rPr>
            <a:t>因果本体</a:t>
          </a:r>
          <a:endParaRPr lang="zh-CN" altLang="en-US" sz="3400" b="1" kern="1200" dirty="0">
            <a:solidFill>
              <a:schemeClr val="tx1"/>
            </a:solidFill>
          </a:endParaRPr>
        </a:p>
      </dsp:txBody>
      <dsp:txXfrm>
        <a:off x="4752854" y="758098"/>
        <a:ext cx="3218507" cy="859932"/>
      </dsp:txXfrm>
    </dsp:sp>
    <dsp:sp modelId="{5208F7FD-3121-4C9D-9E15-84C48378D847}">
      <dsp:nvSpPr>
        <dsp:cNvPr id="0" name=""/>
        <dsp:cNvSpPr/>
      </dsp:nvSpPr>
      <dsp:spPr>
        <a:xfrm>
          <a:off x="4752854" y="1833015"/>
          <a:ext cx="3248151" cy="85993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400" b="1" kern="1200" dirty="0" smtClean="0">
              <a:solidFill>
                <a:schemeClr val="tx1"/>
              </a:solidFill>
            </a:rPr>
            <a:t>分别，支分细节</a:t>
          </a:r>
          <a:endParaRPr lang="zh-CN" altLang="en-US" sz="3400" b="1" kern="1200" dirty="0">
            <a:solidFill>
              <a:schemeClr val="tx1"/>
            </a:solidFill>
          </a:endParaRPr>
        </a:p>
      </dsp:txBody>
      <dsp:txXfrm>
        <a:off x="4752854" y="1833015"/>
        <a:ext cx="3248151" cy="859932"/>
      </dsp:txXfrm>
    </dsp:sp>
    <dsp:sp modelId="{7A78A66C-11AC-437F-B8E2-0710680AE2B5}">
      <dsp:nvSpPr>
        <dsp:cNvPr id="0" name=""/>
        <dsp:cNvSpPr/>
      </dsp:nvSpPr>
      <dsp:spPr>
        <a:xfrm>
          <a:off x="4752854" y="2907931"/>
          <a:ext cx="3248151" cy="85993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400" b="1" kern="1200" dirty="0" smtClean="0">
              <a:solidFill>
                <a:schemeClr val="tx1"/>
              </a:solidFill>
            </a:rPr>
            <a:t>对因果的疑问</a:t>
          </a:r>
          <a:endParaRPr lang="zh-CN" altLang="en-US" sz="3400" b="1" kern="1200" dirty="0">
            <a:solidFill>
              <a:schemeClr val="tx1"/>
            </a:solidFill>
          </a:endParaRPr>
        </a:p>
      </dsp:txBody>
      <dsp:txXfrm>
        <a:off x="4752854" y="2907931"/>
        <a:ext cx="3248151" cy="85993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128AC5-DF71-4A85-8030-C8C192726187}">
      <dsp:nvSpPr>
        <dsp:cNvPr id="0" name=""/>
        <dsp:cNvSpPr/>
      </dsp:nvSpPr>
      <dsp:spPr>
        <a:xfrm>
          <a:off x="228597" y="1976091"/>
          <a:ext cx="1462146" cy="179298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eaVert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600" b="1" kern="1200" dirty="0" smtClean="0">
              <a:solidFill>
                <a:srgbClr val="FF0000"/>
              </a:solidFill>
            </a:rPr>
            <a:t>果报</a:t>
          </a:r>
          <a:endParaRPr lang="zh-CN" altLang="en-US" sz="3600" b="1" kern="1200" dirty="0">
            <a:solidFill>
              <a:srgbClr val="FF0000"/>
            </a:solidFill>
          </a:endParaRPr>
        </a:p>
      </dsp:txBody>
      <dsp:txXfrm>
        <a:off x="271422" y="2018916"/>
        <a:ext cx="1376496" cy="1707336"/>
      </dsp:txXfrm>
    </dsp:sp>
    <dsp:sp modelId="{EB49163A-99BC-4363-A648-3BB3457B80CC}">
      <dsp:nvSpPr>
        <dsp:cNvPr id="0" name=""/>
        <dsp:cNvSpPr/>
      </dsp:nvSpPr>
      <dsp:spPr>
        <a:xfrm rot="17695504">
          <a:off x="1294709" y="2238748"/>
          <a:ext cx="1369017" cy="26165"/>
        </a:xfrm>
        <a:custGeom>
          <a:avLst/>
          <a:gdLst/>
          <a:ahLst/>
          <a:cxnLst/>
          <a:rect l="0" t="0" r="0" b="0"/>
          <a:pathLst>
            <a:path>
              <a:moveTo>
                <a:pt x="0" y="13082"/>
              </a:moveTo>
              <a:lnTo>
                <a:pt x="1369017" y="1308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500" kern="1200"/>
        </a:p>
      </dsp:txBody>
      <dsp:txXfrm>
        <a:off x="1944992" y="2217605"/>
        <a:ext cx="68450" cy="68450"/>
      </dsp:txXfrm>
    </dsp:sp>
    <dsp:sp modelId="{88FE5095-DF3A-4FDF-97ED-49D6079164C6}">
      <dsp:nvSpPr>
        <dsp:cNvPr id="0" name=""/>
        <dsp:cNvSpPr/>
      </dsp:nvSpPr>
      <dsp:spPr>
        <a:xfrm>
          <a:off x="2267692" y="870147"/>
          <a:ext cx="1462146" cy="15218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200" b="1" kern="1200" dirty="0" smtClean="0">
              <a:solidFill>
                <a:srgbClr val="FF0000"/>
              </a:solidFill>
            </a:rPr>
            <a:t>按业的</a:t>
          </a:r>
          <a:endParaRPr lang="en-US" altLang="zh-CN" sz="3200" b="1" kern="1200" dirty="0" smtClean="0">
            <a:solidFill>
              <a:srgbClr val="FF0000"/>
            </a:solidFill>
          </a:endParaRP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200" b="1" kern="1200" dirty="0" smtClean="0">
              <a:solidFill>
                <a:srgbClr val="FF0000"/>
              </a:solidFill>
            </a:rPr>
            <a:t>成熟</a:t>
          </a:r>
          <a:endParaRPr lang="zh-CN" altLang="en-US" sz="3200" b="1" kern="1200" dirty="0">
            <a:solidFill>
              <a:srgbClr val="FF0000"/>
            </a:solidFill>
          </a:endParaRPr>
        </a:p>
      </dsp:txBody>
      <dsp:txXfrm>
        <a:off x="2310517" y="912972"/>
        <a:ext cx="1376496" cy="1436210"/>
      </dsp:txXfrm>
    </dsp:sp>
    <dsp:sp modelId="{06F01A8F-C89D-4683-AB65-703AE0F998A8}">
      <dsp:nvSpPr>
        <dsp:cNvPr id="0" name=""/>
        <dsp:cNvSpPr/>
      </dsp:nvSpPr>
      <dsp:spPr>
        <a:xfrm rot="17724894">
          <a:off x="3331335" y="987444"/>
          <a:ext cx="1396222" cy="26165"/>
        </a:xfrm>
        <a:custGeom>
          <a:avLst/>
          <a:gdLst/>
          <a:ahLst/>
          <a:cxnLst/>
          <a:rect l="0" t="0" r="0" b="0"/>
          <a:pathLst>
            <a:path>
              <a:moveTo>
                <a:pt x="0" y="13082"/>
              </a:moveTo>
              <a:lnTo>
                <a:pt x="1396222" y="1308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500" kern="1200"/>
        </a:p>
      </dsp:txBody>
      <dsp:txXfrm>
        <a:off x="3994541" y="965621"/>
        <a:ext cx="69811" cy="69811"/>
      </dsp:txXfrm>
    </dsp:sp>
    <dsp:sp modelId="{F06D5365-938E-440A-A1B5-F29328C37C53}">
      <dsp:nvSpPr>
        <dsp:cNvPr id="0" name=""/>
        <dsp:cNvSpPr/>
      </dsp:nvSpPr>
      <dsp:spPr>
        <a:xfrm>
          <a:off x="4329055" y="4439"/>
          <a:ext cx="1462146" cy="73107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800" b="1" kern="1200" dirty="0" smtClean="0">
              <a:solidFill>
                <a:schemeClr val="tx1"/>
              </a:solidFill>
            </a:rPr>
            <a:t>现世报</a:t>
          </a:r>
          <a:endParaRPr lang="zh-CN" altLang="en-US" sz="2800" b="1" kern="1200" dirty="0">
            <a:solidFill>
              <a:schemeClr val="tx1"/>
            </a:solidFill>
          </a:endParaRPr>
        </a:p>
      </dsp:txBody>
      <dsp:txXfrm>
        <a:off x="4350467" y="25851"/>
        <a:ext cx="1419322" cy="688249"/>
      </dsp:txXfrm>
    </dsp:sp>
    <dsp:sp modelId="{37CF9C6F-8FC4-43D8-9D29-37C4BA1A366F}">
      <dsp:nvSpPr>
        <dsp:cNvPr id="0" name=""/>
        <dsp:cNvSpPr/>
      </dsp:nvSpPr>
      <dsp:spPr>
        <a:xfrm rot="19457599">
          <a:off x="3662140" y="1407811"/>
          <a:ext cx="720255" cy="26165"/>
        </a:xfrm>
        <a:custGeom>
          <a:avLst/>
          <a:gdLst/>
          <a:ahLst/>
          <a:cxnLst/>
          <a:rect l="0" t="0" r="0" b="0"/>
          <a:pathLst>
            <a:path>
              <a:moveTo>
                <a:pt x="0" y="13082"/>
              </a:moveTo>
              <a:lnTo>
                <a:pt x="720255" y="1308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500" kern="1200"/>
        </a:p>
      </dsp:txBody>
      <dsp:txXfrm>
        <a:off x="4004261" y="1402887"/>
        <a:ext cx="36012" cy="36012"/>
      </dsp:txXfrm>
    </dsp:sp>
    <dsp:sp modelId="{FDBAB5E6-6F23-4C6A-8BE7-B27CFA853909}">
      <dsp:nvSpPr>
        <dsp:cNvPr id="0" name=""/>
        <dsp:cNvSpPr/>
      </dsp:nvSpPr>
      <dsp:spPr>
        <a:xfrm>
          <a:off x="4314697" y="845174"/>
          <a:ext cx="1462146" cy="73107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800" b="1" kern="1200" dirty="0" smtClean="0">
              <a:solidFill>
                <a:schemeClr val="tx1"/>
              </a:solidFill>
            </a:rPr>
            <a:t>下世报</a:t>
          </a:r>
          <a:endParaRPr lang="zh-CN" altLang="en-US" sz="2800" b="1" kern="1200" dirty="0">
            <a:solidFill>
              <a:schemeClr val="tx1"/>
            </a:solidFill>
          </a:endParaRPr>
        </a:p>
      </dsp:txBody>
      <dsp:txXfrm>
        <a:off x="4336109" y="866586"/>
        <a:ext cx="1419322" cy="688249"/>
      </dsp:txXfrm>
    </dsp:sp>
    <dsp:sp modelId="{852BE454-C5D7-4683-81DA-0EA4AA730B93}">
      <dsp:nvSpPr>
        <dsp:cNvPr id="0" name=""/>
        <dsp:cNvSpPr/>
      </dsp:nvSpPr>
      <dsp:spPr>
        <a:xfrm rot="2142401">
          <a:off x="3662140" y="1828178"/>
          <a:ext cx="720255" cy="26165"/>
        </a:xfrm>
        <a:custGeom>
          <a:avLst/>
          <a:gdLst/>
          <a:ahLst/>
          <a:cxnLst/>
          <a:rect l="0" t="0" r="0" b="0"/>
          <a:pathLst>
            <a:path>
              <a:moveTo>
                <a:pt x="0" y="13082"/>
              </a:moveTo>
              <a:lnTo>
                <a:pt x="720255" y="1308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500" kern="1200"/>
        </a:p>
      </dsp:txBody>
      <dsp:txXfrm>
        <a:off x="4004261" y="1823255"/>
        <a:ext cx="36012" cy="36012"/>
      </dsp:txXfrm>
    </dsp:sp>
    <dsp:sp modelId="{4B02CF5A-013C-4F78-8232-DD86A766606E}">
      <dsp:nvSpPr>
        <dsp:cNvPr id="0" name=""/>
        <dsp:cNvSpPr/>
      </dsp:nvSpPr>
      <dsp:spPr>
        <a:xfrm>
          <a:off x="4314697" y="1685908"/>
          <a:ext cx="1462146" cy="73107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800" b="1" kern="1200" dirty="0" smtClean="0">
              <a:solidFill>
                <a:schemeClr val="tx1"/>
              </a:solidFill>
            </a:rPr>
            <a:t>后世报</a:t>
          </a:r>
          <a:endParaRPr lang="zh-CN" altLang="en-US" sz="2800" b="1" kern="1200" dirty="0">
            <a:solidFill>
              <a:schemeClr val="tx1"/>
            </a:solidFill>
          </a:endParaRPr>
        </a:p>
      </dsp:txBody>
      <dsp:txXfrm>
        <a:off x="4336109" y="1707320"/>
        <a:ext cx="1419322" cy="688249"/>
      </dsp:txXfrm>
    </dsp:sp>
    <dsp:sp modelId="{D374EC72-789A-40E5-83FC-F78952A9652F}">
      <dsp:nvSpPr>
        <dsp:cNvPr id="0" name=""/>
        <dsp:cNvSpPr/>
      </dsp:nvSpPr>
      <dsp:spPr>
        <a:xfrm rot="3907178">
          <a:off x="3327207" y="2248545"/>
          <a:ext cx="1390120" cy="26165"/>
        </a:xfrm>
        <a:custGeom>
          <a:avLst/>
          <a:gdLst/>
          <a:ahLst/>
          <a:cxnLst/>
          <a:rect l="0" t="0" r="0" b="0"/>
          <a:pathLst>
            <a:path>
              <a:moveTo>
                <a:pt x="0" y="13082"/>
              </a:moveTo>
              <a:lnTo>
                <a:pt x="1390120" y="1308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500" kern="1200"/>
        </a:p>
      </dsp:txBody>
      <dsp:txXfrm>
        <a:off x="3987514" y="2226875"/>
        <a:ext cx="69506" cy="69506"/>
      </dsp:txXfrm>
    </dsp:sp>
    <dsp:sp modelId="{B8D0393A-A8ED-4255-AC2F-1D7DD1EFB437}">
      <dsp:nvSpPr>
        <dsp:cNvPr id="0" name=""/>
        <dsp:cNvSpPr/>
      </dsp:nvSpPr>
      <dsp:spPr>
        <a:xfrm>
          <a:off x="4314697" y="2526642"/>
          <a:ext cx="1462146" cy="73107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800" b="1" kern="1200" dirty="0" smtClean="0">
              <a:solidFill>
                <a:schemeClr val="tx1"/>
              </a:solidFill>
            </a:rPr>
            <a:t>不定业</a:t>
          </a:r>
          <a:endParaRPr lang="zh-CN" altLang="en-US" sz="2800" b="1" kern="1200" dirty="0">
            <a:solidFill>
              <a:schemeClr val="tx1"/>
            </a:solidFill>
          </a:endParaRPr>
        </a:p>
      </dsp:txBody>
      <dsp:txXfrm>
        <a:off x="4336109" y="2548054"/>
        <a:ext cx="1419322" cy="688249"/>
      </dsp:txXfrm>
    </dsp:sp>
    <dsp:sp modelId="{FFE14A32-A64D-4F5C-9937-CEF826BF2DCB}">
      <dsp:nvSpPr>
        <dsp:cNvPr id="0" name=""/>
        <dsp:cNvSpPr/>
      </dsp:nvSpPr>
      <dsp:spPr>
        <a:xfrm rot="3944918">
          <a:off x="1276891" y="3499849"/>
          <a:ext cx="1404653" cy="26165"/>
        </a:xfrm>
        <a:custGeom>
          <a:avLst/>
          <a:gdLst/>
          <a:ahLst/>
          <a:cxnLst/>
          <a:rect l="0" t="0" r="0" b="0"/>
          <a:pathLst>
            <a:path>
              <a:moveTo>
                <a:pt x="0" y="13082"/>
              </a:moveTo>
              <a:lnTo>
                <a:pt x="1404653" y="1308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500" kern="1200"/>
        </a:p>
      </dsp:txBody>
      <dsp:txXfrm>
        <a:off x="1944101" y="3477816"/>
        <a:ext cx="70232" cy="70232"/>
      </dsp:txXfrm>
    </dsp:sp>
    <dsp:sp modelId="{07FE5AA5-44D3-4A69-ADD3-CE67ACD7AF30}">
      <dsp:nvSpPr>
        <dsp:cNvPr id="0" name=""/>
        <dsp:cNvSpPr/>
      </dsp:nvSpPr>
      <dsp:spPr>
        <a:xfrm>
          <a:off x="2267692" y="3281801"/>
          <a:ext cx="1462146" cy="174295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200" b="1" kern="1200" dirty="0" smtClean="0">
              <a:solidFill>
                <a:srgbClr val="FF0000"/>
              </a:solidFill>
            </a:rPr>
            <a:t>按是否受报</a:t>
          </a:r>
          <a:endParaRPr lang="zh-CN" altLang="en-US" sz="3200" b="1" kern="1200" dirty="0">
            <a:solidFill>
              <a:srgbClr val="FF0000"/>
            </a:solidFill>
          </a:endParaRPr>
        </a:p>
      </dsp:txBody>
      <dsp:txXfrm>
        <a:off x="2310517" y="3324626"/>
        <a:ext cx="1376496" cy="1657309"/>
      </dsp:txXfrm>
    </dsp:sp>
    <dsp:sp modelId="{48901C07-E872-4F37-BD8A-EF76511F25D0}">
      <dsp:nvSpPr>
        <dsp:cNvPr id="0" name=""/>
        <dsp:cNvSpPr/>
      </dsp:nvSpPr>
      <dsp:spPr>
        <a:xfrm rot="19457599">
          <a:off x="3662140" y="3930014"/>
          <a:ext cx="720255" cy="26165"/>
        </a:xfrm>
        <a:custGeom>
          <a:avLst/>
          <a:gdLst/>
          <a:ahLst/>
          <a:cxnLst/>
          <a:rect l="0" t="0" r="0" b="0"/>
          <a:pathLst>
            <a:path>
              <a:moveTo>
                <a:pt x="0" y="13082"/>
              </a:moveTo>
              <a:lnTo>
                <a:pt x="720255" y="1308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500" kern="1200"/>
        </a:p>
      </dsp:txBody>
      <dsp:txXfrm>
        <a:off x="4004261" y="3925090"/>
        <a:ext cx="36012" cy="36012"/>
      </dsp:txXfrm>
    </dsp:sp>
    <dsp:sp modelId="{E649F21D-4681-458B-8B44-F82BA7705B20}">
      <dsp:nvSpPr>
        <dsp:cNvPr id="0" name=""/>
        <dsp:cNvSpPr/>
      </dsp:nvSpPr>
      <dsp:spPr>
        <a:xfrm>
          <a:off x="4314697" y="3367376"/>
          <a:ext cx="1462146" cy="73107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800" b="1" kern="1200" dirty="0" smtClean="0">
              <a:solidFill>
                <a:schemeClr val="tx1"/>
              </a:solidFill>
            </a:rPr>
            <a:t>定业</a:t>
          </a:r>
          <a:endParaRPr lang="zh-CN" altLang="en-US" sz="2800" b="1" kern="1200" dirty="0">
            <a:solidFill>
              <a:schemeClr val="tx1"/>
            </a:solidFill>
          </a:endParaRPr>
        </a:p>
      </dsp:txBody>
      <dsp:txXfrm>
        <a:off x="4336109" y="3388788"/>
        <a:ext cx="1419322" cy="688249"/>
      </dsp:txXfrm>
    </dsp:sp>
    <dsp:sp modelId="{B572EAE5-A34B-4FED-91D7-9BEBE2D53DE1}">
      <dsp:nvSpPr>
        <dsp:cNvPr id="0" name=""/>
        <dsp:cNvSpPr/>
      </dsp:nvSpPr>
      <dsp:spPr>
        <a:xfrm rot="2142401">
          <a:off x="3662140" y="4350381"/>
          <a:ext cx="720255" cy="26165"/>
        </a:xfrm>
        <a:custGeom>
          <a:avLst/>
          <a:gdLst/>
          <a:ahLst/>
          <a:cxnLst/>
          <a:rect l="0" t="0" r="0" b="0"/>
          <a:pathLst>
            <a:path>
              <a:moveTo>
                <a:pt x="0" y="13082"/>
              </a:moveTo>
              <a:lnTo>
                <a:pt x="720255" y="1308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500" kern="1200"/>
        </a:p>
      </dsp:txBody>
      <dsp:txXfrm>
        <a:off x="4004261" y="4345457"/>
        <a:ext cx="36012" cy="36012"/>
      </dsp:txXfrm>
    </dsp:sp>
    <dsp:sp modelId="{C2A26C45-5F4B-42BB-9689-251F152F6FF3}">
      <dsp:nvSpPr>
        <dsp:cNvPr id="0" name=""/>
        <dsp:cNvSpPr/>
      </dsp:nvSpPr>
      <dsp:spPr>
        <a:xfrm>
          <a:off x="4314697" y="4208111"/>
          <a:ext cx="1462146" cy="73107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800" b="1" kern="1200" smtClean="0">
              <a:solidFill>
                <a:schemeClr val="tx1"/>
              </a:solidFill>
            </a:rPr>
            <a:t>不定业</a:t>
          </a:r>
          <a:endParaRPr lang="zh-CN" altLang="en-US" sz="2800" b="1" kern="1200" dirty="0">
            <a:solidFill>
              <a:schemeClr val="tx1"/>
            </a:solidFill>
          </a:endParaRPr>
        </a:p>
      </dsp:txBody>
      <dsp:txXfrm>
        <a:off x="4336109" y="4229523"/>
        <a:ext cx="1419322" cy="688249"/>
      </dsp:txXfrm>
    </dsp:sp>
    <dsp:sp modelId="{4FFC502E-58A4-4439-AF4A-C1FA5DBF7A09}">
      <dsp:nvSpPr>
        <dsp:cNvPr id="0" name=""/>
        <dsp:cNvSpPr/>
      </dsp:nvSpPr>
      <dsp:spPr>
        <a:xfrm>
          <a:off x="6324607" y="838197"/>
          <a:ext cx="1462146" cy="73107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200" b="1" kern="1200" dirty="0" smtClean="0">
              <a:solidFill>
                <a:schemeClr val="tx1"/>
              </a:solidFill>
            </a:rPr>
            <a:t>定业</a:t>
          </a:r>
          <a:endParaRPr lang="zh-CN" altLang="en-US" sz="3200" b="1" kern="1200" dirty="0">
            <a:solidFill>
              <a:schemeClr val="tx1"/>
            </a:solidFill>
          </a:endParaRPr>
        </a:p>
      </dsp:txBody>
      <dsp:txXfrm>
        <a:off x="6346019" y="859609"/>
        <a:ext cx="1419322" cy="6882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F628F4-73A2-4CE8-AE79-3309334AE58D}" type="datetimeFigureOut">
              <a:rPr lang="zh-CN" altLang="en-US" smtClean="0"/>
              <a:t>2017/6/26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CA2FEB-358A-413D-91F0-9B49431CD3F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59132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CA2FEB-358A-413D-91F0-9B49431CD3F9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83357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分别解释</a:t>
            </a:r>
            <a:r>
              <a:rPr lang="en-US" altLang="zh-CN" dirty="0" smtClean="0"/>
              <a:t>4</a:t>
            </a:r>
            <a:r>
              <a:rPr lang="zh-CN" altLang="en-US" dirty="0" smtClean="0"/>
              <a:t>种因</a:t>
            </a:r>
            <a:r>
              <a:rPr lang="en-US" altLang="zh-CN" dirty="0" smtClean="0"/>
              <a:t>- </a:t>
            </a:r>
            <a:r>
              <a:rPr lang="zh-CN" altLang="en-US" dirty="0" smtClean="0"/>
              <a:t>现世报的公案。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CA2FEB-358A-413D-91F0-9B49431CD3F9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8818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067E76-BFC9-42C2-99FF-017C40EC1258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18500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93B331-5228-4AF7-B334-F7E678DA2ABB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039001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703033-2C87-4376-AAEA-0A5A4EDA367D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500468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F6FD14-A1D8-4B70-9E24-87C47B67F70C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253936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4BB86F-0567-488D-A29C-3015E3EB253F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785062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D06023-3B84-464A-BF01-C26A5C60729A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5145490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B6B45B-B65D-49F0-ADDC-1659B11848F2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30062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56E527-EE41-42C1-8FEF-6AC5F170877A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5389756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8D5C3F-1AF0-4128-A34B-2BD6972753F1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618092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30F072-C6CF-4A43-BF95-DE165154963C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088301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0E4D00-5C72-4320-A7DB-9190954F1F94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380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3F73579-B9B2-47D2-A84F-14E28F558114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w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5.tmp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382000" cy="1265238"/>
          </a:xfrm>
        </p:spPr>
        <p:txBody>
          <a:bodyPr/>
          <a:lstStyle/>
          <a:p>
            <a:r>
              <a:rPr lang="en-US" altLang="zh-CN" b="1" dirty="0" smtClean="0">
                <a:solidFill>
                  <a:srgbClr val="C00000"/>
                </a:solidFill>
              </a:rPr>
              <a:t/>
            </a:r>
            <a:br>
              <a:rPr lang="en-US" altLang="zh-CN" b="1" dirty="0" smtClean="0">
                <a:solidFill>
                  <a:srgbClr val="C00000"/>
                </a:solidFill>
              </a:rPr>
            </a:br>
            <a:r>
              <a:rPr lang="zh-CN" altLang="en-US" b="1" dirty="0" smtClean="0">
                <a:solidFill>
                  <a:srgbClr val="C00000"/>
                </a:solidFill>
              </a:rPr>
              <a:t>第</a:t>
            </a:r>
            <a:r>
              <a:rPr lang="zh-CN" altLang="en-US" b="1" dirty="0">
                <a:solidFill>
                  <a:srgbClr val="C00000"/>
                </a:solidFill>
              </a:rPr>
              <a:t>六课：浅谈因果关系</a:t>
            </a:r>
            <a:br>
              <a:rPr lang="zh-CN" altLang="en-US" b="1" dirty="0">
                <a:solidFill>
                  <a:srgbClr val="C00000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8600" y="2895601"/>
            <a:ext cx="3657600" cy="2819400"/>
          </a:xfrm>
        </p:spPr>
        <p:txBody>
          <a:bodyPr/>
          <a:lstStyle/>
          <a:p>
            <a:pPr marL="0" indent="0">
              <a:buNone/>
            </a:pPr>
            <a:r>
              <a:rPr lang="en-US" sz="4000" b="1" dirty="0" smtClean="0"/>
              <a:t>PART ONE</a:t>
            </a:r>
          </a:p>
          <a:p>
            <a:pPr marL="0" indent="0">
              <a:buNone/>
            </a:pPr>
            <a:endParaRPr lang="en-US" altLang="zh-CN" sz="4000" b="1" dirty="0" smtClean="0"/>
          </a:p>
          <a:p>
            <a:pPr marL="0" indent="0">
              <a:buNone/>
            </a:pPr>
            <a:r>
              <a:rPr lang="zh-CN" altLang="en-US" sz="4400" b="1" dirty="0" smtClean="0"/>
              <a:t>重 点 讲 解</a:t>
            </a:r>
            <a:endParaRPr lang="en-US" sz="4400" b="1" dirty="0"/>
          </a:p>
        </p:txBody>
      </p:sp>
      <p:pic>
        <p:nvPicPr>
          <p:cNvPr id="2050" name="Picture 2" descr="http://i01.c.aliimg.com/img/ibank/2014/877/355/1330553778_2137992294.310x3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43200"/>
            <a:ext cx="2952750" cy="2952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7087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对象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6275073"/>
              </p:ext>
            </p:extLst>
          </p:nvPr>
        </p:nvGraphicFramePr>
        <p:xfrm>
          <a:off x="1971675" y="2219325"/>
          <a:ext cx="4743450" cy="463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7" name="Picture" r:id="rId3" imgW="4743360" imgH="4638600" progId="StaticMetafile">
                  <p:embed/>
                </p:oleObj>
              </mc:Choice>
              <mc:Fallback>
                <p:oleObj name="Picture" r:id="rId3" imgW="4743360" imgH="4638600" progId="StaticMetafil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71675" y="2219325"/>
                        <a:ext cx="4743450" cy="4638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云形标注 5"/>
          <p:cNvSpPr/>
          <p:nvPr/>
        </p:nvSpPr>
        <p:spPr>
          <a:xfrm>
            <a:off x="3657600" y="381000"/>
            <a:ext cx="3124200" cy="2289048"/>
          </a:xfrm>
          <a:prstGeom prst="cloudCallout">
            <a:avLst/>
          </a:prstGeom>
          <a:gradFill flip="none" rotWithShape="1">
            <a:gsLst>
              <a:gs pos="0">
                <a:srgbClr val="FFD47D">
                  <a:tint val="66000"/>
                  <a:satMod val="160000"/>
                </a:srgbClr>
              </a:gs>
              <a:gs pos="50000">
                <a:srgbClr val="FFD47D">
                  <a:tint val="44500"/>
                  <a:satMod val="160000"/>
                </a:srgbClr>
              </a:gs>
              <a:gs pos="100000">
                <a:srgbClr val="FFD47D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 smtClean="0">
                <a:solidFill>
                  <a:schemeClr val="tx1"/>
                </a:solidFill>
              </a:rPr>
              <a:t>谢谢慈师的加持！现在明白</a:t>
            </a:r>
            <a:r>
              <a:rPr lang="zh-CN" altLang="en-US" b="1" dirty="0">
                <a:solidFill>
                  <a:schemeClr val="tx1"/>
                </a:solidFill>
              </a:rPr>
              <a:t>了：</a:t>
            </a:r>
            <a:endParaRPr lang="en-US" altLang="zh-CN" b="1" dirty="0">
              <a:solidFill>
                <a:schemeClr val="tx1"/>
              </a:solidFill>
            </a:endParaRPr>
          </a:p>
          <a:p>
            <a:pPr algn="ctr"/>
            <a:r>
              <a:rPr lang="zh-CN" altLang="en-US" b="1" dirty="0">
                <a:solidFill>
                  <a:schemeClr val="tx1"/>
                </a:solidFill>
              </a:rPr>
              <a:t>如果想解脱，就要种解脱的因，有了因就一定有果！</a:t>
            </a:r>
          </a:p>
        </p:txBody>
      </p:sp>
    </p:spTree>
    <p:extLst>
      <p:ext uri="{BB962C8B-B14F-4D97-AF65-F5344CB8AC3E}">
        <p14:creationId xmlns:p14="http://schemas.microsoft.com/office/powerpoint/2010/main" val="2501779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382000" cy="1265238"/>
          </a:xfrm>
        </p:spPr>
        <p:txBody>
          <a:bodyPr/>
          <a:lstStyle/>
          <a:p>
            <a:r>
              <a:rPr lang="en-US" altLang="zh-CN" b="1" dirty="0" smtClean="0">
                <a:solidFill>
                  <a:srgbClr val="C00000"/>
                </a:solidFill>
              </a:rPr>
              <a:t/>
            </a:r>
            <a:br>
              <a:rPr lang="en-US" altLang="zh-CN" b="1" dirty="0" smtClean="0">
                <a:solidFill>
                  <a:srgbClr val="C00000"/>
                </a:solidFill>
              </a:rPr>
            </a:br>
            <a:r>
              <a:rPr lang="zh-CN" altLang="en-US" b="1" dirty="0" smtClean="0">
                <a:solidFill>
                  <a:srgbClr val="C00000"/>
                </a:solidFill>
              </a:rPr>
              <a:t>第</a:t>
            </a:r>
            <a:r>
              <a:rPr lang="zh-CN" altLang="en-US" b="1" dirty="0">
                <a:solidFill>
                  <a:srgbClr val="C00000"/>
                </a:solidFill>
              </a:rPr>
              <a:t>六课：浅谈因果关系</a:t>
            </a:r>
            <a:br>
              <a:rPr lang="zh-CN" altLang="en-US" b="1" dirty="0">
                <a:solidFill>
                  <a:srgbClr val="C00000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0" y="2438400"/>
            <a:ext cx="4953000" cy="2819400"/>
          </a:xfrm>
        </p:spPr>
        <p:txBody>
          <a:bodyPr/>
          <a:lstStyle/>
          <a:p>
            <a:pPr marL="0" indent="0">
              <a:buNone/>
            </a:pPr>
            <a:endParaRPr lang="en-US" sz="1400" b="1" dirty="0" smtClean="0"/>
          </a:p>
          <a:p>
            <a:pPr marL="0" indent="0">
              <a:buNone/>
            </a:pPr>
            <a:endParaRPr lang="en-US" altLang="zh-CN" sz="2800" b="1" dirty="0" smtClean="0"/>
          </a:p>
          <a:p>
            <a:pPr marL="0" indent="0">
              <a:buNone/>
            </a:pPr>
            <a:r>
              <a:rPr lang="zh-CN" altLang="en-US" sz="4400" b="1" dirty="0" smtClean="0"/>
              <a:t>总结及问题探讨</a:t>
            </a:r>
            <a:endParaRPr lang="en-US" sz="4400" b="1" dirty="0"/>
          </a:p>
        </p:txBody>
      </p:sp>
      <p:sp>
        <p:nvSpPr>
          <p:cNvPr id="4" name="AutoShape 2" descr="data:image/jpeg;base64,/9j/4AAQSkZJRgABAQAAAQABAAD/2wCEAAkGBxITEhUUExMVFBUXGBwaGBcYGRgWGBkcGBsbGh0aGBgbHCggGhwlHBgYITEhJSkrLi4uHB8zOjMsNygtLisBCgoKDg0OGhAQGzQkICQsNCwsLywsLCwsLDQsLCwsLCwsNCwsLCwsLCwsLCwsLCwsLCwsLCwsLCwsLCwsLCwsLP/AABEIARMAtwMBIgACEQEDEQH/xAAcAAACAgMBAQAAAAAAAAAAAAAAAwIEAQUIBgf/xABHEAABAgQEAQgGBgkEAAcAAAABAhEAAyExBBJBUWEFInGBkaGx8AYHEzLB0TVCU3PS4RQXIyVDUmKi8RUzcpIWY4KTo8Li/8QAGQEAAgMBAAAAAAAAAAAAAAAAAAECAwQF/8QAMhEAAgIABAUDAwIFBQAAAAAAAAECEQMEITISFDFRcTNBoRNSYSLwI0JikeEVgbHR8f/aAAwDAQACEQMRAD8A+GwQQQAEEEEABBBBAAQQQQAEEEEABBBBAAQQQQAEEEEABBBBAAQQQQAEEEEABBBBAAQQR9R9G/VthsRhZM5c2cFTE5iE5GFTbmvFeJixw1cicIObpHy6CPsX6psJ9tiP7PwxMeqTB/bz/wCz8MU85hFnLzPjUEfZf1R4Q2nYg/8AT8NeqBPqjwhf9tPp/wAOGmXjBzmF+0HLzPjUEfZT6o8J9vP/ALPwxgeqTCfbT/7Pwwc5hdw5eZ8bgj7L+qPCfbz/AP4/wxH9U2E+2n9svh/Txg5zC7hy8z45BH2Q+qTCfbT+2X+GIfqmwv20/wDs/DC53C7/AAHLTPj0EfYz6pcJ9tP/ALPwxE+qfCfbT/7Pwwc7hd/gOWmfHoI+xfqlwv20/wDs/DEVeqjCD+NP7Zf4YOdwu/wHLTPj8EfYT6p8J9vP7UfhhaPVbg1FkzsQqj0yNelSlt9dIazmE/8AwOWxD5FBH2D9U2GHvTZ4/wDbbuTET6qcL9tP/s/DC53C7hy0z5DBH15Hqpwp/jT9f5NP/TGj9NPQORg8KZyJkxSsyQysrMS2gESjm8OTSQngTStnz2CCCNJSEdE+gIJ5Pwv3fxJ7I52jon0Bb/T8K/2YbtMYs9sXk05bczeTFgBy5FqX6IpYFZmTqnmBLhINC5ABJ1NSG4QcoklQSHaw0qX+EU0yhLd0OEPmIUXfQMwq7atGDDimmbn+leTaY3FrzDJmCUl1nKVOBdIaopV+rWHY5QMvOks1QeGx3EJkTVlJcDMSSlOwoACd7mKc7EFaARnADpUg5W5pD8Du7xFQvRDelFzDTs9CajTfjFlnjzuCSpCyVEnZ9js1NxHollxwvClGhPuLNbn4PwiMwd0NUH00hBX5vFYGQeI+MZIpCV4jm0Se7vFTGF4hGR2U1m1fo6jBQ1Q0PwiJFOEJRNsCkpOljwehdrQ5XnrgqhGQS3Hc/KIrDXieWnnvivi8SEMn6xSVJFxzSASeAKgW49MP3GipjpxIKHIGvix32IjZSlCXLSEgFRALPqdTw47CNfipaAAtJfQg1Y7nf5kdERwUlQmZirmgPpUEBq7V4RZdr8dhtJUkXeTlKC1heclRzDMUlIFsqWNqWMUpmLyTShRzDMQK1FH6WA1MY5RWskkVSGZrEP8AWAVvrS+kU8VhAqqQHSAeJrevS9gRpE1hqWrYrp0bnciseR9axP8Ap6tvaI46x6XATcyW2LdA+Gg6o8161kj9AV94jx3iGB6sfJDGVRaPicEEEd45QR0V6BH93Yan8MeJjnWOgfQlzyfhR/5dgS5vVTWTXrEYs7sXk05bczcBYMzQgKApby8PmoCfaHfnEMK67b7xrp4Y5g4CuIPO6AKCMlKyonM2cBzo3y+cYFGjZJ8VMvyMSkEOCCW6A/OAUbOxr+YiKBRT05xSQ2tQeneM+yBAloqOL0vXYwibhVDNUkZnZgfA0hKrHK6F42UxA2SOGpjZyy6AygWHTo0aafmzVBJo27BmtrV76xdnTKBaE7Pkct01ZuDQnHSx8V1HsWi+rf44QiavK1Az3JAA27YkhYNGIOoN+l9Yl7N3cAgF+wX74rQU2VkSlFWex/pLg1ArZ79lNIb7KZm+qK7U2+EPSSl0p7+n5QtePSNU3b3jdrwa+xOkupVXKUFOA6i4JJsLU7YlKnEnKwJAuLdnVxi1MRmYk6aUHdEEykocCld94L01Ita6Gcx2irilAg86oBPTUW66PDpqg7KLAinSflTt2iljZLEEOPeBq7gsczANQA8L8DDirYXWo45BLOXMztVnJcENoKxXwGJLihJCWIDFwGYjjYNwFoxgJi2IZNaB6hxo2tImqVkc/XU3BuzQxPpowf6paGMViUrId0pJDuGBa5O5HA6dk0LQJcw1di9XfQEcOuMrw0sghKgS7vo42rvXthGPokI5v9RDDWj+PZBo9ELo7Yvk0oBXk51a1SHvYa0jR+tRb8nqb7REemwkgBCUHWpYMoE8QagfnHmPWilA5OVlLn2iOkAEjspEsL1o+SOM7g2+x8VgggjuHKCOhPQZX7uwoZQ5gciuZ3YFiDau1I57joX0FlBXJ+GSAAfZhywJZzUedoxZ3YvJpy25m5VgZauclJavS9nG/wCUMMv6pNALZQbU1iMxCsoyrytooknpLUSbdFYeZ6kKSFkF72FRuTRmL2Ec12bk49iuZCX5qzsaP4dPfeJoZg0yn/EfOMTMXMCsvMbcVu1g76+NIzInqc510BZgHc02SDluOrWFTHcTMvDBRqH3LFPZuRtClrUOaSsBq6EEOd6gCjPGMViSSWU4ZmDgkPar7M/E0aKuRKyHW1w1rUu/fDpkW17D1LyqzKKjTKKOeJPl4hNBKXUaCoAoOsjzXjDP0ZhzlO5FSdRYjgXt0RKaoKYDor39zQkGrKoGZKS5rq/E3/P4wlWHLihfUnzx7ItJYUD00SD4D41hU1bPzbcGPZeJKRL6VjQFhOUNSzjY2o3kxleJypAUmpo4oHrd4Uid/wAgN7dTawYxJKa3oXA0Hh0iI6PqPhlHoZxOIAFRlDHnBiLED47N4RlEK5qWrQlKgBYPUBza1u2GSEBSCk1Yi9C9wCOBHfCpqcgAKXH1gKdd/gLQ6I2OTIQklYIFaZnrTQux27C8SVKozSw99GLE6hx3QpKgxASW0zJJKnbUV310EKLe7mQkPetQ1mtc064HZJSXYtS5SQyXleJf89ohNQhOUKUMzswAT23IBFeqMT1OBmzCwFWro9ANRzhtEJMhCmMw6sRxrcmuVu+EPiHTxm5yMytwLUa4I50eO9Z0sjk9Tpy89AsADU3O8eymYpYAAGUO1HcDhuLOQI8h61Zz8nsS59okvwffWJ4HqR8lWLsZ8VgggjunKCOh/QRbcnYXTmPWr1LdUc8R0d6vvo7C/d/EtGPO7V5NGW3M2wWLbkmxPU7V7OuMGWSp2rcaDxiwvTqr1t4RIMK935xzDctehXEoijBtHN+lriEHDEPzmfZ36qtvpFidikkHKQDRu7sitiklnNTRzoz7HRoKB2nTEolocsHIehoS1SwJr190Z9lzs4JALaBJ6ACOjviyuUCymYtbvqHYwmdOSihvoNddGf4RKMZSdRVjbilciawwvXdzbpvv2mFBKQXUvIn+5XBIue+IpWpSgClknU3PVQjrvD5nJspNffVqTW2gGw0uRE1CMH/Ef+y1f/SIyxJNfo+SgcVMUoplS1FIOgBS4OpcA21JNPdhqJSwOeqrvVIFGsAK7mvfF9c2xsGYRqOW8YsDKj/cUHSWcBmqdO/WHLFUo/ThFJd/f+4oQalxSbf/AB/Y2+DxCTLYCmx1heJwmUZk21G3EcIp4Oe6EqFXAtrG1kEqvaM/RlrdM16Uh/Ai/wDituETC92fQ/C9OnwjE1OVagNC4Pe3GIZnr1gdgs99eyGNqxcsZ1Zj7gNNK7s3kxlOBSzup97EA9TRMf1OWDJ4E0rWuvGISxNAJUH6DXXfw/xDK2kglYRqh+B1s1HekT/RxY5taPqei0WJc0F7uLg3HnhGVDaItjKowYuHHxenTHkvWpICcAq/voAqbOaR7dBcX6Y8d62T+71AaTEfGLMD1Y+SGLsZ8QgggjunLCOj/QBH7twpB/hi9rmOcI6Q9X1eTsL90PExizuxeTRl9zN6BxB8IXiMqiQ+Vg5NgfN4ZNLVZz4+WispJSHBPF7v5eObRtUnF2jAQKGr0vc/lE5rhqA6t0WvYD4xNKkUJIGl/LQqbNSpTJrlAFO8ju7IadMko2ivigvIVKOUbIoetV3DaARNfskB0IKKc59bEMTUm+rdEOWsEahtGr2RVw8jOXPuiw3i15iXA49F+/3qKOHBata9xmENUbRPEmpIHcfJhaVFJH9KvPbEpynckNxZqaRnZNrU1g9oqYEJqpb3shKfeUWvVgBRyYfisPMScqpCpibhUtSTlPFK1A9mZ+EbbDyxwcBnve/eAYaH06zeJ2gcnZ5/DY5LMHFcrMQQRcFJAIIjY4YORUxXm4QZ1Keq1ZqBtAKl6lgK0tDgwDsG8OJiMqvQdWZx7CYGb3PiYXgZXtFBIIuRXTKCo08IniEiqgXFgBwPxitOkZCCLGh6fzhxaT1CtKHzZQStSAQWaopQ0qHuIpYyWpTIzUO4BfrPRpsYsSaKsz34ACnfEiqoNKHu/Jn6REpNcWioUkn0FYmSRkOqadPDqL9kPRixQFLFq2vtm3aIz5ksu9Sk2qT1P4wJTmLuFAC/FwQ1TXsiD1QsNxT/AFD8r6U0e7aaR471sD93K0/aI+Me0FvPwjxnra+jz94jxMTwPUj5K8bbI+HwQQR3TlhHSPq+J/07Cs3+2PExzdHSXq++jcL92KdZjHndi8mjL7mb81aEYhTBwa0Z+3zxh5aKc8hRIBYgBuD37m8Y5qNYueCUFy5qWA7BDsHgU5a+9rUte1DaIgKqSdoYiaxcfLtpf8oVlquqKeKl87IMz0Dmt2J6QCCeyLkkpAZJDCl4q8pTkKY1BFNXuO5nhuCkjJs5OhNOmCUr1G41FFXlPEhHOAcmgDgV33YanQB4ry0TJkvm5UKNvrMpqit2roLRslygo8BQ3ALb7gOaVrGFqLggPQsOo04aQ1VfkipNGOS8HkQ6lFalNmJ1I4AAA128IOVZi5cvmAndy6t2D0rap1iv7bWWrKSoBSTYG5Ph+UPlznOUrzlQIoAEjfrakK3ZZwtFGVifaVAIzVqGLbKrRoaEKFalnZiHpuH8tFPlmUUgzEqyjMAMqQ9aCpLM/B4v4acpOVJGYNUpqATcPqO2BqlaBSVtFdCHBJSqjWoNbjd/hDjlCSgghyeLUcF+yHTZygCzEmo6ugV64WiXmcZimpdPn4PC19xSlGtBElRZrEFjR+DcS79sOUkihzAs7EEFjrxiMomXMcGoqCqumveHia5qphdTUDAAN1toItUYODbevsu5XKU+JJLR9X2FoICXuqorU0oe8RjBgrCiu7s9iB5MNRMCQQTld2PYbt/VGMGsVZy9XOp17zFYn1Gy5QAAD01FHO8eQ9bP0er7xHiY9okx4z1t/R5r/ER8YlgepHyRxNjPh0EEEd05gR0j6AFuTcJ92PE6xzdHSHoAR/p2F+6HiYx53YvJoy+5noD2QlUolQUNuh698M8tC8XNKKgj8hU16PCOW3RujHidESqvZR6ba9HmsCwkhRzpGUlwbktoX1NGhUucFVF9Rax6f6ojPkpKszsdWPjpDjJdass4adMnyaPe6R4RcihyeplKBate/wDxF+FIhLqViad3cXhKJwJoQWUa2oqteitYdiCB5+G0VlozMRcBm0IPHw0hoErQzHYR1gpAY30bjEZmDEtil2dlOTV2qNqnTR+EMkzUvlUcp3NH/PhD1JBSoDnAggixs1ILaHxaFTFSwUqSXar0H1SPi8RnSikZnIA4Eg6aWPCKuEmmYogkg/WT8RwJ8Wh8zCKWPecDQ8KFhYwPQfCnIymY7qALN41ccKQ6RhwKmpNXN4MJJUBzi/zG3Cjw8wmyuqZrsUf2uwyj/wC3HjEkqGh+Xf0W8IjOrMPD5V6b2h8xUt8qFFdCX22andDrQuSddBSEAu5GzdQtEpBJXSgFxTXZolLUgA5vrGgdn0oH4Q1CQA4bqG3nvhMg4vqC+B+MeN9bP0cr7xHiY9mI8Z62/o9X3iPjE8D1I+SrE2M+HQQQR3TmBHRnoBMbk7C/djxMc5x0P6DrV/p2FYK/2+BFzo7xizuxeTTltzPTFQ2iviMMVA5SRV2+XXEpcws+btD+AcW2gXMBDdR6+AvHLas3wm4O0INLG19Qab9ndEpRJDbAVfS2nR3xNCg7ceuh1DXcQichQDM29j0U7N4mRTIhYCgsEHdvOzdkbMmlI1nswRsWN2JO1ex4dg57cxVNvlpBJdh3asyuhJLl7UFPDZt++EZ31BezM3x4+TFteI/lD8TTs32vFbDkFTk6N2mr9ncIQlqSn4dRAL5k3I2br4RXUosMoOrC9z3hwW6YuqRqkl+F+6KyXdi92DX6htApEuFVdBOkISUlsyx1seFHFuzeGSp1yDZzvzVF3B6dYYmWBenTQ+eiKyJPOoHFWejAiten4wrvqAxyDmo2rEEVP+fziwqYACToKxSCQDYhI495BHx3jOJmuQkGhueqg2262h0LqxKQ9Tqd+s95bqiaUBAZIDnSz8KxAB6AioNACSGtnDv3DWMBCnCTUXF6toC3RSCifFoSWhSwE2ygNW9qkjwEWsPKyl82bRj4whCBqyTp36/HhFhMxw7016fPjAxfUlXCTU/DojxHrXnPyeq5/aIrpc0j1eJmsLBtQbtsdn2jyHrRCjyeom2dF6a6DQdNYngepHyU4uxnxaCCCO4cwI6N9X/0dhfux4mOco6E9BcalPJ+FB0ljfcxjzquK8mjL7memmSn4Hf57jhCUAWLg6AHW9NCDDP0lPlogvEJNCPPbSOZTNtkpjipANdNDaILmUOr9vZCp0vmgpJqWAFurzpFmXIILr5zgubBNmAEKySQlBZ6Hr1/60BhiUAkkh26uO3zhkoJZSgG0ue0+dIxmA1eh83hthVMwUOG81v84wEh+4W6zvGVLUBYN0/lWFueGr1qHLlh84CN9iQTq5L2vv8AJoTJTLzKCg6nLXsNjDDNAPRQNVor4dDKJqQ5O9+iF1LI6IcuV/IVJPFRPdWMIBfnZTzmoG7eMSzMTqOxn42I8IwVHazG9T1fGGkRcmSKGHmrWHn4xVnhINaOznoNaQ/2pIsKcb/KJrAUGZ3HT1iF0BMpZBspgLl2fgl71HANFhABobi+/Cg4RIYVKA7qaxFGHEBqRlUg1KXS1lb61AuHe7Q2x0JkprSqtjRt37T3Qicsghi5Js1Ca9fdGRNWFZQ7mtbHi+o4RaTLq5qo6/AcIVioWiUTVTD+kV41OpePKetk/u5X3iPEx7GPHetr6OV94jxMWYHqR8leLsZ8OgggjuHMCPvnoKpP6DhnctLGranXubaPgcff/QXMMBhiEn/bBsNCavGTObV5L8vuZuxODuAKdb9d+DcYaichlPQi4s42f4dUITM5zqArp1szdEWHTmqDwDtW9GuXqfyjmyNkSUuYkHOTU2AIJA2DXiwuY6SVJy15tbjQ8OiEJlBPOUwJ3Nn0eLElSS4+qRYilbjoMVl0WlqQws2nNttDVqJFvj8YWmQFJDJKBtQMH0albxH2OYsCQA41uICTjFt6kk3r3AjvIMLmg8R3JHc5gShQDBeYi/Ts2nXE5yFMwVzmfj2bQCUEn1FS5Q1L9AMTKE6uO3xFHjC5RDc93s/g3n5xmSVBiTQCvbt2Qx8KfuNDaZj2AeAhi1vdLwidJVcKDUYcdh4xkycyXBrwsd+EIjwLuZ9mdABGUqUAwHhEFSiQwWxF9epQjMtFcpL0fizs8AcK7kZywKqUKaPGZK0gBkmr1FQOkkxCWtGbK4W3OFlMQaU0PGJqQSC4LE27djf8oCTpKispYFFi9iHb/wDJglzDQ/VU7Oz92lIkUEDRQ2LP0bGKWIA91OYK/kZ9NzYV3gKy6rEIH1k9ojxvrWmlXJ6mDJ9ohtzU1bQR6vD4ICqucdBoNbaniY8z62vo9X3iPExbg19WPkrxNjPh0EEEdw5gR0P6DKB5Ow24lh9CA5A+PCOeI6K9BZb8m4WrH2VDqKqjFnti8mnLbmbYpCQ5LkVY17SHaJJBUxS6GDOWJLto1OmCU4BzFlGgvl6iD4tpFbELIGWnFrHzWOb1NyVs2GHkpNb8bk9e3RGZOJlqUZaWOW9KdVGPVGcKr9mNKa6RS/RxlKlKLgu7sA3AcGFXuISQUX54yhwWGvDiIgwNXfW/eITyjOV7JeVOY5d9CI1WE5SOcJysDRVXZQqRSxseL9YnHClJWiDmouvc3kstZuO563iEyaxfXqte8RKgQdoViEpISQeo/GKiynepMzUg5ncir1I2t8oSOUXcFm1a/nfp4QKlqUggV49d/P8AmnlskJYjbhtEqRKOvU2Ptt8wPSSPlDJCgAAkACsVgLOSDT84aPfAzPS+nRxgojrRmY1Xat3oOvhGvx85SmCSUpapF1bJS+lz2UaLRIOYDnHb4t0t5MUSCfn58InCSjr7jcZXq9DaYDDhCQT7xAzK14DqeMScYVTSkJ5gTRb3NKAbMb9O0U1couShgWABSPfc2po/neG4j2aCmiQQXYJAJAcfJuiB223LqyKXYtYw5RmbWvneEkJUN/EfIxWxvKQPNyqANQaVZlfLvirydjiSXSQHb4drwvpugTT09y8VKT/WNwQD1j4x5D1qzweT1DX2iKWNzoY9q8eO9bX0er7xHiYlgepHyV4uxnw+CCCO4cwI6N9AD+7sL92PExzlHRnoF9HYX7seJ89UYs9sXk05bczfTFsDwEayQgFTmwDmLGLniqQH3Nhu3hCMLNQkqfUDr8iOajoR0TGYkrUCyd2GnSe7whqMJlQUsF5nKizZnYVdwKeFOCZeIUkOCMiqOQX6u/e0WPbLKQAGbU6Vp0sIepHoVcHyfQ5CyQSyTprle4a2o4RrZSf2hFaNWlaOHreNpOVmXlKim+ZrE6U6/DaK5TLCWRVWZ1lmJoa9D0iccSSTV9SP005J9icpYIyO29b6ji1rRlU9QbKzAa1tx+cRQCQ+3yiYS+3W7d0QpDcnxWQ9uWZR1sPPdEzPVwpwqIX7MjQ18/lAlqh6954NDobn+ATNWPdIYb1OvbDZUxwcxD7NCGq3i+vCIqo4F9YOEUp2O9qQQxYDT50qGJic5eYZmCXueIdj4wiaauxG48+aw2Wv9moM5eg6evp10hNak0/02ZVKSFS2AD0fj8Lw3F4YEB3O6g6SH2Y9PRFCQQrmqILkbljuknaLkxcwBmSpmzc5i2xDfLbWExdDXz5PvVJAFVe65vRmuSf+trwfouTUjMAdOg9cPkzUh0pqxdKXZJe4qWLVheOnEkEpIIFrjc11pvE3J1wjjd/g2UpTgHcDaPH+tn6OV94jxMenwOKBABBSQLHVtvlHmfWyf3cr7xHxgwfVj5KsXYz4fBBBHcOWEdEegSVHk7C1yj2YtUmp10jneOjPQH6Owv3Y8TGLPbF5NOW3M2eIlNQMBoNOukIkylVayamj0O29vNouzEZjdtvHqgkpU1bW4efGOZeh0F+RKFqUecxGwAp8YlKQSSXoNf8APDxh5SSGdh0QoSVWcAPxr1dXCALorexclwatV2IatDrUDsEImkuQSTVnLPcVPdGz5zUUk7P5HbFIJJulYVqxbXZuJguwWhLDAKLZUkDQAOePG9w0LIOfmu9QR0aOfea3BosyJYKWLUNNxAFu7gLbUCofVqOOIg4qZForKAqec+7a8XNPJiAUGIJPQGYhui1h1mJqXnUCe4bGl6Au94zMlD/lwr2ZW6BSxaJpog4sVLoXAPSGV3N1wySgPx2srd/PGLCJiQCHoQ5NNdS5oLQJH8gYfzG+1B8TEXIkolPFsF3o1jck2AEYwxU9AAQOcDUVtbi8OxGGD2zUq5v1m/REsLJU45oSAas1ek6nqhWqJ6pC5amUSoOGbKA1b9D2oYZKkgnMXYWBI6d6Q8SgdSQH6e1oUMMmqsxberX6W7oVoFaEz5YKqAF93PXvFOZKIN26A79AOl42/sgkguQCbb90VV4MZi6yBUjU8WPj1Q1IaXYjhcMgpDWvRwx4bGPK+tVKhyeoEhQ9oitjc9Rj2UhIFA/SY8l62fo9X3iPExZgv+LHyU421nw+CCCO4csI6I9A5yRydhXUkfsxqNzHO8EUY+D9VJXRbhYnA7o6lVNQfrp6MwbaIGemozpAYNzgbaUMcuwRl5D+r4/yaFnGvY6iVi0l05k3DVo235xk4kGmZFLVHdHLkEPkF93wHOf0nUQxQNSpLglhrt33hcyeCkc4DcOOyOYYIOQX3fA+df2nTczEoye+ANS6adT1ERlTkAjnANo4qBRySWHRHM0EPkV93wR5t9vk6cVMQVOFpBOoI7+FIX7fMSFFCmBDkgAO1aC96dEczwRHkF93wHNvsdPIRLfMVJJ6Qw6BpC8ZPDgZg1zURzLBDWQS/m+BPNfg6TE1JDBYauo8XiwJySOapLg6qYVv3bRzJBA8gn/N8DjnHH2Om5iwAMqwdDzk2NXFbwBSWb2gZmZ07NvHMkER/wBOX3fBPn5djpoKSXdY0bnjSteMYdBFVJc65h4dEczQQf6cvu+P8hz0ux06JyP509ojx/rXmpPJ6gFJP7RFiDqY+JQRZh5LhkpcXT8FUszxJqggggjcZQgj2non6BjGYVeJOJElKFKCgZeYBKMhUrMVpFEKUpv6eySfQIHCHE/pSX9h7X2WTnH9n7Rnz20zB9KbAHiYI9z6V+rpeDlZxO9qTiRh0p9nkzEhbKzFZH1AGtU1pGlT6GY42kapHvy7zAFJHvagiADQQRuleimMBSDKCc+diZktI/ZBZW6ipkgCWupa0XR6BY98vs0uyWGdLutOYJyu4Nw5AS4NYAPMQRuMH6NYmb/tpQrnKQ4myWJQlKlMc7EAKS6hTnAO5iPK3o3isMgLnS8iTl+uhRGcKKcyUqKkuEKuB7p2gA1MEbzkf0VxOJkrnSgkpSrKxLKUrmgJSNVErQkC5KgA8N5O9C8bPVNTKlZ/ZKSlasyQjnKKApKiQFJJSecKMIAPPQR6g+gWMpk9jMJrllzpai3s5c3NRTFLTUhw4fgUkxk+gmNV7Jky/wBooJpMQrI8sTQZmUnKMhJa9LVTmAPMwRZ5QwK5Mwy5jZgEnmqStJC0hSSFJJBBSoGh1itAAQQQQAEEEMw8lS1JQkOpRCUjcksB2wALgjaK9H8SFZDKIUxOUlINLsHqRSl6jcRibyBiE+8gJd2zLQHZgWdVaqHbABrII3SfRTGG0k/9kcbc6rsW3aA+iuMZ/YlruFII30VxgA0sEX8fyPPkpCpsspBLA0Neo8D2HaMQAYwPK+IkgCVPmywDmAQtSQFEZSWBZ8pIfYtDTy9i8uT9InZCnJlzqy5bZcrszQQQAJxHKs9YUFzZigpftFOol5nO553VzlV/qO8P/wDEOMd/0rEOzP7WY7DT3uJgggAXM5axSkhKsROKQCkAzFkAEMQA9mo0Mm8v4tSUpOImsgunnqoTq7uTo50pBBABAcu4t3/SZ7u7+1Xeoe96mvExXnY2asZVzFqFKKUSOa4TQnQKLbOd4xBAAzDcpT5aSiXOmISVBRSlakgqSQUqIBZwQCDuBtBL5TnJDJmrSGCWSopcJJIBa7ElnjMEAEZXKU9OUpnTElIZLLUMopRLGgoLbCCVylPS+WdMS92WoPa7H+lP/UbQQQAV1rJqSTQCtaAMB1AARGCCAAggggAIylRBBBYioIoRBBABaPKc8/xptb89WvXGf9VxH283X66tb68IIIAMHlOf9tN/7q164DynPP8AGm6/XVrfXWCCABU/FzF++taqk85RNTc11O8EEEAH/9k="/>
          <p:cNvSpPr>
            <a:spLocks noChangeAspect="1" noChangeArrowheads="1"/>
          </p:cNvSpPr>
          <p:nvPr/>
        </p:nvSpPr>
        <p:spPr bwMode="auto">
          <a:xfrm>
            <a:off x="155575" y="-1790700"/>
            <a:ext cx="249555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data:image/jpeg;base64,/9j/4AAQSkZJRgABAQAAAQABAAD/2wCEAAkGBxITEhUUExMVFBUXGBwaGBcYGRgWGBkcGBsbGh0aGBgbHCggGhwlHBgYITEhJSkrLi4uHB8zOjMsNygtLisBCgoKDg0OGhAQGzQkICQsNCwsLywsLCwsLDQsLCwsLCwsNCwsLCwsLCwsLCwsLCwsLCwsLCwsLCwsLCwsLCwsLP/AABEIARMAtwMBIgACEQEDEQH/xAAcAAACAgMBAQAAAAAAAAAAAAAAAwIEAQUIBgf/xABHEAABAgQEAQgGBgkEAAcAAAABAhEAAyExBBJBUWEFInGBkaGx8AYHEzLB0TVCU3PS4RQXIyVDUmKi8RUzcpIWY4KTo8Li/8QAGQEAAgMBAAAAAAAAAAAAAAAAAAECAwQF/8QAMhEAAgIABAUDAwIFBQAAAAAAAAECEQMEITISFDFRcTNBoRNSYSLwI0JikeEVgbHR8f/aAAwDAQACEQMRAD8A+GwQQQAEEEEABBBBAAQQQQAEEEEABBBBAAQQQQAEEEEABBBBAAQQQQAEEEEABBBBAAQQR9R9G/VthsRhZM5c2cFTE5iE5GFTbmvFeJixw1cicIObpHy6CPsX6psJ9tiP7PwxMeqTB/bz/wCz8MU85hFnLzPjUEfZf1R4Q2nYg/8AT8NeqBPqjwhf9tPp/wAOGmXjBzmF+0HLzPjUEfZT6o8J9vP/ALPwxgeqTCfbT/7Pwwc5hdw5eZ8bgj7L+qPCfbz/AP4/wxH9U2E+2n9svh/Txg5zC7hy8z45BH2Q+qTCfbT+2X+GIfqmwv20/wDs/DC53C7/AAHLTPj0EfYz6pcJ9tP/ALPwxE+qfCfbT/7Pwwc7hd/gOWmfHoI+xfqlwv20/wDs/DEVeqjCD+NP7Zf4YOdwu/wHLTPj8EfYT6p8J9vP7UfhhaPVbg1FkzsQqj0yNelSlt9dIazmE/8AwOWxD5FBH2D9U2GHvTZ4/wDbbuTET6qcL9tP/s/DC53C7hy0z5DBH15Hqpwp/jT9f5NP/TGj9NPQORg8KZyJkxSsyQysrMS2gESjm8OTSQngTStnz2CCCNJSEdE+gIJ5Pwv3fxJ7I52jon0Bb/T8K/2YbtMYs9sXk05bczeTFgBy5FqX6IpYFZmTqnmBLhINC5ABJ1NSG4QcoklQSHaw0qX+EU0yhLd0OEPmIUXfQMwq7atGDDimmbn+leTaY3FrzDJmCUl1nKVOBdIaopV+rWHY5QMvOks1QeGx3EJkTVlJcDMSSlOwoACd7mKc7EFaARnADpUg5W5pD8Du7xFQvRDelFzDTs9CajTfjFlnjzuCSpCyVEnZ9js1NxHollxwvClGhPuLNbn4PwiMwd0NUH00hBX5vFYGQeI+MZIpCV4jm0Se7vFTGF4hGR2U1m1fo6jBQ1Q0PwiJFOEJRNsCkpOljwehdrQ5XnrgqhGQS3Hc/KIrDXieWnnvivi8SEMn6xSVJFxzSASeAKgW49MP3GipjpxIKHIGvix32IjZSlCXLSEgFRALPqdTw47CNfipaAAtJfQg1Y7nf5kdERwUlQmZirmgPpUEBq7V4RZdr8dhtJUkXeTlKC1heclRzDMUlIFsqWNqWMUpmLyTShRzDMQK1FH6WA1MY5RWskkVSGZrEP8AWAVvrS+kU8VhAqqQHSAeJrevS9gRpE1hqWrYrp0bnciseR9axP8Ap6tvaI46x6XATcyW2LdA+Gg6o8161kj9AV94jx3iGB6sfJDGVRaPicEEEd45QR0V6BH93Yan8MeJjnWOgfQlzyfhR/5dgS5vVTWTXrEYs7sXk05bczcBYMzQgKApby8PmoCfaHfnEMK67b7xrp4Y5g4CuIPO6AKCMlKyonM2cBzo3y+cYFGjZJ8VMvyMSkEOCCW6A/OAUbOxr+YiKBRT05xSQ2tQeneM+yBAloqOL0vXYwibhVDNUkZnZgfA0hKrHK6F42UxA2SOGpjZyy6AygWHTo0aafmzVBJo27BmtrV76xdnTKBaE7Pkct01ZuDQnHSx8V1HsWi+rf44QiavK1Az3JAA27YkhYNGIOoN+l9Yl7N3cAgF+wX74rQU2VkSlFWex/pLg1ArZ79lNIb7KZm+qK7U2+EPSSl0p7+n5QtePSNU3b3jdrwa+xOkupVXKUFOA6i4JJsLU7YlKnEnKwJAuLdnVxi1MRmYk6aUHdEEykocCld94L01Ita6Gcx2irilAg86oBPTUW66PDpqg7KLAinSflTt2iljZLEEOPeBq7gsczANQA8L8DDirYXWo45BLOXMztVnJcENoKxXwGJLihJCWIDFwGYjjYNwFoxgJi2IZNaB6hxo2tImqVkc/XU3BuzQxPpowf6paGMViUrId0pJDuGBa5O5HA6dk0LQJcw1di9XfQEcOuMrw0sghKgS7vo42rvXthGPokI5v9RDDWj+PZBo9ELo7Yvk0oBXk51a1SHvYa0jR+tRb8nqb7REemwkgBCUHWpYMoE8QagfnHmPWilA5OVlLn2iOkAEjspEsL1o+SOM7g2+x8VgggjuHKCOhPQZX7uwoZQ5gciuZ3YFiDau1I57joX0FlBXJ+GSAAfZhywJZzUedoxZ3YvJpy25m5VgZauclJavS9nG/wCUMMv6pNALZQbU1iMxCsoyrytooknpLUSbdFYeZ6kKSFkF72FRuTRmL2Ec12bk49iuZCX5qzsaP4dPfeJoZg0yn/EfOMTMXMCsvMbcVu1g76+NIzInqc510BZgHc02SDluOrWFTHcTMvDBRqH3LFPZuRtClrUOaSsBq6EEOd6gCjPGMViSSWU4ZmDgkPar7M/E0aKuRKyHW1w1rUu/fDpkW17D1LyqzKKjTKKOeJPl4hNBKXUaCoAoOsjzXjDP0ZhzlO5FSdRYjgXt0RKaoKYDor39zQkGrKoGZKS5rq/E3/P4wlWHLihfUnzx7ItJYUD00SD4D41hU1bPzbcGPZeJKRL6VjQFhOUNSzjY2o3kxleJypAUmpo4oHrd4Uid/wAgN7dTawYxJKa3oXA0Hh0iI6PqPhlHoZxOIAFRlDHnBiLED47N4RlEK5qWrQlKgBYPUBza1u2GSEBSCk1Yi9C9wCOBHfCpqcgAKXH1gKdd/gLQ6I2OTIQklYIFaZnrTQux27C8SVKozSw99GLE6hx3QpKgxASW0zJJKnbUV310EKLe7mQkPetQ1mtc064HZJSXYtS5SQyXleJf89ohNQhOUKUMzswAT23IBFeqMT1OBmzCwFWro9ANRzhtEJMhCmMw6sRxrcmuVu+EPiHTxm5yMytwLUa4I50eO9Z0sjk9Tpy89AsADU3O8eymYpYAAGUO1HcDhuLOQI8h61Zz8nsS59okvwffWJ4HqR8lWLsZ8VgggjunKCOh/QRbcnYXTmPWr1LdUc8R0d6vvo7C/d/EtGPO7V5NGW3M2wWLbkmxPU7V7OuMGWSp2rcaDxiwvTqr1t4RIMK935xzDctehXEoijBtHN+lriEHDEPzmfZ36qtvpFidikkHKQDRu7sitiklnNTRzoz7HRoKB2nTEolocsHIehoS1SwJr190Z9lzs4JALaBJ6ACOjviyuUCymYtbvqHYwmdOSihvoNddGf4RKMZSdRVjbilciawwvXdzbpvv2mFBKQXUvIn+5XBIue+IpWpSgClknU3PVQjrvD5nJspNffVqTW2gGw0uRE1CMH/Ef+y1f/SIyxJNfo+SgcVMUoplS1FIOgBS4OpcA21JNPdhqJSwOeqrvVIFGsAK7mvfF9c2xsGYRqOW8YsDKj/cUHSWcBmqdO/WHLFUo/ThFJd/f+4oQalxSbf/AB/Y2+DxCTLYCmx1heJwmUZk21G3EcIp4Oe6EqFXAtrG1kEqvaM/RlrdM16Uh/Ai/wDituETC92fQ/C9OnwjE1OVagNC4Pe3GIZnr1gdgs99eyGNqxcsZ1Zj7gNNK7s3kxlOBSzup97EA9TRMf1OWDJ4E0rWuvGISxNAJUH6DXXfw/xDK2kglYRqh+B1s1HekT/RxY5taPqei0WJc0F7uLg3HnhGVDaItjKowYuHHxenTHkvWpICcAq/voAqbOaR7dBcX6Y8d62T+71AaTEfGLMD1Y+SGLsZ8QgggjunLCOj/QBH7twpB/hi9rmOcI6Q9X1eTsL90PExizuxeTRl9zN6BxB8IXiMqiQ+Vg5NgfN4ZNLVZz4+WispJSHBPF7v5eObRtUnF2jAQKGr0vc/lE5rhqA6t0WvYD4xNKkUJIGl/LQqbNSpTJrlAFO8ju7IadMko2ivigvIVKOUbIoetV3DaARNfskB0IKKc59bEMTUm+rdEOWsEahtGr2RVw8jOXPuiw3i15iXA49F+/3qKOHBata9xmENUbRPEmpIHcfJhaVFJH9KvPbEpynckNxZqaRnZNrU1g9oqYEJqpb3shKfeUWvVgBRyYfisPMScqpCpibhUtSTlPFK1A9mZ+EbbDyxwcBnve/eAYaH06zeJ2gcnZ5/DY5LMHFcrMQQRcFJAIIjY4YORUxXm4QZ1Keq1ZqBtAKl6lgK0tDgwDsG8OJiMqvQdWZx7CYGb3PiYXgZXtFBIIuRXTKCo08IniEiqgXFgBwPxitOkZCCLGh6fzhxaT1CtKHzZQStSAQWaopQ0qHuIpYyWpTIzUO4BfrPRpsYsSaKsz34ACnfEiqoNKHu/Jn6REpNcWioUkn0FYmSRkOqadPDqL9kPRixQFLFq2vtm3aIz5ksu9Sk2qT1P4wJTmLuFAC/FwQ1TXsiD1QsNxT/AFD8r6U0e7aaR471sD93K0/aI+Me0FvPwjxnra+jz94jxMTwPUj5K8bbI+HwQQR3TlhHSPq+J/07Cs3+2PExzdHSXq++jcL92KdZjHndi8mjL7mb81aEYhTBwa0Z+3zxh5aKc8hRIBYgBuD37m8Y5qNYueCUFy5qWA7BDsHgU5a+9rUte1DaIgKqSdoYiaxcfLtpf8oVlquqKeKl87IMz0Dmt2J6QCCeyLkkpAZJDCl4q8pTkKY1BFNXuO5nhuCkjJs5OhNOmCUr1G41FFXlPEhHOAcmgDgV33YanQB4ry0TJkvm5UKNvrMpqit2roLRslygo8BQ3ALb7gOaVrGFqLggPQsOo04aQ1VfkipNGOS8HkQ6lFalNmJ1I4AAA128IOVZi5cvmAndy6t2D0rap1iv7bWWrKSoBSTYG5Ph+UPlznOUrzlQIoAEjfrakK3ZZwtFGVifaVAIzVqGLbKrRoaEKFalnZiHpuH8tFPlmUUgzEqyjMAMqQ9aCpLM/B4v4acpOVJGYNUpqATcPqO2BqlaBSVtFdCHBJSqjWoNbjd/hDjlCSgghyeLUcF+yHTZygCzEmo6ugV64WiXmcZimpdPn4PC19xSlGtBElRZrEFjR+DcS79sOUkihzAs7EEFjrxiMomXMcGoqCqumveHia5qphdTUDAAN1toItUYODbevsu5XKU+JJLR9X2FoICXuqorU0oe8RjBgrCiu7s9iB5MNRMCQQTld2PYbt/VGMGsVZy9XOp17zFYn1Gy5QAAD01FHO8eQ9bP0er7xHiY9okx4z1t/R5r/ER8YlgepHyRxNjPh0EEEd05gR0j6AFuTcJ92PE6xzdHSHoAR/p2F+6HiYx53YvJoy+5noD2QlUolQUNuh698M8tC8XNKKgj8hU16PCOW3RujHidESqvZR6ba9HmsCwkhRzpGUlwbktoX1NGhUucFVF9Rax6f6ojPkpKszsdWPjpDjJdass4adMnyaPe6R4RcihyeplKBate/wDxF+FIhLqViad3cXhKJwJoQWUa2oqteitYdiCB5+G0VlozMRcBm0IPHw0hoErQzHYR1gpAY30bjEZmDEtil2dlOTV2qNqnTR+EMkzUvlUcp3NH/PhD1JBSoDnAggixs1ILaHxaFTFSwUqSXar0H1SPi8RnSikZnIA4Eg6aWPCKuEmmYogkg/WT8RwJ8Wh8zCKWPecDQ8KFhYwPQfCnIymY7qALN41ccKQ6RhwKmpNXN4MJJUBzi/zG3Cjw8wmyuqZrsUf2uwyj/wC3HjEkqGh+Xf0W8IjOrMPD5V6b2h8xUt8qFFdCX22andDrQuSddBSEAu5GzdQtEpBJXSgFxTXZolLUgA5vrGgdn0oH4Q1CQA4bqG3nvhMg4vqC+B+MeN9bP0cr7xHiY9mI8Z62/o9X3iPjE8D1I+SrE2M+HQQQR3TmBHRnoBMbk7C/djxMc5x0P6DrV/p2FYK/2+BFzo7xizuxeTTltzPTFQ2iviMMVA5SRV2+XXEpcws+btD+AcW2gXMBDdR6+AvHLas3wm4O0INLG19Qab9ndEpRJDbAVfS2nR3xNCg7ceuh1DXcQichQDM29j0U7N4mRTIhYCgsEHdvOzdkbMmlI1nswRsWN2JO1ex4dg57cxVNvlpBJdh3asyuhJLl7UFPDZt++EZ31BezM3x4+TFteI/lD8TTs32vFbDkFTk6N2mr9ncIQlqSn4dRAL5k3I2br4RXUosMoOrC9z3hwW6YuqRqkl+F+6KyXdi92DX6htApEuFVdBOkISUlsyx1seFHFuzeGSp1yDZzvzVF3B6dYYmWBenTQ+eiKyJPOoHFWejAiten4wrvqAxyDmo2rEEVP+fziwqYACToKxSCQDYhI495BHx3jOJmuQkGhueqg2262h0LqxKQ9Tqd+s95bqiaUBAZIDnSz8KxAB6AioNACSGtnDv3DWMBCnCTUXF6toC3RSCifFoSWhSwE2ygNW9qkjwEWsPKyl82bRj4whCBqyTp36/HhFhMxw7016fPjAxfUlXCTU/DojxHrXnPyeq5/aIrpc0j1eJmsLBtQbtsdn2jyHrRCjyeom2dF6a6DQdNYngepHyU4uxnxaCCCO4cwI6N9X/0dhfux4mOco6E9BcalPJ+FB0ljfcxjzquK8mjL7memmSn4Hf57jhCUAWLg6AHW9NCDDP0lPlogvEJNCPPbSOZTNtkpjipANdNDaILmUOr9vZCp0vmgpJqWAFurzpFmXIILr5zgubBNmAEKySQlBZ6Hr1/60BhiUAkkh26uO3zhkoJZSgG0ue0+dIxmA1eh83hthVMwUOG81v84wEh+4W6zvGVLUBYN0/lWFueGr1qHLlh84CN9iQTq5L2vv8AJoTJTLzKCg6nLXsNjDDNAPRQNVor4dDKJqQ5O9+iF1LI6IcuV/IVJPFRPdWMIBfnZTzmoG7eMSzMTqOxn42I8IwVHazG9T1fGGkRcmSKGHmrWHn4xVnhINaOznoNaQ/2pIsKcb/KJrAUGZ3HT1iF0BMpZBspgLl2fgl71HANFhABobi+/Cg4RIYVKA7qaxFGHEBqRlUg1KXS1lb61AuHe7Q2x0JkprSqtjRt37T3Qicsghi5Js1Ca9fdGRNWFZQ7mtbHi+o4RaTLq5qo6/AcIVioWiUTVTD+kV41OpePKetk/u5X3iPEx7GPHetr6OV94jxMWYHqR8leLsZ8OgggjuHMCPvnoKpP6DhnctLGranXubaPgcff/QXMMBhiEn/bBsNCavGTObV5L8vuZuxODuAKdb9d+DcYaichlPQi4s42f4dUITM5zqArp1szdEWHTmqDwDtW9GuXqfyjmyNkSUuYkHOTU2AIJA2DXiwuY6SVJy15tbjQ8OiEJlBPOUwJ3Nn0eLElSS4+qRYilbjoMVl0WlqQws2nNttDVqJFvj8YWmQFJDJKBtQMH0albxH2OYsCQA41uICTjFt6kk3r3AjvIMLmg8R3JHc5gShQDBeYi/Ts2nXE5yFMwVzmfj2bQCUEn1FS5Q1L9AMTKE6uO3xFHjC5RDc93s/g3n5xmSVBiTQCvbt2Qx8KfuNDaZj2AeAhi1vdLwidJVcKDUYcdh4xkycyXBrwsd+EIjwLuZ9mdABGUqUAwHhEFSiQwWxF9epQjMtFcpL0fizs8AcK7kZywKqUKaPGZK0gBkmr1FQOkkxCWtGbK4W3OFlMQaU0PGJqQSC4LE27djf8oCTpKispYFFi9iHb/wDJglzDQ/VU7Oz92lIkUEDRQ2LP0bGKWIA91OYK/kZ9NzYV3gKy6rEIH1k9ojxvrWmlXJ6mDJ9ohtzU1bQR6vD4ICqucdBoNbaniY8z62vo9X3iPExbg19WPkrxNjPh0EEEdw5gR0P6DKB5Ow24lh9CA5A+PCOeI6K9BZb8m4WrH2VDqKqjFnti8mnLbmbYpCQ5LkVY17SHaJJBUxS6GDOWJLto1OmCU4BzFlGgvl6iD4tpFbELIGWnFrHzWOb1NyVs2GHkpNb8bk9e3RGZOJlqUZaWOW9KdVGPVGcKr9mNKa6RS/RxlKlKLgu7sA3AcGFXuISQUX54yhwWGvDiIgwNXfW/eITyjOV7JeVOY5d9CI1WE5SOcJysDRVXZQqRSxseL9YnHClJWiDmouvc3kstZuO563iEyaxfXqte8RKgQdoViEpISQeo/GKiynepMzUg5ncir1I2t8oSOUXcFm1a/nfp4QKlqUggV49d/P8AmnlskJYjbhtEqRKOvU2Ptt8wPSSPlDJCgAAkACsVgLOSDT84aPfAzPS+nRxgojrRmY1Xat3oOvhGvx85SmCSUpapF1bJS+lz2UaLRIOYDnHb4t0t5MUSCfn58InCSjr7jcZXq9DaYDDhCQT7xAzK14DqeMScYVTSkJ5gTRb3NKAbMb9O0U1couShgWABSPfc2po/neG4j2aCmiQQXYJAJAcfJuiB223LqyKXYtYw5RmbWvneEkJUN/EfIxWxvKQPNyqANQaVZlfLvirydjiSXSQHb4drwvpugTT09y8VKT/WNwQD1j4x5D1qzweT1DX2iKWNzoY9q8eO9bX0er7xHiYlgepHyV4uxnw+CCCO4cwI6N9AD+7sL92PExzlHRnoF9HYX7seJ89UYs9sXk05bczfTFsDwEayQgFTmwDmLGLniqQH3Nhu3hCMLNQkqfUDr8iOajoR0TGYkrUCyd2GnSe7whqMJlQUsF5nKizZnYVdwKeFOCZeIUkOCMiqOQX6u/e0WPbLKQAGbU6Vp0sIepHoVcHyfQ5CyQSyTprle4a2o4RrZSf2hFaNWlaOHreNpOVmXlKim+ZrE6U6/DaK5TLCWRVWZ1lmJoa9D0iccSSTV9SP005J9icpYIyO29b6ji1rRlU9QbKzAa1tx+cRQCQ+3yiYS+3W7d0QpDcnxWQ9uWZR1sPPdEzPVwpwqIX7MjQ18/lAlqh6954NDobn+ATNWPdIYb1OvbDZUxwcxD7NCGq3i+vCIqo4F9YOEUp2O9qQQxYDT50qGJic5eYZmCXueIdj4wiaauxG48+aw2Wv9moM5eg6evp10hNak0/02ZVKSFS2AD0fj8Lw3F4YEB3O6g6SH2Y9PRFCQQrmqILkbljuknaLkxcwBmSpmzc5i2xDfLbWExdDXz5PvVJAFVe65vRmuSf+trwfouTUjMAdOg9cPkzUh0pqxdKXZJe4qWLVheOnEkEpIIFrjc11pvE3J1wjjd/g2UpTgHcDaPH+tn6OV94jxMenwOKBABBSQLHVtvlHmfWyf3cr7xHxgwfVj5KsXYz4fBBBHcOWEdEegSVHk7C1yj2YtUmp10jneOjPQH6Owv3Y8TGLPbF5NOW3M2eIlNQMBoNOukIkylVayamj0O29vNouzEZjdtvHqgkpU1bW4efGOZeh0F+RKFqUecxGwAp8YlKQSSXoNf8APDxh5SSGdh0QoSVWcAPxr1dXCALorexclwatV2IatDrUDsEImkuQSTVnLPcVPdGz5zUUk7P5HbFIJJulYVqxbXZuJguwWhLDAKLZUkDQAOePG9w0LIOfmu9QR0aOfea3BosyJYKWLUNNxAFu7gLbUCofVqOOIg4qZForKAqec+7a8XNPJiAUGIJPQGYhui1h1mJqXnUCe4bGl6Au94zMlD/lwr2ZW6BSxaJpog4sVLoXAPSGV3N1wySgPx2srd/PGLCJiQCHoQ5NNdS5oLQJH8gYfzG+1B8TEXIkolPFsF3o1jck2AEYwxU9AAQOcDUVtbi8OxGGD2zUq5v1m/REsLJU45oSAas1ek6nqhWqJ6pC5amUSoOGbKA1b9D2oYZKkgnMXYWBI6d6Q8SgdSQH6e1oUMMmqsxberX6W7oVoFaEz5YKqAF93PXvFOZKIN26A79AOl42/sgkguQCbb90VV4MZi6yBUjU8WPj1Q1IaXYjhcMgpDWvRwx4bGPK+tVKhyeoEhQ9oitjc9Rj2UhIFA/SY8l62fo9X3iPExZgv+LHyU421nw+CCCO4csI6I9A5yRydhXUkfsxqNzHO8EUY+D9VJXRbhYnA7o6lVNQfrp6MwbaIGemozpAYNzgbaUMcuwRl5D+r4/yaFnGvY6iVi0l05k3DVo235xk4kGmZFLVHdHLkEPkF93wHOf0nUQxQNSpLglhrt33hcyeCkc4DcOOyOYYIOQX3fA+df2nTczEoye+ANS6adT1ERlTkAjnANo4qBRySWHRHM0EPkV93wR5t9vk6cVMQVOFpBOoI7+FIX7fMSFFCmBDkgAO1aC96dEczwRHkF93wHNvsdPIRLfMVJJ6Qw6BpC8ZPDgZg1zURzLBDWQS/m+BPNfg6TE1JDBYauo8XiwJySOapLg6qYVv3bRzJBA8gn/N8DjnHH2Om5iwAMqwdDzk2NXFbwBSWb2gZmZ07NvHMkER/wBOX3fBPn5djpoKSXdY0bnjSteMYdBFVJc65h4dEczQQf6cvu+P8hz0ux06JyP509ojx/rXmpPJ6gFJP7RFiDqY+JQRZh5LhkpcXT8FUszxJqggggjcZQgj2non6BjGYVeJOJElKFKCgZeYBKMhUrMVpFEKUpv6eySfQIHCHE/pSX9h7X2WTnH9n7Rnz20zB9KbAHiYI9z6V+rpeDlZxO9qTiRh0p9nkzEhbKzFZH1AGtU1pGlT6GY42kapHvy7zAFJHvagiADQQRuleimMBSDKCc+diZktI/ZBZW6ipkgCWupa0XR6BY98vs0uyWGdLutOYJyu4Nw5AS4NYAPMQRuMH6NYmb/tpQrnKQ4myWJQlKlMc7EAKS6hTnAO5iPK3o3isMgLnS8iTl+uhRGcKKcyUqKkuEKuB7p2gA1MEbzkf0VxOJkrnSgkpSrKxLKUrmgJSNVErQkC5KgA8N5O9C8bPVNTKlZ/ZKSlasyQjnKKApKiQFJJSecKMIAPPQR6g+gWMpk9jMJrllzpai3s5c3NRTFLTUhw4fgUkxk+gmNV7Jky/wBooJpMQrI8sTQZmUnKMhJa9LVTmAPMwRZ5QwK5Mwy5jZgEnmqStJC0hSSFJJBBSoGh1itAAQQQQAEEEMw8lS1JQkOpRCUjcksB2wALgjaK9H8SFZDKIUxOUlINLsHqRSl6jcRibyBiE+8gJd2zLQHZgWdVaqHbABrII3SfRTGG0k/9kcbc6rsW3aA+iuMZ/YlruFII30VxgA0sEX8fyPPkpCpsspBLA0Neo8D2HaMQAYwPK+IkgCVPmywDmAQtSQFEZSWBZ8pIfYtDTy9i8uT9InZCnJlzqy5bZcrszQQQAJxHKs9YUFzZigpftFOol5nO553VzlV/qO8P/wDEOMd/0rEOzP7WY7DT3uJgggAXM5axSkhKsROKQCkAzFkAEMQA9mo0Mm8v4tSUpOImsgunnqoTq7uTo50pBBABAcu4t3/SZ7u7+1Xeoe96mvExXnY2asZVzFqFKKUSOa4TQnQKLbOd4xBAAzDcpT5aSiXOmISVBRSlakgqSQUqIBZwQCDuBtBL5TnJDJmrSGCWSopcJJIBa7ElnjMEAEZXKU9OUpnTElIZLLUMopRLGgoLbCCVylPS+WdMS92WoPa7H+lP/UbQQQAV1rJqSTQCtaAMB1AARGCCAAggggAIylRBBBYioIoRBBABaPKc8/xptb89WvXGf9VxH283X66tb68IIIAMHlOf9tN/7q164DynPP8AGm6/XVrfXWCCABU/FzF++taqk85RNTc11O8EEEAH/9k="/>
          <p:cNvSpPr>
            <a:spLocks noChangeAspect="1" noChangeArrowheads="1"/>
          </p:cNvSpPr>
          <p:nvPr/>
        </p:nvSpPr>
        <p:spPr bwMode="auto">
          <a:xfrm>
            <a:off x="307975" y="-1638300"/>
            <a:ext cx="249555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82" name="Picture 10" descr="http://www.hn1c.com/pic.asp?url=http://upfile.asqql.com/2009pasdfasdfic2009s305985-ts/2012-2/20122522363852997_asqql.co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622" y="3505200"/>
            <a:ext cx="2998177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云形标注 5"/>
          <p:cNvSpPr/>
          <p:nvPr/>
        </p:nvSpPr>
        <p:spPr>
          <a:xfrm>
            <a:off x="1432658" y="1682657"/>
            <a:ext cx="2758342" cy="1706499"/>
          </a:xfrm>
          <a:prstGeom prst="cloudCallout">
            <a:avLst/>
          </a:prstGeom>
          <a:gradFill flip="none" rotWithShape="1">
            <a:gsLst>
              <a:gs pos="0">
                <a:srgbClr val="FFD47D">
                  <a:tint val="66000"/>
                  <a:satMod val="160000"/>
                </a:srgbClr>
              </a:gs>
              <a:gs pos="50000">
                <a:srgbClr val="FFD47D">
                  <a:tint val="44500"/>
                  <a:satMod val="160000"/>
                </a:srgbClr>
              </a:gs>
              <a:gs pos="100000">
                <a:srgbClr val="FFD47D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chemeClr val="tx1"/>
                </a:solidFill>
              </a:rPr>
              <a:t>随</a:t>
            </a:r>
            <a:r>
              <a:rPr lang="zh-CN" altLang="en-US" b="1" dirty="0" smtClean="0">
                <a:solidFill>
                  <a:schemeClr val="tx1"/>
                </a:solidFill>
              </a:rPr>
              <a:t>喜师兄们的明白啊，可我还有些问题耶？？？</a:t>
            </a:r>
            <a:endParaRPr lang="en-US" altLang="zh-CN" b="1" dirty="0" smtClean="0">
              <a:solidFill>
                <a:schemeClr val="tx1"/>
              </a:solidFill>
            </a:endParaRPr>
          </a:p>
          <a:p>
            <a:pPr algn="ctr"/>
            <a:r>
              <a:rPr lang="zh-CN" altLang="en-US" b="1" dirty="0">
                <a:solidFill>
                  <a:schemeClr val="tx1"/>
                </a:solidFill>
              </a:rPr>
              <a:t>总</a:t>
            </a:r>
            <a:r>
              <a:rPr lang="zh-CN" altLang="en-US" b="1" dirty="0" smtClean="0">
                <a:solidFill>
                  <a:schemeClr val="tx1"/>
                </a:solidFill>
              </a:rPr>
              <a:t>结之后再</a:t>
            </a:r>
            <a:r>
              <a:rPr lang="zh-CN" altLang="en-US" b="1" dirty="0">
                <a:solidFill>
                  <a:schemeClr val="tx1"/>
                </a:solidFill>
              </a:rPr>
              <a:t>请</a:t>
            </a:r>
            <a:r>
              <a:rPr lang="zh-CN" altLang="en-US" b="1" dirty="0" smtClean="0">
                <a:solidFill>
                  <a:schemeClr val="tx1"/>
                </a:solidFill>
              </a:rPr>
              <a:t>教</a:t>
            </a:r>
            <a:endParaRPr lang="en-US" altLang="zh-CN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6251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447800" y="4876800"/>
            <a:ext cx="63367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1950" lvl="1" indent="-361950">
              <a:buFont typeface="Arial" pitchFamily="34" charset="0"/>
              <a:buChar char="•"/>
            </a:pPr>
            <a:r>
              <a:rPr lang="zh-CN" altLang="en-US" dirty="0"/>
              <a:t>断</a:t>
            </a:r>
            <a:r>
              <a:rPr lang="zh-CN" altLang="en-US" dirty="0" smtClean="0"/>
              <a:t>见：认为因果轮回不存在</a:t>
            </a:r>
            <a:endParaRPr lang="en-US" altLang="zh-CN" dirty="0" smtClean="0"/>
          </a:p>
          <a:p>
            <a:pPr marL="361950" lvl="1" indent="-361950">
              <a:buFont typeface="Arial" pitchFamily="34" charset="0"/>
              <a:buChar char="•"/>
            </a:pPr>
            <a:r>
              <a:rPr lang="zh-CN" altLang="en-US" dirty="0" smtClean="0"/>
              <a:t>常见：认为有一个永恒不变（常）不可分离遍及万法的自性主体存在</a:t>
            </a:r>
            <a:endParaRPr lang="en-US" altLang="zh-CN" dirty="0" smtClean="0"/>
          </a:p>
          <a:p>
            <a:pPr marL="361950" lvl="1" indent="-361950">
              <a:buFont typeface="Arial" pitchFamily="34" charset="0"/>
              <a:buChar char="•"/>
            </a:pPr>
            <a:r>
              <a:rPr lang="zh-CN" altLang="en-US" dirty="0" smtClean="0"/>
              <a:t>形成原因：建立在自己有限的观察认知之上</a:t>
            </a:r>
            <a:endParaRPr lang="en-US" altLang="zh-CN" dirty="0" smtClean="0"/>
          </a:p>
          <a:p>
            <a:pPr marL="361950" lvl="1" indent="-361950">
              <a:buFont typeface="Arial" pitchFamily="34" charset="0"/>
              <a:buChar char="•"/>
            </a:pPr>
            <a:r>
              <a:rPr lang="zh-CN" altLang="en-US" dirty="0" smtClean="0"/>
              <a:t>佛教强调不堕两边，在因果上也是如此</a:t>
            </a:r>
            <a:endParaRPr lang="zh-CN" alt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2529408" y="1668760"/>
            <a:ext cx="576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/>
              <a:t>定业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817440" y="2552601"/>
            <a:ext cx="1008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 smtClean="0"/>
              <a:t>不定</a:t>
            </a:r>
            <a:r>
              <a:rPr lang="zh-CN" altLang="en-US" sz="1400" dirty="0"/>
              <a:t>业</a:t>
            </a:r>
          </a:p>
        </p:txBody>
      </p:sp>
      <p:sp>
        <p:nvSpPr>
          <p:cNvPr id="31" name="标题 1"/>
          <p:cNvSpPr txBox="1">
            <a:spLocks/>
          </p:cNvSpPr>
          <p:nvPr/>
        </p:nvSpPr>
        <p:spPr bwMode="auto">
          <a:xfrm>
            <a:off x="0" y="260648"/>
            <a:ext cx="8541688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 algn="ctr"/>
            <a:r>
              <a:rPr lang="zh-CN" altLang="en-US" sz="4000" b="1" dirty="0" smtClean="0">
                <a:solidFill>
                  <a:srgbClr val="C00000"/>
                </a:solidFill>
              </a:rPr>
              <a:t>要点总结</a:t>
            </a:r>
            <a:endParaRPr lang="zh-CN" altLang="en-US" sz="4000" b="1" dirty="0">
              <a:solidFill>
                <a:srgbClr val="C00000"/>
              </a:solidFill>
            </a:endParaRPr>
          </a:p>
        </p:txBody>
      </p:sp>
      <p:sp>
        <p:nvSpPr>
          <p:cNvPr id="52" name="流程图: 可选过程 51"/>
          <p:cNvSpPr/>
          <p:nvPr/>
        </p:nvSpPr>
        <p:spPr>
          <a:xfrm>
            <a:off x="2209800" y="1752600"/>
            <a:ext cx="1981200" cy="45720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b="1" dirty="0" smtClean="0">
                <a:solidFill>
                  <a:srgbClr val="FF0000"/>
                </a:solidFill>
              </a:rPr>
              <a:t>业（因）身语意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53" name="流程图: 可选过程 52"/>
          <p:cNvSpPr/>
          <p:nvPr/>
        </p:nvSpPr>
        <p:spPr>
          <a:xfrm>
            <a:off x="1524000" y="2590800"/>
            <a:ext cx="3352800" cy="53340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b="1" dirty="0" smtClean="0">
                <a:solidFill>
                  <a:srgbClr val="FF0000"/>
                </a:solidFill>
              </a:rPr>
              <a:t>阿赖耶识：无始以来的心相续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54" name="流程图: 可选过程 53"/>
          <p:cNvSpPr/>
          <p:nvPr/>
        </p:nvSpPr>
        <p:spPr>
          <a:xfrm>
            <a:off x="2057400" y="3657600"/>
            <a:ext cx="2286000" cy="53340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 smtClean="0">
                <a:solidFill>
                  <a:srgbClr val="FF0000"/>
                </a:solidFill>
              </a:rPr>
              <a:t>果报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cxnSp>
        <p:nvCxnSpPr>
          <p:cNvPr id="56" name="直接箭头连接符 55"/>
          <p:cNvCxnSpPr>
            <a:stCxn id="52" idx="2"/>
            <a:endCxn id="53" idx="0"/>
          </p:cNvCxnSpPr>
          <p:nvPr/>
        </p:nvCxnSpPr>
        <p:spPr>
          <a:xfrm>
            <a:off x="3200400" y="2209800"/>
            <a:ext cx="0" cy="3810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接箭头连接符 61"/>
          <p:cNvCxnSpPr/>
          <p:nvPr/>
        </p:nvCxnSpPr>
        <p:spPr>
          <a:xfrm>
            <a:off x="2438400" y="3124200"/>
            <a:ext cx="0" cy="5334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流程图: 可选过程 65"/>
          <p:cNvSpPr/>
          <p:nvPr/>
        </p:nvSpPr>
        <p:spPr>
          <a:xfrm>
            <a:off x="2514600" y="3276600"/>
            <a:ext cx="685800" cy="228600"/>
          </a:xfrm>
          <a:prstGeom prst="flowChartAlternateProcess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 smtClean="0">
                <a:solidFill>
                  <a:schemeClr val="tx1"/>
                </a:solidFill>
              </a:rPr>
              <a:t>助缘</a:t>
            </a:r>
            <a:endParaRPr lang="zh-CN" altLang="en-US" sz="1600" dirty="0">
              <a:solidFill>
                <a:schemeClr val="tx1"/>
              </a:solidFill>
            </a:endParaRPr>
          </a:p>
        </p:txBody>
      </p:sp>
      <p:cxnSp>
        <p:nvCxnSpPr>
          <p:cNvPr id="73" name="直接箭头连接符 72"/>
          <p:cNvCxnSpPr/>
          <p:nvPr/>
        </p:nvCxnSpPr>
        <p:spPr>
          <a:xfrm>
            <a:off x="3505200" y="3200400"/>
            <a:ext cx="0" cy="4572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流程图: 可选过程 73"/>
          <p:cNvSpPr/>
          <p:nvPr/>
        </p:nvSpPr>
        <p:spPr>
          <a:xfrm>
            <a:off x="3581400" y="3276600"/>
            <a:ext cx="762000" cy="228600"/>
          </a:xfrm>
          <a:prstGeom prst="flowChartAlternateProcess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 smtClean="0">
                <a:solidFill>
                  <a:schemeClr val="tx1"/>
                </a:solidFill>
              </a:rPr>
              <a:t>时间</a:t>
            </a:r>
            <a:endParaRPr lang="zh-CN" altLang="en-US" sz="1600" dirty="0">
              <a:solidFill>
                <a:schemeClr val="tx1"/>
              </a:solidFill>
            </a:endParaRPr>
          </a:p>
        </p:txBody>
      </p:sp>
      <p:cxnSp>
        <p:nvCxnSpPr>
          <p:cNvPr id="76" name="直接连接符 75"/>
          <p:cNvCxnSpPr/>
          <p:nvPr/>
        </p:nvCxnSpPr>
        <p:spPr>
          <a:xfrm>
            <a:off x="4343400" y="3429000"/>
            <a:ext cx="8382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直接连接符 80"/>
          <p:cNvCxnSpPr/>
          <p:nvPr/>
        </p:nvCxnSpPr>
        <p:spPr>
          <a:xfrm>
            <a:off x="5181600" y="2971800"/>
            <a:ext cx="0" cy="16002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直接连接符 83"/>
          <p:cNvCxnSpPr/>
          <p:nvPr/>
        </p:nvCxnSpPr>
        <p:spPr>
          <a:xfrm>
            <a:off x="5181600" y="2971800"/>
            <a:ext cx="3048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直接连接符 84"/>
          <p:cNvCxnSpPr/>
          <p:nvPr/>
        </p:nvCxnSpPr>
        <p:spPr>
          <a:xfrm>
            <a:off x="5181600" y="3505200"/>
            <a:ext cx="3048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直接连接符 85"/>
          <p:cNvCxnSpPr/>
          <p:nvPr/>
        </p:nvCxnSpPr>
        <p:spPr>
          <a:xfrm>
            <a:off x="5181600" y="4038600"/>
            <a:ext cx="3048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直接连接符 86"/>
          <p:cNvCxnSpPr/>
          <p:nvPr/>
        </p:nvCxnSpPr>
        <p:spPr>
          <a:xfrm>
            <a:off x="5181600" y="4572000"/>
            <a:ext cx="3048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流程图: 可选过程 87"/>
          <p:cNvSpPr/>
          <p:nvPr/>
        </p:nvSpPr>
        <p:spPr>
          <a:xfrm>
            <a:off x="5486400" y="2743200"/>
            <a:ext cx="990600" cy="38100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 smtClean="0">
                <a:solidFill>
                  <a:schemeClr val="tx1"/>
                </a:solidFill>
              </a:rPr>
              <a:t>今生报</a:t>
            </a:r>
            <a:endParaRPr lang="zh-CN" altLang="en-US" sz="1600" dirty="0">
              <a:solidFill>
                <a:schemeClr val="tx1"/>
              </a:solidFill>
            </a:endParaRPr>
          </a:p>
        </p:txBody>
      </p:sp>
      <p:sp>
        <p:nvSpPr>
          <p:cNvPr id="89" name="流程图: 可选过程 88"/>
          <p:cNvSpPr/>
          <p:nvPr/>
        </p:nvSpPr>
        <p:spPr>
          <a:xfrm>
            <a:off x="5486400" y="3276600"/>
            <a:ext cx="990600" cy="38100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 smtClean="0">
                <a:solidFill>
                  <a:schemeClr val="tx1"/>
                </a:solidFill>
              </a:rPr>
              <a:t>来生报</a:t>
            </a:r>
            <a:endParaRPr lang="zh-CN" altLang="en-US" sz="1600" dirty="0">
              <a:solidFill>
                <a:schemeClr val="tx1"/>
              </a:solidFill>
            </a:endParaRPr>
          </a:p>
        </p:txBody>
      </p:sp>
      <p:sp>
        <p:nvSpPr>
          <p:cNvPr id="90" name="流程图: 可选过程 89"/>
          <p:cNvSpPr/>
          <p:nvPr/>
        </p:nvSpPr>
        <p:spPr>
          <a:xfrm>
            <a:off x="5486400" y="3810000"/>
            <a:ext cx="990600" cy="38100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 smtClean="0">
                <a:solidFill>
                  <a:schemeClr val="tx1"/>
                </a:solidFill>
              </a:rPr>
              <a:t>以后报</a:t>
            </a:r>
            <a:endParaRPr lang="zh-CN" altLang="en-US" sz="1600" dirty="0">
              <a:solidFill>
                <a:schemeClr val="tx1"/>
              </a:solidFill>
            </a:endParaRPr>
          </a:p>
        </p:txBody>
      </p:sp>
      <p:sp>
        <p:nvSpPr>
          <p:cNvPr id="91" name="流程图: 可选过程 90"/>
          <p:cNvSpPr/>
          <p:nvPr/>
        </p:nvSpPr>
        <p:spPr>
          <a:xfrm>
            <a:off x="5486400" y="4343400"/>
            <a:ext cx="1143000" cy="38100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 smtClean="0">
                <a:solidFill>
                  <a:schemeClr val="tx1"/>
                </a:solidFill>
              </a:rPr>
              <a:t>不一定报</a:t>
            </a:r>
            <a:endParaRPr lang="zh-CN" altLang="en-US" sz="1600" dirty="0">
              <a:solidFill>
                <a:schemeClr val="tx1"/>
              </a:solidFill>
            </a:endParaRPr>
          </a:p>
        </p:txBody>
      </p:sp>
      <p:sp>
        <p:nvSpPr>
          <p:cNvPr id="104" name="右大括号 103"/>
          <p:cNvSpPr/>
          <p:nvPr/>
        </p:nvSpPr>
        <p:spPr>
          <a:xfrm>
            <a:off x="6553200" y="2895600"/>
            <a:ext cx="381000" cy="1143000"/>
          </a:xfrm>
          <a:prstGeom prst="rightBrace">
            <a:avLst>
              <a:gd name="adj1" fmla="val 8333"/>
              <a:gd name="adj2" fmla="val 5000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" name="流程图: 可选过程 104"/>
          <p:cNvSpPr/>
          <p:nvPr/>
        </p:nvSpPr>
        <p:spPr>
          <a:xfrm>
            <a:off x="6934200" y="4343400"/>
            <a:ext cx="990600" cy="38100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 smtClean="0">
                <a:solidFill>
                  <a:schemeClr val="tx1"/>
                </a:solidFill>
              </a:rPr>
              <a:t>不定业</a:t>
            </a:r>
            <a:endParaRPr lang="zh-CN" altLang="en-US" sz="1600" dirty="0">
              <a:solidFill>
                <a:schemeClr val="tx1"/>
              </a:solidFill>
            </a:endParaRPr>
          </a:p>
        </p:txBody>
      </p:sp>
      <p:sp>
        <p:nvSpPr>
          <p:cNvPr id="106" name="流程图: 可选过程 105"/>
          <p:cNvSpPr/>
          <p:nvPr/>
        </p:nvSpPr>
        <p:spPr>
          <a:xfrm>
            <a:off x="6934200" y="3276600"/>
            <a:ext cx="838200" cy="38100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 smtClean="0">
                <a:solidFill>
                  <a:schemeClr val="tx1"/>
                </a:solidFill>
              </a:rPr>
              <a:t>定业</a:t>
            </a:r>
            <a:endParaRPr lang="zh-CN" altLang="en-US" sz="1600" dirty="0">
              <a:solidFill>
                <a:schemeClr val="tx1"/>
              </a:solidFill>
            </a:endParaRPr>
          </a:p>
        </p:txBody>
      </p:sp>
      <p:cxnSp>
        <p:nvCxnSpPr>
          <p:cNvPr id="107" name="直接连接符 106"/>
          <p:cNvCxnSpPr/>
          <p:nvPr/>
        </p:nvCxnSpPr>
        <p:spPr>
          <a:xfrm flipH="1">
            <a:off x="6629400" y="4572000"/>
            <a:ext cx="3048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3637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28800"/>
            <a:ext cx="7772400" cy="2136775"/>
          </a:xfrm>
        </p:spPr>
        <p:txBody>
          <a:bodyPr/>
          <a:lstStyle/>
          <a:p>
            <a:pPr algn="l"/>
            <a:r>
              <a:rPr lang="zh-CN" altLang="en-US" sz="2400" b="1" dirty="0" smtClean="0"/>
              <a:t>三种错误观点</a:t>
            </a:r>
            <a:r>
              <a:rPr lang="zh-CN" altLang="en-US" sz="2400" dirty="0" smtClean="0"/>
              <a:t>：</a:t>
            </a:r>
            <a:r>
              <a:rPr lang="en-US" altLang="zh-CN" sz="2400" dirty="0" smtClean="0"/>
              <a:t/>
            </a:r>
            <a:br>
              <a:rPr lang="en-US" altLang="zh-CN" sz="2400" dirty="0" smtClean="0"/>
            </a:br>
            <a:r>
              <a:rPr lang="zh-CN" altLang="en-US" sz="2200" dirty="0" smtClean="0">
                <a:solidFill>
                  <a:srgbClr val="FF0000"/>
                </a:solidFill>
              </a:rPr>
              <a:t>一切由业力安排，命中注定无法改变</a:t>
            </a:r>
            <a:r>
              <a:rPr lang="en-US" altLang="zh-CN" sz="2200" dirty="0" smtClean="0">
                <a:solidFill>
                  <a:srgbClr val="FF0000"/>
                </a:solidFill>
              </a:rPr>
              <a:t/>
            </a:r>
            <a:br>
              <a:rPr lang="en-US" altLang="zh-CN" sz="2200" dirty="0" smtClean="0">
                <a:solidFill>
                  <a:srgbClr val="FF0000"/>
                </a:solidFill>
              </a:rPr>
            </a:br>
            <a:r>
              <a:rPr lang="zh-CN" altLang="en-US" sz="2200" dirty="0" smtClean="0">
                <a:solidFill>
                  <a:srgbClr val="FF0000"/>
                </a:solidFill>
              </a:rPr>
              <a:t>有善良的人</a:t>
            </a:r>
            <a:r>
              <a:rPr lang="zh-CN" altLang="en-US" sz="2200" dirty="0">
                <a:solidFill>
                  <a:srgbClr val="FF0000"/>
                </a:solidFill>
              </a:rPr>
              <a:t>生</a:t>
            </a:r>
            <a:r>
              <a:rPr lang="zh-CN" altLang="en-US" sz="2200" dirty="0" smtClean="0">
                <a:solidFill>
                  <a:srgbClr val="FF0000"/>
                </a:solidFill>
              </a:rPr>
              <a:t>活不</a:t>
            </a:r>
            <a:r>
              <a:rPr lang="zh-CN" altLang="en-US" sz="2200" dirty="0">
                <a:solidFill>
                  <a:srgbClr val="FF0000"/>
                </a:solidFill>
              </a:rPr>
              <a:t>如</a:t>
            </a:r>
            <a:r>
              <a:rPr lang="zh-CN" altLang="en-US" sz="2200" dirty="0" smtClean="0">
                <a:solidFill>
                  <a:srgbClr val="FF0000"/>
                </a:solidFill>
              </a:rPr>
              <a:t>意，也有做恶的人荣华富贵，故因果</a:t>
            </a:r>
            <a:r>
              <a:rPr lang="en-US" altLang="zh-CN" sz="2200" dirty="0" smtClean="0">
                <a:solidFill>
                  <a:srgbClr val="FF0000"/>
                </a:solidFill>
              </a:rPr>
              <a:t/>
            </a:r>
            <a:br>
              <a:rPr lang="en-US" altLang="zh-CN" sz="2200" dirty="0" smtClean="0">
                <a:solidFill>
                  <a:srgbClr val="FF0000"/>
                </a:solidFill>
              </a:rPr>
            </a:br>
            <a:r>
              <a:rPr lang="zh-CN" altLang="en-US" sz="2200" dirty="0" smtClean="0">
                <a:solidFill>
                  <a:srgbClr val="FF0000"/>
                </a:solidFill>
              </a:rPr>
              <a:t>不存在</a:t>
            </a:r>
            <a:r>
              <a:rPr lang="en-US" altLang="zh-CN" sz="2200" dirty="0" smtClean="0">
                <a:solidFill>
                  <a:srgbClr val="FF0000"/>
                </a:solidFill>
              </a:rPr>
              <a:t/>
            </a:r>
            <a:br>
              <a:rPr lang="en-US" altLang="zh-CN" sz="2200" dirty="0" smtClean="0">
                <a:solidFill>
                  <a:srgbClr val="FF0000"/>
                </a:solidFill>
              </a:rPr>
            </a:br>
            <a:r>
              <a:rPr lang="zh-CN" altLang="en-US" sz="2200" dirty="0" smtClean="0">
                <a:solidFill>
                  <a:srgbClr val="FF0000"/>
                </a:solidFill>
              </a:rPr>
              <a:t>恶行</a:t>
            </a:r>
            <a:r>
              <a:rPr lang="zh-CN" altLang="en-US" sz="2200" dirty="0">
                <a:solidFill>
                  <a:srgbClr val="FF0000"/>
                </a:solidFill>
              </a:rPr>
              <a:t>违</a:t>
            </a:r>
            <a:r>
              <a:rPr lang="zh-CN" altLang="en-US" sz="2200" dirty="0" smtClean="0">
                <a:solidFill>
                  <a:srgbClr val="FF0000"/>
                </a:solidFill>
              </a:rPr>
              <a:t>背宗教信仰，所以不能行恶</a:t>
            </a:r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9288" y="4191000"/>
            <a:ext cx="7772400" cy="1752600"/>
          </a:xfrm>
        </p:spPr>
        <p:txBody>
          <a:bodyPr/>
          <a:lstStyle/>
          <a:p>
            <a:pPr algn="l"/>
            <a:r>
              <a:rPr lang="zh-CN" altLang="en-US" sz="2200" b="1" dirty="0" smtClean="0"/>
              <a:t>业的</a:t>
            </a:r>
            <a:r>
              <a:rPr lang="zh-CN" altLang="en-US" sz="2200" b="1" dirty="0"/>
              <a:t>转</a:t>
            </a:r>
            <a:r>
              <a:rPr lang="zh-CN" altLang="en-US" sz="2200" b="1" dirty="0" smtClean="0"/>
              <a:t>化：（下课内容）</a:t>
            </a:r>
            <a:endParaRPr lang="en-US" altLang="zh-CN" sz="2200" b="1" dirty="0" smtClean="0"/>
          </a:p>
          <a:p>
            <a:pPr algn="l"/>
            <a:r>
              <a:rPr lang="zh-CN" altLang="en-US" sz="2200" dirty="0" smtClean="0">
                <a:solidFill>
                  <a:srgbClr val="00B050"/>
                </a:solidFill>
              </a:rPr>
              <a:t>将恶业转化为不定业：后悔，发誓不再造，忏悔</a:t>
            </a:r>
            <a:endParaRPr lang="en-US" altLang="zh-CN" sz="2200" dirty="0" smtClean="0">
              <a:solidFill>
                <a:srgbClr val="00B050"/>
              </a:solidFill>
            </a:endParaRPr>
          </a:p>
          <a:p>
            <a:pPr algn="l"/>
            <a:r>
              <a:rPr lang="zh-CN" altLang="en-US" sz="2200" dirty="0" smtClean="0">
                <a:solidFill>
                  <a:srgbClr val="00B050"/>
                </a:solidFill>
              </a:rPr>
              <a:t>将善业转化为定业：回逈，通达空性</a:t>
            </a:r>
            <a:endParaRPr lang="en-US" altLang="zh-CN" sz="2200" dirty="0" smtClean="0">
              <a:solidFill>
                <a:srgbClr val="00B050"/>
              </a:solidFill>
            </a:endParaRPr>
          </a:p>
          <a:p>
            <a:pPr algn="l"/>
            <a:endParaRPr lang="en-US" altLang="zh-CN" sz="2200" dirty="0" smtClean="0"/>
          </a:p>
          <a:p>
            <a:pPr algn="l"/>
            <a:r>
              <a:rPr lang="zh-CN" altLang="en-US" sz="2200" dirty="0" smtClean="0"/>
              <a:t>因果的存在不能</a:t>
            </a:r>
            <a:r>
              <a:rPr lang="zh-CN" altLang="en-US" sz="2200" dirty="0"/>
              <a:t>直</a:t>
            </a:r>
            <a:r>
              <a:rPr lang="zh-CN" altLang="en-US" sz="2200" dirty="0" smtClean="0"/>
              <a:t>接</a:t>
            </a:r>
            <a:r>
              <a:rPr lang="zh-CN" altLang="en-US" sz="2200" dirty="0"/>
              <a:t>证</a:t>
            </a:r>
            <a:r>
              <a:rPr lang="zh-CN" altLang="en-US" sz="2200" dirty="0" smtClean="0"/>
              <a:t>明，以缘起现象和公案证明因果的存在</a:t>
            </a:r>
            <a:endParaRPr lang="en-US" sz="2200" dirty="0"/>
          </a:p>
        </p:txBody>
      </p:sp>
      <p:sp>
        <p:nvSpPr>
          <p:cNvPr id="5" name="标题 1"/>
          <p:cNvSpPr txBox="1">
            <a:spLocks/>
          </p:cNvSpPr>
          <p:nvPr/>
        </p:nvSpPr>
        <p:spPr bwMode="auto">
          <a:xfrm>
            <a:off x="0" y="260648"/>
            <a:ext cx="8541688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 algn="ctr"/>
            <a:r>
              <a:rPr lang="zh-CN" altLang="en-US" sz="4000" b="1" dirty="0" smtClean="0">
                <a:solidFill>
                  <a:srgbClr val="C00000"/>
                </a:solidFill>
              </a:rPr>
              <a:t>要点总结</a:t>
            </a:r>
            <a:endParaRPr lang="zh-CN" altLang="en-US" sz="4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1207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>
            <a:spLocks noGrp="1"/>
          </p:cNvSpPr>
          <p:nvPr>
            <p:ph type="ctrTitle"/>
          </p:nvPr>
        </p:nvSpPr>
        <p:spPr>
          <a:xfrm>
            <a:off x="533400" y="1752600"/>
            <a:ext cx="7696200" cy="4267200"/>
          </a:xfrm>
        </p:spPr>
        <p:txBody>
          <a:bodyPr/>
          <a:lstStyle/>
          <a:p>
            <a:pPr lvl="0" algn="l"/>
            <a:r>
              <a:rPr lang="en-US" altLang="zh-CN" sz="2400" dirty="0" smtClean="0"/>
              <a:t/>
            </a:r>
            <a:br>
              <a:rPr lang="en-US" altLang="zh-CN" sz="2400" dirty="0" smtClean="0"/>
            </a:br>
            <a:r>
              <a:rPr lang="zh-CN" altLang="en-US" sz="4000" b="1" dirty="0" smtClean="0">
                <a:solidFill>
                  <a:srgbClr val="FF0000"/>
                </a:solidFill>
              </a:rPr>
              <a:t>问题探讨</a:t>
            </a:r>
            <a:r>
              <a:rPr lang="en-US" altLang="zh-CN" sz="2400" dirty="0"/>
              <a:t/>
            </a:r>
            <a:br>
              <a:rPr lang="en-US" altLang="zh-CN" sz="2400" dirty="0"/>
            </a:br>
            <a:r>
              <a:rPr lang="en-US" altLang="zh-CN" sz="2400" dirty="0" smtClean="0"/>
              <a:t/>
            </a:r>
            <a:br>
              <a:rPr lang="en-US" altLang="zh-CN" sz="2400" dirty="0" smtClean="0"/>
            </a:br>
            <a:r>
              <a:rPr lang="en-US" altLang="zh-CN" sz="2400" dirty="0"/>
              <a:t/>
            </a:r>
            <a:br>
              <a:rPr lang="en-US" altLang="zh-CN" sz="2400" dirty="0"/>
            </a:br>
            <a:r>
              <a:rPr lang="en-US" altLang="zh-CN" sz="2400" dirty="0" smtClean="0"/>
              <a:t>1. </a:t>
            </a:r>
            <a:r>
              <a:rPr lang="zh-CN" altLang="en-US" sz="2000" dirty="0" smtClean="0"/>
              <a:t>什</a:t>
            </a:r>
            <a:r>
              <a:rPr lang="zh-CN" altLang="en-US" sz="2000" dirty="0"/>
              <a:t>么是阿赖耶识？万法无常，生生灭灭</a:t>
            </a:r>
            <a:r>
              <a:rPr lang="zh-CN" altLang="en-US" sz="2000" dirty="0" smtClean="0"/>
              <a:t>，为什么说阿赖耶识是恒</a:t>
            </a:r>
            <a:r>
              <a:rPr lang="zh-CN" altLang="en-US" sz="2000" dirty="0"/>
              <a:t>时不灭的存</a:t>
            </a:r>
            <a:r>
              <a:rPr lang="zh-CN" altLang="en-US" sz="2000" dirty="0" smtClean="0"/>
              <a:t>在？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altLang="zh-CN" sz="2000" dirty="0" smtClean="0"/>
              <a:t>2</a:t>
            </a:r>
            <a:r>
              <a:rPr lang="en-US" altLang="zh-CN" sz="2000" dirty="0" smtClean="0"/>
              <a:t>. </a:t>
            </a:r>
            <a:r>
              <a:rPr lang="zh-CN" altLang="en-US" sz="2000" dirty="0" smtClean="0"/>
              <a:t>什</a:t>
            </a:r>
            <a:r>
              <a:rPr lang="zh-CN" altLang="en-US" sz="2000" dirty="0"/>
              <a:t>么是</a:t>
            </a:r>
            <a:r>
              <a:rPr lang="zh-CN" altLang="en-US" sz="2000" dirty="0" smtClean="0"/>
              <a:t>因？什</a:t>
            </a:r>
            <a:r>
              <a:rPr lang="zh-CN" altLang="en-US" sz="2000" dirty="0"/>
              <a:t>么是因的本性？什么是因果？天气转凉，你生病了，是不是因果？为什么？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altLang="zh-CN" sz="2000" dirty="0" smtClean="0"/>
              <a:t>3</a:t>
            </a:r>
            <a:r>
              <a:rPr lang="en-US" altLang="zh-CN" sz="2000" dirty="0" smtClean="0"/>
              <a:t>. </a:t>
            </a:r>
            <a:r>
              <a:rPr lang="zh-CN" altLang="en-US" sz="2000" dirty="0" smtClean="0"/>
              <a:t>因</a:t>
            </a:r>
            <a:r>
              <a:rPr lang="zh-CN" altLang="en-US" sz="2000" dirty="0"/>
              <a:t>的成熟有</a:t>
            </a:r>
            <a:r>
              <a:rPr lang="zh-CN" altLang="en-US" sz="2000" dirty="0" smtClean="0"/>
              <a:t>哪四种</a:t>
            </a:r>
            <a:r>
              <a:rPr lang="zh-CN" altLang="en-US" sz="2000" dirty="0"/>
              <a:t>？哪些特殊因缘可使果迅速成</a:t>
            </a:r>
            <a:r>
              <a:rPr lang="zh-CN" altLang="en-US" sz="2000" dirty="0" smtClean="0"/>
              <a:t>熟？</a:t>
            </a:r>
            <a:r>
              <a:rPr lang="en-US" altLang="zh-CN" sz="2000" dirty="0" smtClean="0"/>
              <a:t/>
            </a:r>
            <a:br>
              <a:rPr lang="en-US" altLang="zh-CN" sz="2000" dirty="0" smtClean="0"/>
            </a:br>
            <a:r>
              <a:rPr lang="en-US" sz="2000" dirty="0"/>
              <a:t/>
            </a:r>
            <a:br>
              <a:rPr lang="en-US" sz="2000" dirty="0"/>
            </a:br>
            <a:r>
              <a:rPr lang="en-US" altLang="zh-CN" sz="2000" dirty="0" smtClean="0"/>
              <a:t>4. </a:t>
            </a:r>
            <a:r>
              <a:rPr lang="en-US" altLang="zh-CN" sz="2000" dirty="0" smtClean="0"/>
              <a:t> </a:t>
            </a:r>
            <a:r>
              <a:rPr lang="zh-CN" altLang="en-US" sz="2000" dirty="0"/>
              <a:t>常见是什么？断见是什么？它们是怎么来的？你身边有没有人持有此二见？它是如何形成的？请分享这些见解对他们生活的影响</a:t>
            </a:r>
            <a:r>
              <a:rPr lang="zh-CN" altLang="en-US" sz="2000" dirty="0" smtClean="0"/>
              <a:t>。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/>
            </a:r>
            <a:br>
              <a:rPr lang="en-US" sz="2000" dirty="0"/>
            </a:br>
            <a:r>
              <a:rPr lang="en-US" altLang="zh-CN" sz="2000" dirty="0" smtClean="0"/>
              <a:t>5.</a:t>
            </a:r>
            <a:r>
              <a:rPr lang="zh-CN" altLang="en-US" sz="2000" dirty="0"/>
              <a:t>如果一个人出于恶意，却行了善行，或出于善意，却做了恶行，根据因果定律，他该有什么样的果报？为什么？</a:t>
            </a:r>
            <a:r>
              <a:rPr lang="en-US" altLang="zh-CN" sz="2000" dirty="0" smtClean="0"/>
              <a:t/>
            </a:r>
            <a:br>
              <a:rPr lang="en-US" altLang="zh-CN" sz="2000" dirty="0" smtClean="0"/>
            </a:br>
            <a:r>
              <a:rPr lang="en-US" altLang="zh-CN" sz="2000" dirty="0" smtClean="0"/>
              <a:t/>
            </a:r>
            <a:br>
              <a:rPr lang="en-US" altLang="zh-CN" sz="2000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619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>
            <a:spLocks noGrp="1"/>
          </p:cNvSpPr>
          <p:nvPr>
            <p:ph type="ctrTitle"/>
          </p:nvPr>
        </p:nvSpPr>
        <p:spPr>
          <a:xfrm>
            <a:off x="457200" y="381000"/>
            <a:ext cx="8077200" cy="6096000"/>
          </a:xfrm>
        </p:spPr>
        <p:txBody>
          <a:bodyPr/>
          <a:lstStyle/>
          <a:p>
            <a:pPr algn="l"/>
            <a:r>
              <a:rPr lang="en-US" altLang="zh-CN" sz="1800" dirty="0" smtClean="0"/>
              <a:t/>
            </a:r>
            <a:br>
              <a:rPr lang="en-US" altLang="zh-CN" sz="1800" dirty="0" smtClean="0"/>
            </a:br>
            <a:r>
              <a:rPr lang="en-US" altLang="zh-CN" sz="1800" dirty="0"/>
              <a:t/>
            </a:r>
            <a:br>
              <a:rPr lang="en-US" altLang="zh-CN" sz="1800" dirty="0"/>
            </a:br>
            <a:r>
              <a:rPr lang="en-US" altLang="zh-CN" sz="1800" dirty="0" smtClean="0"/>
              <a:t/>
            </a:r>
            <a:br>
              <a:rPr lang="en-US" altLang="zh-CN" sz="1800" dirty="0" smtClean="0"/>
            </a:br>
            <a:r>
              <a:rPr lang="en-US" altLang="zh-CN" sz="1800" dirty="0"/>
              <a:t/>
            </a:r>
            <a:br>
              <a:rPr lang="en-US" altLang="zh-CN" sz="1800" dirty="0"/>
            </a:br>
            <a:r>
              <a:rPr lang="en-US" altLang="zh-CN" sz="1800" dirty="0" smtClean="0"/>
              <a:t/>
            </a:r>
            <a:br>
              <a:rPr lang="en-US" altLang="zh-CN" sz="1800" dirty="0" smtClean="0"/>
            </a:br>
            <a:r>
              <a:rPr lang="zh-CN" altLang="en-US" sz="3200" b="1" dirty="0" smtClean="0">
                <a:solidFill>
                  <a:srgbClr val="FF0000"/>
                </a:solidFill>
              </a:rPr>
              <a:t>问</a:t>
            </a:r>
            <a:r>
              <a:rPr lang="zh-CN" altLang="en-US" sz="3200" b="1" dirty="0">
                <a:solidFill>
                  <a:srgbClr val="FF0000"/>
                </a:solidFill>
              </a:rPr>
              <a:t>题探</a:t>
            </a:r>
            <a:r>
              <a:rPr lang="zh-CN" altLang="en-US" sz="3200" b="1" dirty="0" smtClean="0">
                <a:solidFill>
                  <a:srgbClr val="FF0000"/>
                </a:solidFill>
              </a:rPr>
              <a:t>讨</a:t>
            </a:r>
            <a:r>
              <a:rPr lang="en-US" altLang="zh-CN" sz="3200" b="1" dirty="0" smtClean="0">
                <a:solidFill>
                  <a:srgbClr val="FF0000"/>
                </a:solidFill>
              </a:rPr>
              <a:t/>
            </a:r>
            <a:br>
              <a:rPr lang="en-US" altLang="zh-CN" sz="3200" b="1" dirty="0" smtClean="0">
                <a:solidFill>
                  <a:srgbClr val="FF0000"/>
                </a:solidFill>
              </a:rPr>
            </a:br>
            <a:r>
              <a:rPr lang="en-US" altLang="zh-CN" sz="3200" b="1" dirty="0">
                <a:solidFill>
                  <a:srgbClr val="FF0000"/>
                </a:solidFill>
              </a:rPr>
              <a:t/>
            </a:r>
            <a:br>
              <a:rPr lang="en-US" altLang="zh-CN" sz="3200" b="1" dirty="0">
                <a:solidFill>
                  <a:srgbClr val="FF0000"/>
                </a:solidFill>
              </a:rPr>
            </a:br>
            <a:r>
              <a:rPr lang="en-US" altLang="zh-CN" sz="1800" dirty="0" smtClean="0"/>
              <a:t/>
            </a:r>
            <a:br>
              <a:rPr lang="en-US" altLang="zh-CN" sz="1800" dirty="0" smtClean="0"/>
            </a:br>
            <a:r>
              <a:rPr lang="en-US" altLang="zh-CN" sz="2000" dirty="0"/>
              <a:t>6. </a:t>
            </a:r>
            <a:r>
              <a:rPr lang="zh-CN" altLang="en-US" sz="2000" dirty="0"/>
              <a:t>生活中我们有看到善人有恶报，恶人有善报，是不是就说明因果不存在，为什么？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altLang="zh-CN" sz="2000" dirty="0"/>
              <a:t/>
            </a:r>
            <a:br>
              <a:rPr lang="en-US" altLang="zh-CN" sz="2000" dirty="0"/>
            </a:br>
            <a:r>
              <a:rPr lang="en-US" altLang="zh-CN" sz="2000" dirty="0"/>
              <a:t>7. </a:t>
            </a:r>
            <a:r>
              <a:rPr lang="en-US" altLang="zh-CN" sz="2000" dirty="0" smtClean="0"/>
              <a:t> </a:t>
            </a:r>
            <a:r>
              <a:rPr lang="zh-CN" altLang="en-US" sz="2000" dirty="0"/>
              <a:t>对于某些因果比如“种瓜得瓜，种豆是豆。”我们可以看见，但对于不能看见的因果，比如今天我吃了一条鱼的因果，如何证明它的存在？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altLang="zh-CN" sz="2000" dirty="0" smtClean="0"/>
              <a:t/>
            </a:r>
            <a:br>
              <a:rPr lang="en-US" altLang="zh-CN" sz="2000" dirty="0" smtClean="0"/>
            </a:br>
            <a:r>
              <a:rPr lang="en-US" altLang="zh-CN" sz="2000" dirty="0" smtClean="0"/>
              <a:t>8. </a:t>
            </a:r>
            <a:r>
              <a:rPr lang="zh-CN" altLang="en-US" sz="2000" dirty="0" smtClean="0"/>
              <a:t>慈</a:t>
            </a:r>
            <a:r>
              <a:rPr lang="zh-CN" altLang="en-US" sz="2000" dirty="0"/>
              <a:t>师说“痛苦和快乐跟因果是否有关，以我们现在的智慧和感官是没法确定的。”你是怎么理</a:t>
            </a:r>
            <a:r>
              <a:rPr lang="zh-CN" altLang="en-US" sz="2000" dirty="0" smtClean="0"/>
              <a:t>解这句</a:t>
            </a:r>
            <a:r>
              <a:rPr lang="zh-CN" altLang="en-US" sz="2000" dirty="0"/>
              <a:t>话的</a:t>
            </a:r>
            <a:r>
              <a:rPr lang="zh-CN" altLang="en-US" sz="2000" dirty="0" smtClean="0"/>
              <a:t>。</a:t>
            </a:r>
            <a:r>
              <a:rPr lang="en-US" altLang="zh-CN" sz="2000" dirty="0" smtClean="0"/>
              <a:t/>
            </a:r>
            <a:br>
              <a:rPr lang="en-US" altLang="zh-CN" sz="2000" dirty="0" smtClean="0"/>
            </a:br>
            <a:r>
              <a:rPr lang="en-US" sz="2000" dirty="0"/>
              <a:t/>
            </a:r>
            <a:br>
              <a:rPr lang="en-US" sz="2000" dirty="0"/>
            </a:br>
            <a:r>
              <a:rPr lang="en-US" sz="1800" dirty="0"/>
              <a:t> </a:t>
            </a:r>
            <a:br>
              <a:rPr lang="en-US" sz="1800" dirty="0"/>
            </a:br>
            <a:r>
              <a:rPr lang="en-US" altLang="zh-CN" sz="2000" dirty="0" smtClean="0"/>
              <a:t/>
            </a:r>
            <a:br>
              <a:rPr lang="en-US" altLang="zh-CN" sz="2000" dirty="0" smtClean="0"/>
            </a:br>
            <a:r>
              <a:rPr lang="en-US" altLang="zh-CN" sz="2400" dirty="0"/>
              <a:t/>
            </a:r>
            <a:br>
              <a:rPr lang="en-US" altLang="zh-CN" sz="2400" dirty="0"/>
            </a:br>
            <a:r>
              <a:rPr lang="en-US" altLang="zh-CN" sz="2400" dirty="0" smtClean="0"/>
              <a:t/>
            </a:r>
            <a:br>
              <a:rPr lang="en-US" altLang="zh-CN" sz="2400" dirty="0" smtClean="0"/>
            </a:br>
            <a:r>
              <a:rPr lang="en-US" altLang="zh-CN" sz="2400" dirty="0"/>
              <a:t/>
            </a:r>
            <a:br>
              <a:rPr lang="en-US" altLang="zh-CN" sz="2400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8978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>
            <a:spLocks noGrp="1"/>
          </p:cNvSpPr>
          <p:nvPr>
            <p:ph type="ctrTitle"/>
          </p:nvPr>
        </p:nvSpPr>
        <p:spPr>
          <a:xfrm>
            <a:off x="5715000" y="2057400"/>
            <a:ext cx="2514600" cy="3962400"/>
          </a:xfrm>
        </p:spPr>
        <p:txBody>
          <a:bodyPr/>
          <a:lstStyle/>
          <a:p>
            <a:pPr lvl="0" algn="l"/>
            <a:r>
              <a:rPr lang="en-US" altLang="zh-CN" sz="2400" dirty="0" smtClean="0"/>
              <a:t/>
            </a:r>
            <a:br>
              <a:rPr lang="en-US" altLang="zh-CN" sz="2400" dirty="0" smtClean="0"/>
            </a:br>
            <a:r>
              <a:rPr lang="en-US" altLang="zh-CN" sz="2400" dirty="0"/>
              <a:t/>
            </a:r>
            <a:br>
              <a:rPr lang="en-US" altLang="zh-CN" sz="2400" dirty="0"/>
            </a:br>
            <a:r>
              <a:rPr lang="en-US" altLang="zh-CN" sz="2400" dirty="0" smtClean="0"/>
              <a:t/>
            </a:r>
            <a:br>
              <a:rPr lang="en-US" altLang="zh-CN" sz="2400" dirty="0" smtClean="0"/>
            </a:br>
            <a:r>
              <a:rPr lang="en-US" altLang="zh-CN" sz="2400" dirty="0"/>
              <a:t/>
            </a:r>
            <a:br>
              <a:rPr lang="en-US" altLang="zh-CN" sz="2400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2050" name="Picture 2" descr="http://www.heshegifts.com/gift_images/8583_0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592" y="2729819"/>
            <a:ext cx="449580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5334000" y="2831767"/>
            <a:ext cx="32766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/>
              <a:t>此福已得一切</a:t>
            </a:r>
            <a:r>
              <a:rPr lang="zh-CN" altLang="en-US" sz="2800" b="1" dirty="0" smtClean="0"/>
              <a:t>智</a:t>
            </a:r>
            <a:endParaRPr lang="en-US" altLang="zh-CN" sz="2800" b="1" dirty="0" smtClean="0"/>
          </a:p>
          <a:p>
            <a:r>
              <a:rPr lang="zh-CN" altLang="en-US" sz="2800" b="1" dirty="0" smtClean="0"/>
              <a:t>摧</a:t>
            </a:r>
            <a:r>
              <a:rPr lang="zh-CN" altLang="en-US" sz="2800" b="1" dirty="0"/>
              <a:t>伏一切过患</a:t>
            </a:r>
            <a:r>
              <a:rPr lang="zh-CN" altLang="en-US" sz="2800" b="1" dirty="0" smtClean="0"/>
              <a:t>敌</a:t>
            </a:r>
            <a:endParaRPr lang="en-US" altLang="zh-CN" sz="2800" b="1" dirty="0" smtClean="0"/>
          </a:p>
          <a:p>
            <a:r>
              <a:rPr lang="zh-CN" altLang="en-US" sz="2800" b="1" dirty="0" smtClean="0"/>
              <a:t>生</a:t>
            </a:r>
            <a:r>
              <a:rPr lang="zh-CN" altLang="en-US" sz="2800" b="1" dirty="0"/>
              <a:t>老病死犹波</a:t>
            </a:r>
            <a:r>
              <a:rPr lang="zh-CN" altLang="en-US" sz="2800" b="1" dirty="0" smtClean="0"/>
              <a:t>涛</a:t>
            </a:r>
            <a:endParaRPr lang="en-US" altLang="zh-CN" sz="2800" b="1" dirty="0" smtClean="0"/>
          </a:p>
          <a:p>
            <a:r>
              <a:rPr lang="zh-CN" altLang="en-US" sz="2800" b="1" dirty="0" smtClean="0"/>
              <a:t>愿</a:t>
            </a:r>
            <a:r>
              <a:rPr lang="zh-CN" altLang="en-US" sz="2800" b="1" dirty="0"/>
              <a:t>度有海诸有</a:t>
            </a:r>
            <a:r>
              <a:rPr lang="zh-CN" altLang="en-US" sz="2800" b="1" dirty="0" smtClean="0"/>
              <a:t>情</a:t>
            </a:r>
            <a:endParaRPr lang="en-US" altLang="zh-CN" sz="2800" b="1" dirty="0" smtClean="0"/>
          </a:p>
          <a:p>
            <a:r>
              <a:rPr lang="zh-CN" altLang="en-US" sz="2800" b="1" dirty="0"/>
              <a:t>生生世世不离</a:t>
            </a:r>
            <a:r>
              <a:rPr lang="zh-CN" altLang="en-US" sz="2800" b="1" dirty="0" smtClean="0"/>
              <a:t>师</a:t>
            </a:r>
            <a:r>
              <a:rPr lang="zh-CN" altLang="en-US" sz="2800" b="1" dirty="0"/>
              <a:t/>
            </a:r>
            <a:br>
              <a:rPr lang="zh-CN" altLang="en-US" sz="2800" b="1" dirty="0"/>
            </a:br>
            <a:r>
              <a:rPr lang="zh-CN" altLang="en-US" sz="2800" b="1" dirty="0"/>
              <a:t>恒时享用盛法</a:t>
            </a:r>
            <a:r>
              <a:rPr lang="zh-CN" altLang="en-US" sz="2800" b="1" dirty="0" smtClean="0"/>
              <a:t>乐</a:t>
            </a:r>
            <a:r>
              <a:rPr lang="zh-CN" altLang="en-US" sz="2800" b="1" dirty="0"/>
              <a:t/>
            </a:r>
            <a:br>
              <a:rPr lang="zh-CN" altLang="en-US" sz="2800" b="1" dirty="0"/>
            </a:br>
            <a:r>
              <a:rPr lang="zh-CN" altLang="en-US" sz="2800" b="1" dirty="0"/>
              <a:t>圆满地道功德</a:t>
            </a:r>
            <a:r>
              <a:rPr lang="zh-CN" altLang="en-US" sz="2800" b="1" dirty="0" smtClean="0"/>
              <a:t>已</a:t>
            </a:r>
            <a:r>
              <a:rPr lang="zh-CN" altLang="en-US" sz="2800" b="1" dirty="0"/>
              <a:t/>
            </a:r>
            <a:br>
              <a:rPr lang="zh-CN" altLang="en-US" sz="2800" b="1" dirty="0"/>
            </a:br>
            <a:r>
              <a:rPr lang="zh-CN" altLang="en-US" sz="2800" b="1" dirty="0"/>
              <a:t>唯愿速得金钢</a:t>
            </a:r>
            <a:r>
              <a:rPr lang="zh-CN" altLang="en-US" sz="2800" b="1" dirty="0" smtClean="0"/>
              <a:t>持</a:t>
            </a:r>
            <a:endParaRPr lang="en-US" sz="2400" b="1" dirty="0"/>
          </a:p>
        </p:txBody>
      </p:sp>
      <p:sp>
        <p:nvSpPr>
          <p:cNvPr id="3" name="Rectangle 2"/>
          <p:cNvSpPr/>
          <p:nvPr/>
        </p:nvSpPr>
        <p:spPr>
          <a:xfrm>
            <a:off x="1371600" y="1780345"/>
            <a:ext cx="56769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400" b="1" dirty="0" smtClean="0">
                <a:solidFill>
                  <a:srgbClr val="FF0000"/>
                </a:solidFill>
              </a:rPr>
              <a:t>      感  恩 ！   随 喜！</a:t>
            </a:r>
            <a:endParaRPr lang="en-US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91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946"/>
            <a:ext cx="9144000" cy="682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3882155" y="2955152"/>
            <a:ext cx="5029200" cy="3748542"/>
          </a:xfrm>
        </p:spPr>
        <p:txBody>
          <a:bodyPr/>
          <a:lstStyle/>
          <a:p>
            <a:pPr algn="l"/>
            <a:r>
              <a:rPr lang="zh-CN" altLang="en-US" sz="2400" dirty="0" smtClean="0">
                <a:solidFill>
                  <a:schemeClr val="tx1"/>
                </a:solidFill>
              </a:rPr>
              <a:t>“不</a:t>
            </a:r>
            <a:r>
              <a:rPr lang="zh-CN" altLang="en-US" sz="2400" dirty="0">
                <a:solidFill>
                  <a:schemeClr val="tx1"/>
                </a:solidFill>
              </a:rPr>
              <a:t>了解因果的人，会觉得因果很神秘，宗教色彩非常浓厚。其实这并不是什么神秘的东西，如果我们稍稍注意就会发现，我们身边的一切事物，无论是动物、植物等大自然的一切现象，乃至人类，都在因果的网络当中循环，都离不开因果。有什么样的因，就会结出什么样的果</a:t>
            </a:r>
            <a:r>
              <a:rPr lang="zh-CN" altLang="en-US" sz="2400" dirty="0" smtClean="0">
                <a:solidFill>
                  <a:schemeClr val="tx1"/>
                </a:solidFill>
              </a:rPr>
              <a:t>。”</a:t>
            </a:r>
            <a:r>
              <a:rPr lang="en-US" altLang="zh-CN" sz="2400" dirty="0" smtClean="0">
                <a:solidFill>
                  <a:schemeClr val="tx1"/>
                </a:solidFill>
                <a:ea typeface="金梅毛行書" pitchFamily="49" charset="-120"/>
              </a:rPr>
              <a:t>- </a:t>
            </a:r>
            <a:r>
              <a:rPr lang="zh-CN" altLang="en-US" sz="2400" dirty="0" smtClean="0">
                <a:solidFill>
                  <a:schemeClr val="tx1"/>
                </a:solidFill>
              </a:rPr>
              <a:t>摘自</a:t>
            </a:r>
            <a:r>
              <a:rPr lang="zh-CN" altLang="en-US" sz="2400" dirty="0">
                <a:solidFill>
                  <a:schemeClr val="tx1"/>
                </a:solidFill>
              </a:rPr>
              <a:t>慧灯之</a:t>
            </a:r>
            <a:r>
              <a:rPr lang="zh-CN" altLang="en-US" sz="2400" dirty="0" smtClean="0">
                <a:solidFill>
                  <a:schemeClr val="tx1"/>
                </a:solidFill>
              </a:rPr>
              <a:t>光</a:t>
            </a:r>
            <a:r>
              <a:rPr lang="en-US" altLang="zh-CN" sz="2400" dirty="0" smtClean="0">
                <a:solidFill>
                  <a:schemeClr val="tx1"/>
                </a:solidFill>
                <a:ea typeface="金梅毛行書" pitchFamily="49" charset="-120"/>
              </a:rPr>
              <a:t>《</a:t>
            </a:r>
            <a:r>
              <a:rPr lang="zh-CN" altLang="en-US" sz="2400" dirty="0" smtClean="0">
                <a:solidFill>
                  <a:schemeClr val="tx1"/>
                </a:solidFill>
              </a:rPr>
              <a:t>现代人的精神装备</a:t>
            </a:r>
            <a:r>
              <a:rPr lang="en-US" altLang="zh-CN" sz="2400" dirty="0" smtClean="0">
                <a:solidFill>
                  <a:schemeClr val="tx1"/>
                </a:solidFill>
                <a:ea typeface="金梅毛行書" pitchFamily="49" charset="-120"/>
              </a:rPr>
              <a:t>》</a:t>
            </a:r>
            <a:endParaRPr lang="zh-CN" altLang="en-US" sz="2400" dirty="0"/>
          </a:p>
        </p:txBody>
      </p:sp>
      <p:sp>
        <p:nvSpPr>
          <p:cNvPr id="9" name="标题 1"/>
          <p:cNvSpPr txBox="1">
            <a:spLocks/>
          </p:cNvSpPr>
          <p:nvPr/>
        </p:nvSpPr>
        <p:spPr bwMode="auto">
          <a:xfrm>
            <a:off x="24984" y="304800"/>
            <a:ext cx="7772400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9pPr>
          </a:lstStyle>
          <a:p>
            <a:r>
              <a:rPr lang="zh-CN" altLang="en-US" b="1" dirty="0" smtClean="0">
                <a:solidFill>
                  <a:srgbClr val="C00000"/>
                </a:solidFill>
              </a:rPr>
              <a:t>第六课：浅谈因果关系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  <p:sp>
        <p:nvSpPr>
          <p:cNvPr id="10" name="副标题 2"/>
          <p:cNvSpPr txBox="1">
            <a:spLocks/>
          </p:cNvSpPr>
          <p:nvPr/>
        </p:nvSpPr>
        <p:spPr bwMode="auto">
          <a:xfrm>
            <a:off x="533400" y="1704479"/>
            <a:ext cx="6400800" cy="838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zh-CN" altLang="en-US" b="1" dirty="0" smtClean="0"/>
              <a:t>来源：</a:t>
            </a:r>
            <a:r>
              <a:rPr lang="en-US" altLang="zh-CN" b="1" dirty="0" smtClean="0"/>
              <a:t>《</a:t>
            </a:r>
            <a:r>
              <a:rPr lang="zh-CN" altLang="en-US" b="1" dirty="0" smtClean="0"/>
              <a:t>慧灯之光</a:t>
            </a:r>
            <a:r>
              <a:rPr lang="en-US" altLang="zh-CN" b="1" dirty="0" smtClean="0"/>
              <a:t>》</a:t>
            </a:r>
            <a:r>
              <a:rPr lang="zh-CN" altLang="en-US" b="1" dirty="0" smtClean="0"/>
              <a:t>一</a:t>
            </a:r>
            <a:endParaRPr lang="zh-CN" altLang="en-US" b="1" dirty="0"/>
          </a:p>
        </p:txBody>
      </p:sp>
      <p:pic>
        <p:nvPicPr>
          <p:cNvPr id="11" name="图片 10" descr="屏幕剪辑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048000"/>
            <a:ext cx="3391374" cy="35628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CN" altLang="en-US" sz="4000" b="1" dirty="0" smtClean="0">
                <a:solidFill>
                  <a:srgbClr val="C00000"/>
                </a:solidFill>
              </a:rPr>
              <a:t>科判 （上）</a:t>
            </a:r>
            <a:endParaRPr lang="zh-CN" altLang="en-US" sz="4000" b="1" dirty="0">
              <a:solidFill>
                <a:srgbClr val="C00000"/>
              </a:solidFill>
            </a:endParaRPr>
          </a:p>
        </p:txBody>
      </p:sp>
      <p:graphicFrame>
        <p:nvGraphicFramePr>
          <p:cNvPr id="13" name="内容占位符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59324049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4" name="图片 13" descr="屏幕剪辑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811" y="4005064"/>
            <a:ext cx="2177173" cy="2722682"/>
          </a:xfrm>
          <a:prstGeom prst="rect">
            <a:avLst/>
          </a:prstGeom>
        </p:spPr>
      </p:pic>
      <p:sp>
        <p:nvSpPr>
          <p:cNvPr id="15" name="椭圆形标注 14"/>
          <p:cNvSpPr/>
          <p:nvPr/>
        </p:nvSpPr>
        <p:spPr>
          <a:xfrm>
            <a:off x="339996" y="1628800"/>
            <a:ext cx="2860404" cy="2158569"/>
          </a:xfrm>
          <a:prstGeom prst="wedgeEllipse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000" b="1" dirty="0" smtClean="0"/>
              <a:t>深信因果是学佛的基础。这一课很重要，我要好好学。</a:t>
            </a:r>
            <a:endParaRPr lang="en-US" altLang="zh-CN" sz="2000" b="1" dirty="0" smtClean="0"/>
          </a:p>
          <a:p>
            <a:pPr algn="ctr"/>
            <a:r>
              <a:rPr lang="zh-CN" altLang="en-US" sz="2000" b="1" dirty="0">
                <a:solidFill>
                  <a:srgbClr val="C00000"/>
                </a:solidFill>
              </a:rPr>
              <a:t>请慈师加持</a:t>
            </a:r>
            <a:r>
              <a:rPr lang="zh-CN" altLang="en-US" sz="2000" dirty="0">
                <a:solidFill>
                  <a:srgbClr val="C00000"/>
                </a:solidFill>
              </a:rPr>
              <a:t>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498080" cy="1143000"/>
          </a:xfrm>
        </p:spPr>
        <p:txBody>
          <a:bodyPr>
            <a:normAutofit/>
          </a:bodyPr>
          <a:lstStyle/>
          <a:p>
            <a:r>
              <a:rPr lang="zh-CN" altLang="en-US" sz="4000" b="1" dirty="0" smtClean="0">
                <a:solidFill>
                  <a:srgbClr val="C00000"/>
                </a:solidFill>
              </a:rPr>
              <a:t>因果的本体</a:t>
            </a:r>
            <a:endParaRPr lang="zh-CN" altLang="en-US" sz="4000" b="1" dirty="0">
              <a:solidFill>
                <a:srgbClr val="C00000"/>
              </a:solidFill>
            </a:endParaRPr>
          </a:p>
        </p:txBody>
      </p:sp>
      <p:sp>
        <p:nvSpPr>
          <p:cNvPr id="10" name="内容占位符 2"/>
          <p:cNvSpPr>
            <a:spLocks noGrp="1"/>
          </p:cNvSpPr>
          <p:nvPr>
            <p:ph idx="1"/>
          </p:nvPr>
        </p:nvSpPr>
        <p:spPr>
          <a:xfrm>
            <a:off x="609600" y="1926630"/>
            <a:ext cx="8229600" cy="3864570"/>
          </a:xfrm>
        </p:spPr>
        <p:txBody>
          <a:bodyPr>
            <a:normAutofit fontScale="25000" lnSpcReduction="20000"/>
          </a:bodyPr>
          <a:lstStyle/>
          <a:p>
            <a:pPr>
              <a:buBlip>
                <a:blip r:embed="rId3"/>
              </a:buBlip>
            </a:pPr>
            <a:r>
              <a:rPr lang="zh-CN" altLang="en-US" sz="11200" b="1" dirty="0" smtClean="0"/>
              <a:t>什么是因果？为什么要讲因果？</a:t>
            </a:r>
            <a:endParaRPr lang="en-US" altLang="zh-CN" sz="11200" b="1" dirty="0" smtClean="0"/>
          </a:p>
          <a:p>
            <a:pPr marL="0" indent="0">
              <a:buNone/>
            </a:pPr>
            <a:r>
              <a:rPr lang="en-US" altLang="zh-CN" sz="11200" b="1" dirty="0"/>
              <a:t> </a:t>
            </a:r>
            <a:r>
              <a:rPr lang="en-US" altLang="zh-CN" sz="11200" b="1" dirty="0" smtClean="0"/>
              <a:t>    - </a:t>
            </a:r>
            <a:r>
              <a:rPr lang="zh-CN" altLang="en-US" sz="9600" dirty="0" smtClean="0">
                <a:solidFill>
                  <a:schemeClr val="tx1"/>
                </a:solidFill>
              </a:rPr>
              <a:t>摘自</a:t>
            </a:r>
            <a:r>
              <a:rPr lang="zh-CN" altLang="en-US" sz="9600" dirty="0">
                <a:solidFill>
                  <a:schemeClr val="tx1"/>
                </a:solidFill>
              </a:rPr>
              <a:t>慧灯之</a:t>
            </a:r>
            <a:r>
              <a:rPr lang="zh-CN" altLang="en-US" sz="9600" dirty="0" smtClean="0">
                <a:solidFill>
                  <a:schemeClr val="tx1"/>
                </a:solidFill>
              </a:rPr>
              <a:t>光</a:t>
            </a:r>
            <a:r>
              <a:rPr lang="en-US" altLang="zh-CN" sz="9600" dirty="0" smtClean="0">
                <a:solidFill>
                  <a:schemeClr val="tx1"/>
                </a:solidFill>
              </a:rPr>
              <a:t>《</a:t>
            </a:r>
            <a:r>
              <a:rPr lang="zh-CN" altLang="en-US" sz="9600" dirty="0">
                <a:solidFill>
                  <a:schemeClr val="tx1"/>
                </a:solidFill>
              </a:rPr>
              <a:t>因果不虚</a:t>
            </a:r>
            <a:r>
              <a:rPr lang="en-US" altLang="zh-CN" sz="9600" dirty="0" smtClean="0">
                <a:solidFill>
                  <a:schemeClr val="tx1"/>
                </a:solidFill>
              </a:rPr>
              <a:t>》</a:t>
            </a:r>
            <a:endParaRPr lang="en-US" altLang="zh-CN" sz="9600" b="1" dirty="0" smtClean="0"/>
          </a:p>
          <a:p>
            <a:r>
              <a:rPr lang="zh-CN" altLang="en-US" sz="9600" dirty="0" smtClean="0"/>
              <a:t>从广义的角度来说，外</a:t>
            </a:r>
            <a:r>
              <a:rPr lang="zh-CN" altLang="en-US" sz="9600" dirty="0"/>
              <a:t>器世界中所有的事物都是有因有缘，没有一个是无因无缘的；有情世界，即众生的身口意，也是有因</a:t>
            </a:r>
            <a:r>
              <a:rPr lang="zh-CN" altLang="en-US" sz="9600" dirty="0" smtClean="0"/>
              <a:t>有缘的，</a:t>
            </a:r>
            <a:r>
              <a:rPr lang="zh-CN" altLang="en-US" sz="9600" dirty="0"/>
              <a:t>所以从广义讲，一切法都是因果。</a:t>
            </a:r>
          </a:p>
          <a:p>
            <a:r>
              <a:rPr lang="zh-CN" altLang="en-US" sz="9600" dirty="0"/>
              <a:t>从狭义的角度讲，因果是什么呢？行善得快乐，造恶得痛苦，就是狭义的因果。</a:t>
            </a:r>
          </a:p>
          <a:p>
            <a:r>
              <a:rPr lang="zh-CN" altLang="en-US" sz="9600" dirty="0"/>
              <a:t>这里讲的是狭义因果，即十善十不善。十善是善业；十不善就是罪业，由这样的善业和罪业便产生了六道轮回，所以我们要讲因果。</a:t>
            </a:r>
          </a:p>
          <a:p>
            <a:pPr marL="0" indent="0">
              <a:buNone/>
            </a:pPr>
            <a:endParaRPr lang="en-US" altLang="zh-CN" dirty="0" smtClean="0"/>
          </a:p>
          <a:p>
            <a:pPr marL="0" indent="0">
              <a:buNone/>
            </a:pPr>
            <a:endParaRPr lang="en-US" altLang="zh-CN" dirty="0" smtClean="0"/>
          </a:p>
          <a:p>
            <a:pPr marL="0" indent="0">
              <a:buNone/>
            </a:pPr>
            <a:endParaRPr lang="en-CA" altLang="zh-CN" dirty="0"/>
          </a:p>
          <a:p>
            <a:endParaRPr lang="zh-CN" altLang="en-US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3400" y="1676400"/>
            <a:ext cx="8229600" cy="4267200"/>
          </a:xfrm>
        </p:spPr>
        <p:txBody>
          <a:bodyPr/>
          <a:lstStyle/>
          <a:p>
            <a:pPr marL="457200" indent="-457200" algn="l">
              <a:buBlip>
                <a:blip r:embed="rId2"/>
              </a:buBlip>
            </a:pPr>
            <a:r>
              <a:rPr lang="zh-CN" altLang="en-US" sz="2800" b="1" dirty="0" smtClean="0"/>
              <a:t>业和因是一回事。 </a:t>
            </a:r>
            <a:endParaRPr lang="en-US" altLang="zh-CN" sz="2800" b="1" dirty="0" smtClean="0"/>
          </a:p>
          <a:p>
            <a:pPr algn="l"/>
            <a:r>
              <a:rPr lang="zh-CN" altLang="en-US" sz="2400" dirty="0" smtClean="0"/>
              <a:t>众生在善恶趣流转都是以各自身口意所造的善恶业为因的。</a:t>
            </a:r>
            <a:endParaRPr lang="en-US" altLang="zh-CN" sz="2400" dirty="0" smtClean="0"/>
          </a:p>
          <a:p>
            <a:pPr marL="342900" indent="-342900" algn="l">
              <a:buBlip>
                <a:blip r:embed="rId2"/>
              </a:buBlip>
            </a:pPr>
            <a:r>
              <a:rPr lang="zh-CN" altLang="en-US" sz="2800" b="1" dirty="0"/>
              <a:t>业（因）的</a:t>
            </a:r>
            <a:r>
              <a:rPr lang="zh-CN" altLang="en-US" sz="2800" b="1" dirty="0" smtClean="0"/>
              <a:t>本性是什么？</a:t>
            </a:r>
            <a:endParaRPr lang="en-US" altLang="zh-CN" sz="2800" b="1" dirty="0" smtClean="0"/>
          </a:p>
          <a:p>
            <a:pPr algn="l"/>
            <a:r>
              <a:rPr lang="zh-CN" altLang="en-US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业</a:t>
            </a:r>
            <a:r>
              <a:rPr lang="zh-CN" altLang="en-US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（或因）是一种特殊的能力，就像稻谷的种子，虽然我们肉眼看不出它能生出稻芽，但它确实蕴藏着这样的能力。同样，当</a:t>
            </a:r>
            <a:r>
              <a:rPr lang="zh-CN" altLang="en-US" sz="24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阿赖耶识</a:t>
            </a:r>
            <a:r>
              <a:rPr lang="zh-CN" altLang="en-US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上播下一个业的“种子”，经过一段时间，在因缘成熟后，它就会产生“果”，这个果也叫报应。所以，</a:t>
            </a:r>
            <a:r>
              <a:rPr lang="zh-CN" altLang="en-US" sz="24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因（或业）的本性就是阿赖耶识上这种特殊的能力</a:t>
            </a:r>
            <a:r>
              <a:rPr lang="zh-CN" altLang="en-US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。</a:t>
            </a:r>
            <a:endParaRPr lang="en-US" altLang="zh-CN" sz="2400" b="1" dirty="0" smtClean="0"/>
          </a:p>
          <a:p>
            <a:pPr marL="342900" indent="-342900" algn="l">
              <a:buBlip>
                <a:blip r:embed="rId2"/>
              </a:buBlip>
            </a:pPr>
            <a:endParaRPr lang="en-US" altLang="zh-CN" sz="2400" b="1" dirty="0" smtClean="0"/>
          </a:p>
          <a:p>
            <a:endParaRPr lang="zh-CN" altLang="zh-CN" dirty="0"/>
          </a:p>
        </p:txBody>
      </p:sp>
      <p:sp>
        <p:nvSpPr>
          <p:cNvPr id="6" name="标题 1"/>
          <p:cNvSpPr>
            <a:spLocks noGrp="1"/>
          </p:cNvSpPr>
          <p:nvPr>
            <p:ph type="ctrTitle"/>
          </p:nvPr>
        </p:nvSpPr>
        <p:spPr>
          <a:xfrm>
            <a:off x="381000" y="0"/>
            <a:ext cx="7772400" cy="1470025"/>
          </a:xfrm>
        </p:spPr>
        <p:txBody>
          <a:bodyPr>
            <a:normAutofit/>
          </a:bodyPr>
          <a:lstStyle/>
          <a:p>
            <a:r>
              <a:rPr lang="zh-CN" altLang="en-US" sz="4000" b="1" dirty="0" smtClean="0">
                <a:solidFill>
                  <a:srgbClr val="C00000"/>
                </a:solidFill>
              </a:rPr>
              <a:t>因果的本体</a:t>
            </a:r>
            <a:endParaRPr lang="zh-CN" altLang="en-US" sz="4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105400"/>
          </a:xfrm>
        </p:spPr>
        <p:txBody>
          <a:bodyPr/>
          <a:lstStyle/>
          <a:p>
            <a:pPr marL="0" indent="0">
              <a:buNone/>
            </a:pPr>
            <a:r>
              <a:rPr lang="zh-CN" altLang="en-US" sz="2800" dirty="0" smtClean="0"/>
              <a:t>名词解释：</a:t>
            </a:r>
            <a:endParaRPr lang="en-US" altLang="zh-CN" sz="2800" dirty="0" smtClean="0"/>
          </a:p>
          <a:p>
            <a:pPr algn="just"/>
            <a:r>
              <a:rPr lang="zh-CN" altLang="en-US" sz="2800" b="1" dirty="0" smtClean="0">
                <a:solidFill>
                  <a:srgbClr val="C00000"/>
                </a:solidFill>
              </a:rPr>
              <a:t>阿赖耶识</a:t>
            </a:r>
            <a:r>
              <a:rPr lang="zh-CN" altLang="en-US" b="1" dirty="0" smtClean="0">
                <a:solidFill>
                  <a:srgbClr val="C00000"/>
                </a:solidFill>
              </a:rPr>
              <a:t>：</a:t>
            </a:r>
            <a:r>
              <a:rPr lang="zh-CN" altLang="en-US" sz="2400" dirty="0" smtClean="0"/>
              <a:t>梵语的</a:t>
            </a:r>
            <a:r>
              <a:rPr lang="zh-CN" altLang="en-US" sz="2400" dirty="0"/>
              <a:t>译音。意译</a:t>
            </a:r>
            <a:r>
              <a:rPr lang="zh-CN" altLang="en-US" sz="2400" dirty="0" smtClean="0"/>
              <a:t>为</a:t>
            </a:r>
            <a:r>
              <a:rPr lang="en-US" altLang="zh-CN" sz="2400" dirty="0" smtClean="0">
                <a:ea typeface="金梅毛行書" pitchFamily="49" charset="-120"/>
              </a:rPr>
              <a:t>“</a:t>
            </a:r>
            <a:r>
              <a:rPr lang="zh-CN" altLang="en-US" sz="2400" dirty="0" smtClean="0"/>
              <a:t>藏识</a:t>
            </a:r>
            <a:r>
              <a:rPr lang="en-US" altLang="zh-CN" sz="2400" dirty="0" smtClean="0">
                <a:ea typeface="金梅毛行書" pitchFamily="49" charset="-120"/>
              </a:rPr>
              <a:t>”</a:t>
            </a:r>
            <a:r>
              <a:rPr lang="zh-CN" altLang="en-US" sz="2400" dirty="0" smtClean="0"/>
              <a:t>。</a:t>
            </a:r>
            <a:r>
              <a:rPr lang="zh-CN" altLang="en-US" sz="2400" dirty="0"/>
              <a:t>为佛教大乘唯识宗的内在心识的第八识</a:t>
            </a:r>
            <a:r>
              <a:rPr lang="en-US" altLang="zh-CN" sz="2400" dirty="0" smtClean="0">
                <a:ea typeface="金梅毛行書" pitchFamily="49" charset="-120"/>
              </a:rPr>
              <a:t>﹐</a:t>
            </a:r>
            <a:r>
              <a:rPr lang="zh-CN" altLang="en-US" sz="2400" dirty="0" smtClean="0"/>
              <a:t>它</a:t>
            </a:r>
            <a:r>
              <a:rPr lang="zh-CN" altLang="en-US" sz="2400" dirty="0"/>
              <a:t>含藏着一切事物的种子</a:t>
            </a:r>
            <a:r>
              <a:rPr lang="en-US" altLang="zh-CN" sz="2400" dirty="0">
                <a:ea typeface="金梅毛行書" pitchFamily="49" charset="-120"/>
              </a:rPr>
              <a:t>﹐</a:t>
            </a:r>
            <a:r>
              <a:rPr lang="zh-CN" altLang="en-US" sz="2400" dirty="0"/>
              <a:t>也是轮回的主体和解脱的依据</a:t>
            </a:r>
            <a:r>
              <a:rPr lang="zh-CN" altLang="en-US" sz="2400" dirty="0" smtClean="0"/>
              <a:t>。</a:t>
            </a:r>
            <a:r>
              <a:rPr lang="zh-CN" altLang="en-US" sz="2400" dirty="0"/>
              <a:t> </a:t>
            </a:r>
            <a:r>
              <a:rPr lang="zh-CN" altLang="en-US" sz="2400" dirty="0" smtClean="0">
                <a:solidFill>
                  <a:schemeClr val="tx1"/>
                </a:solidFill>
              </a:rPr>
              <a:t>阿</a:t>
            </a:r>
            <a:r>
              <a:rPr lang="zh-CN" altLang="en-US" sz="2400" dirty="0">
                <a:solidFill>
                  <a:schemeClr val="tx1"/>
                </a:solidFill>
              </a:rPr>
              <a:t>赖耶识</a:t>
            </a:r>
            <a:r>
              <a:rPr lang="zh-CN" altLang="en-US" sz="2400" dirty="0" smtClean="0">
                <a:solidFill>
                  <a:schemeClr val="tx1"/>
                </a:solidFill>
              </a:rPr>
              <a:t>有</a:t>
            </a:r>
            <a:r>
              <a:rPr lang="en-US" altLang="zh-CN" sz="2400" dirty="0" smtClean="0">
                <a:ea typeface="金梅毛行書" pitchFamily="49" charset="-120"/>
              </a:rPr>
              <a:t>2</a:t>
            </a:r>
            <a:r>
              <a:rPr lang="zh-CN" altLang="en-US" sz="2400" dirty="0" smtClean="0"/>
              <a:t>个</a:t>
            </a:r>
            <a:r>
              <a:rPr lang="zh-CN" altLang="en-US" sz="2400" dirty="0" smtClean="0">
                <a:solidFill>
                  <a:schemeClr val="tx1"/>
                </a:solidFill>
              </a:rPr>
              <a:t>比喻</a:t>
            </a:r>
            <a:r>
              <a:rPr lang="zh-CN" altLang="en-US" sz="2400" dirty="0">
                <a:solidFill>
                  <a:schemeClr val="tx1"/>
                </a:solidFill>
              </a:rPr>
              <a:t>，恰好说明它的功能与特色</a:t>
            </a:r>
            <a:r>
              <a:rPr lang="zh-CN" altLang="en-US" sz="2400" dirty="0" smtClean="0">
                <a:solidFill>
                  <a:schemeClr val="tx1"/>
                </a:solidFill>
              </a:rPr>
              <a:t>：</a:t>
            </a:r>
            <a:endParaRPr lang="en-US" altLang="zh-CN" sz="2400" dirty="0" smtClean="0">
              <a:solidFill>
                <a:schemeClr val="tx1"/>
              </a:solidFill>
            </a:endParaRPr>
          </a:p>
          <a:p>
            <a:r>
              <a:rPr lang="zh-CN" altLang="en-US" sz="2400" dirty="0"/>
              <a:t>一、</a:t>
            </a:r>
            <a:r>
              <a:rPr lang="zh-CN" altLang="en-US" sz="2400" b="1" dirty="0"/>
              <a:t>阿赖耶识像一块田地</a:t>
            </a:r>
            <a:r>
              <a:rPr lang="zh-CN" altLang="en-US" sz="2400" dirty="0"/>
              <a:t>：播了什么种子，就生长什么果实。阿赖耶识带着前六识所造的业，不管善的、恶的，经过第七识传送给它，它都会一一接受。然后在八识田中随着业力成长，是善是恶、是幸是不幸，前面的诸识都不管了，只有第八识像一块田，让种子发芽，成为果报。</a:t>
            </a:r>
          </a:p>
          <a:p>
            <a:r>
              <a:rPr lang="zh-CN" altLang="en-US" sz="2400" dirty="0"/>
              <a:t>二、</a:t>
            </a:r>
            <a:r>
              <a:rPr lang="zh-CN" altLang="en-US" sz="2400" b="1" dirty="0"/>
              <a:t>阿赖耶识像一个仓库</a:t>
            </a:r>
            <a:r>
              <a:rPr lang="zh-CN" altLang="en-US" sz="2400" dirty="0"/>
              <a:t>：阿赖耶识就像仓库一样，存放善的，恶的。只要等到时机因缘成熟，就会显现报应。</a:t>
            </a:r>
            <a:endParaRPr lang="en-US" altLang="zh-CN" sz="2400" dirty="0"/>
          </a:p>
          <a:p>
            <a:pPr marL="0" indent="0" algn="just">
              <a:buNone/>
            </a:pPr>
            <a:endParaRPr lang="zh-CN" altLang="en-US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zh-CN" altLang="zh-CN" b="1" dirty="0">
              <a:solidFill>
                <a:srgbClr val="C00000"/>
              </a:solidFill>
            </a:endParaRPr>
          </a:p>
        </p:txBody>
      </p:sp>
      <p:sp>
        <p:nvSpPr>
          <p:cNvPr id="6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b="1" dirty="0" smtClean="0">
                <a:solidFill>
                  <a:srgbClr val="C00000"/>
                </a:solidFill>
              </a:rPr>
              <a:t>因果的本体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21771" y="152400"/>
            <a:ext cx="8229600" cy="1143000"/>
          </a:xfrm>
        </p:spPr>
        <p:txBody>
          <a:bodyPr/>
          <a:lstStyle/>
          <a:p>
            <a:r>
              <a:rPr lang="zh-CN" altLang="en-US" b="1" dirty="0">
                <a:solidFill>
                  <a:srgbClr val="C00000"/>
                </a:solidFill>
              </a:rPr>
              <a:t>因果的分别支分</a:t>
            </a:r>
          </a:p>
        </p:txBody>
      </p:sp>
      <p:graphicFrame>
        <p:nvGraphicFramePr>
          <p:cNvPr id="2" name="图示 1"/>
          <p:cNvGraphicFramePr/>
          <p:nvPr>
            <p:extLst>
              <p:ext uri="{D42A27DB-BD31-4B8C-83A1-F6EECF244321}">
                <p14:modId xmlns:p14="http://schemas.microsoft.com/office/powerpoint/2010/main" val="794032900"/>
              </p:ext>
            </p:extLst>
          </p:nvPr>
        </p:nvGraphicFramePr>
        <p:xfrm>
          <a:off x="533400" y="1524000"/>
          <a:ext cx="80772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39" name="直接连接符 38"/>
          <p:cNvCxnSpPr/>
          <p:nvPr/>
        </p:nvCxnSpPr>
        <p:spPr>
          <a:xfrm>
            <a:off x="6324600" y="1905000"/>
            <a:ext cx="533400" cy="762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连接符 40"/>
          <p:cNvCxnSpPr/>
          <p:nvPr/>
        </p:nvCxnSpPr>
        <p:spPr>
          <a:xfrm flipH="1">
            <a:off x="6324600" y="2667000"/>
            <a:ext cx="533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连接符 42"/>
          <p:cNvCxnSpPr/>
          <p:nvPr/>
        </p:nvCxnSpPr>
        <p:spPr>
          <a:xfrm flipH="1">
            <a:off x="6324600" y="2667000"/>
            <a:ext cx="533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44"/>
          <p:cNvCxnSpPr/>
          <p:nvPr/>
        </p:nvCxnSpPr>
        <p:spPr>
          <a:xfrm>
            <a:off x="7772400" y="3124200"/>
            <a:ext cx="0" cy="2057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接箭头连接符 46"/>
          <p:cNvCxnSpPr/>
          <p:nvPr/>
        </p:nvCxnSpPr>
        <p:spPr>
          <a:xfrm flipH="1">
            <a:off x="6324600" y="5181600"/>
            <a:ext cx="14478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6580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/>
          <a:lstStyle/>
          <a:p>
            <a:pPr>
              <a:buBlip>
                <a:blip r:embed="rId2"/>
              </a:buBlip>
            </a:pPr>
            <a:r>
              <a:rPr lang="zh-CN" altLang="en-US" sz="2800" b="1" dirty="0" smtClean="0"/>
              <a:t>一个一生行善的人为什么善无善报呢？</a:t>
            </a:r>
            <a:endParaRPr lang="en-US" altLang="zh-CN" sz="2800" b="1" dirty="0" smtClean="0"/>
          </a:p>
          <a:p>
            <a:pPr marL="0" indent="0">
              <a:buNone/>
            </a:pPr>
            <a:r>
              <a:rPr lang="zh-CN" altLang="en-US" sz="2400" dirty="0"/>
              <a:t>现代人在因果知见上的迷惑：不了知果报成熟是需要时间和因缘</a:t>
            </a:r>
            <a:r>
              <a:rPr lang="zh-CN" altLang="en-US" sz="2400" dirty="0" smtClean="0"/>
              <a:t>的。</a:t>
            </a:r>
            <a:endParaRPr lang="en-US" altLang="zh-CN" sz="2400" dirty="0"/>
          </a:p>
          <a:p>
            <a:pPr marL="0" indent="0">
              <a:buNone/>
            </a:pPr>
            <a:r>
              <a:rPr lang="zh-CN" altLang="en-US" sz="2400" dirty="0" smtClean="0"/>
              <a:t>业</a:t>
            </a:r>
            <a:r>
              <a:rPr lang="zh-CN" altLang="en-US" sz="2400" dirty="0"/>
              <a:t>的这四种不同的能力唯有佛是全知的，其他的普通人乃至具有神通的外道和小乘阿罗汉也不能彻底了解</a:t>
            </a:r>
            <a:r>
              <a:rPr lang="zh-CN" altLang="en-US" sz="2400" dirty="0" smtClean="0"/>
              <a:t>。但我们要坚信一条：虽然</a:t>
            </a:r>
            <a:r>
              <a:rPr lang="zh-CN" altLang="en-US" sz="2400" dirty="0"/>
              <a:t>现在做得很好，但如果不能清除过去世所造的恶业，其果报就会一直等着我们，这种业一旦发生果报，是没法回避</a:t>
            </a:r>
            <a:r>
              <a:rPr lang="zh-CN" altLang="en-US" sz="2400" dirty="0" smtClean="0"/>
              <a:t>的。 所以要特别注意自己的身口意，正确取舍因果。</a:t>
            </a:r>
            <a:r>
              <a:rPr lang="zh-CN" altLang="en-US" sz="2400" b="1" dirty="0" smtClean="0">
                <a:solidFill>
                  <a:srgbClr val="FF0000"/>
                </a:solidFill>
              </a:rPr>
              <a:t>梁武帝的公案</a:t>
            </a:r>
            <a:endParaRPr lang="en-CA" altLang="zh-CN" sz="2400" b="1" dirty="0" smtClean="0">
              <a:solidFill>
                <a:srgbClr val="FF0000"/>
              </a:solidFill>
            </a:endParaRPr>
          </a:p>
          <a:p>
            <a:pPr>
              <a:buBlip>
                <a:blip r:embed="rId2"/>
              </a:buBlip>
            </a:pPr>
            <a:r>
              <a:rPr lang="zh-CN" altLang="en-US" sz="2800" b="1" dirty="0" smtClean="0"/>
              <a:t>外道仙人因果知见上的迷惑</a:t>
            </a:r>
            <a:endParaRPr lang="en-CA" altLang="zh-CN" sz="2800" b="1" dirty="0" smtClean="0"/>
          </a:p>
          <a:p>
            <a:pPr marL="0" indent="0">
              <a:buNone/>
            </a:pPr>
            <a:r>
              <a:rPr lang="zh-CN" altLang="en-US" sz="2800" dirty="0" smtClean="0"/>
              <a:t>（</a:t>
            </a:r>
            <a:r>
              <a:rPr lang="en-CA" altLang="zh-CN" sz="2800" dirty="0" smtClean="0"/>
              <a:t>1</a:t>
            </a:r>
            <a:r>
              <a:rPr lang="zh-CN" altLang="en-US" sz="2800" dirty="0" smtClean="0"/>
              <a:t>）</a:t>
            </a:r>
            <a:r>
              <a:rPr lang="zh-CN" altLang="en-US" sz="2400" dirty="0" smtClean="0"/>
              <a:t>断见：否定因果存在 </a:t>
            </a:r>
            <a:r>
              <a:rPr lang="en-US" altLang="zh-CN" sz="2400" dirty="0" smtClean="0"/>
              <a:t>– </a:t>
            </a:r>
            <a:r>
              <a:rPr lang="zh-CN" altLang="en-US" sz="2400" dirty="0" smtClean="0"/>
              <a:t>用有漏的神通轻下结论。</a:t>
            </a:r>
            <a:endParaRPr lang="en-CA" altLang="zh-CN" sz="2400" dirty="0" smtClean="0"/>
          </a:p>
          <a:p>
            <a:pPr marL="0" indent="0">
              <a:buNone/>
            </a:pPr>
            <a:r>
              <a:rPr lang="zh-CN" altLang="en-US" sz="2800" dirty="0" smtClean="0"/>
              <a:t>（</a:t>
            </a:r>
            <a:r>
              <a:rPr lang="en-CA" altLang="zh-CN" sz="2800" dirty="0" smtClean="0"/>
              <a:t>2</a:t>
            </a:r>
            <a:r>
              <a:rPr lang="zh-CN" altLang="en-US" sz="2800" dirty="0" smtClean="0"/>
              <a:t>）</a:t>
            </a:r>
            <a:r>
              <a:rPr lang="zh-CN" altLang="en-US" sz="2400" dirty="0" smtClean="0"/>
              <a:t>常见：认为梵天帝释是常住不灭的；</a:t>
            </a:r>
            <a:endParaRPr lang="en-CA" altLang="zh-CN" sz="2400" dirty="0" smtClean="0"/>
          </a:p>
          <a:p>
            <a:pPr marL="0" indent="0">
              <a:buNone/>
            </a:pPr>
            <a:endParaRPr lang="zh-CN" altLang="en-US" dirty="0"/>
          </a:p>
        </p:txBody>
      </p:sp>
      <p:sp>
        <p:nvSpPr>
          <p:cNvPr id="4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b="1" dirty="0">
                <a:solidFill>
                  <a:srgbClr val="C00000"/>
                </a:solidFill>
              </a:rPr>
              <a:t>因果的</a:t>
            </a:r>
            <a:r>
              <a:rPr lang="zh-CN" altLang="en-US" b="1" dirty="0" smtClean="0">
                <a:solidFill>
                  <a:srgbClr val="C00000"/>
                </a:solidFill>
              </a:rPr>
              <a:t>疑惑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582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257800"/>
          </a:xfrm>
        </p:spPr>
        <p:txBody>
          <a:bodyPr/>
          <a:lstStyle/>
          <a:p>
            <a:pPr>
              <a:buBlip>
                <a:blip r:embed="rId2"/>
              </a:buBlip>
            </a:pPr>
            <a:r>
              <a:rPr lang="zh-CN" altLang="en-US" sz="2800" b="1" dirty="0" smtClean="0"/>
              <a:t>分析</a:t>
            </a:r>
            <a:r>
              <a:rPr lang="zh-CN" altLang="en-US" sz="2800" b="1" dirty="0"/>
              <a:t>遇到病痛灾难是否完全由因果来决定的问题</a:t>
            </a:r>
            <a:r>
              <a:rPr lang="zh-CN" altLang="en-US" sz="2800" b="1" dirty="0" smtClean="0"/>
              <a:t>。</a:t>
            </a:r>
            <a:endParaRPr lang="en-US" altLang="zh-CN" sz="2800" b="1" dirty="0" smtClean="0">
              <a:ea typeface="金梅毛行書" pitchFamily="49" charset="-120"/>
            </a:endParaRPr>
          </a:p>
          <a:p>
            <a:r>
              <a:rPr lang="zh-CN" altLang="en-US" sz="2400" b="1" dirty="0"/>
              <a:t>个别外道认为</a:t>
            </a:r>
            <a:r>
              <a:rPr lang="zh-CN" altLang="en-US" sz="2400" dirty="0"/>
              <a:t>：一切显现都是由业力来安排，一个人的一生过得好与不好</a:t>
            </a:r>
            <a:r>
              <a:rPr lang="zh-CN" altLang="en-US" sz="2400" dirty="0" smtClean="0"/>
              <a:t>，都是</a:t>
            </a:r>
            <a:r>
              <a:rPr lang="zh-CN" altLang="en-US" sz="2400" dirty="0"/>
              <a:t>命中注定的，是没有办法改变</a:t>
            </a:r>
            <a:r>
              <a:rPr lang="zh-CN" altLang="en-US" sz="2400" dirty="0" smtClean="0"/>
              <a:t>的。</a:t>
            </a:r>
            <a:r>
              <a:rPr lang="zh-CN" altLang="en-US" sz="2400" dirty="0"/>
              <a:t>如果像外道所讲的一切都是命中注定无法改变，那修行还有什么用呢</a:t>
            </a:r>
            <a:r>
              <a:rPr lang="zh-CN" altLang="en-US" sz="2400" dirty="0" smtClean="0"/>
              <a:t>？</a:t>
            </a:r>
            <a:r>
              <a:rPr lang="zh-CN" altLang="en-US" sz="2400" dirty="0" smtClean="0">
                <a:solidFill>
                  <a:srgbClr val="C00000"/>
                </a:solidFill>
              </a:rPr>
              <a:t>所以佛教不</a:t>
            </a:r>
            <a:r>
              <a:rPr lang="zh-CN" altLang="en-US" sz="2400" dirty="0">
                <a:solidFill>
                  <a:srgbClr val="C00000"/>
                </a:solidFill>
              </a:rPr>
              <a:t>承认这一观点</a:t>
            </a:r>
            <a:r>
              <a:rPr lang="zh-CN" altLang="en-US" sz="2400" dirty="0"/>
              <a:t>。</a:t>
            </a:r>
          </a:p>
          <a:p>
            <a:r>
              <a:rPr lang="zh-CN" altLang="en-US" sz="2400" b="1" dirty="0"/>
              <a:t>佛教认为</a:t>
            </a:r>
            <a:r>
              <a:rPr lang="zh-CN" altLang="en-US" sz="2400" dirty="0"/>
              <a:t>：无论病痛也好，灾难也好，都有多种因缘。有些病是前世造成的病，也叫</a:t>
            </a:r>
            <a:r>
              <a:rPr lang="zh-CN" altLang="en-US" sz="2400" dirty="0">
                <a:solidFill>
                  <a:srgbClr val="FF0000"/>
                </a:solidFill>
              </a:rPr>
              <a:t>业力病</a:t>
            </a:r>
            <a:r>
              <a:rPr lang="zh-CN" altLang="en-US" sz="2400" dirty="0"/>
              <a:t>，这种病无论花多少钱，采用多么高明的医疗手段，都无法治愈，这有可能跟因果有关系。假如你只是感冒头痛发烧，也不能排除是因果的原因，但也不是一定由前世的因所导致。所以，有些事物确实跟因果有联系，有些却跟因果没有直接的关联，佛教一直强调不堕二边，在因果上也是如此。</a:t>
            </a:r>
          </a:p>
          <a:p>
            <a:pPr marL="0" indent="0">
              <a:buNone/>
            </a:pPr>
            <a:endParaRPr lang="en-CA" altLang="zh-CN" sz="2400" dirty="0"/>
          </a:p>
          <a:p>
            <a:endParaRPr lang="zh-CN" altLang="en-US" dirty="0"/>
          </a:p>
        </p:txBody>
      </p:sp>
      <p:sp>
        <p:nvSpPr>
          <p:cNvPr id="4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b="1" dirty="0">
                <a:solidFill>
                  <a:srgbClr val="C00000"/>
                </a:solidFill>
              </a:rPr>
              <a:t>因果的</a:t>
            </a:r>
            <a:r>
              <a:rPr lang="zh-CN" altLang="en-US" b="1" dirty="0" smtClean="0">
                <a:solidFill>
                  <a:srgbClr val="C00000"/>
                </a:solidFill>
              </a:rPr>
              <a:t>疑惑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027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1213</TotalTime>
  <Words>1584</Words>
  <Application>Microsoft Office PowerPoint</Application>
  <PresentationFormat>On-screen Show (4:3)</PresentationFormat>
  <Paragraphs>100</Paragraphs>
  <Slides>16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默认设计模板</vt:lpstr>
      <vt:lpstr>Picture</vt:lpstr>
      <vt:lpstr> 第六课：浅谈因果关系 </vt:lpstr>
      <vt:lpstr>PowerPoint Presentation</vt:lpstr>
      <vt:lpstr>科判 （上）</vt:lpstr>
      <vt:lpstr>因果的本体</vt:lpstr>
      <vt:lpstr>因果的本体</vt:lpstr>
      <vt:lpstr>因果的本体</vt:lpstr>
      <vt:lpstr>因果的分别支分</vt:lpstr>
      <vt:lpstr>因果的疑惑</vt:lpstr>
      <vt:lpstr>因果的疑惑</vt:lpstr>
      <vt:lpstr>PowerPoint Presentation</vt:lpstr>
      <vt:lpstr> 第六课：浅谈因果关系 </vt:lpstr>
      <vt:lpstr>PowerPoint Presentation</vt:lpstr>
      <vt:lpstr>三种错误观点： 一切由业力安排，命中注定无法改变 有善良的人生活不如意，也有做恶的人荣华富贵，故因果 不存在 恶行违背宗教信仰，所以不能行恶</vt:lpstr>
      <vt:lpstr> 问题探讨   1. 什么是阿赖耶识？万法无常，生生灭灭，为什么说阿赖耶识是恒时不灭的存在？  2. 什么是因？什么是因的本性？什么是因果？天气转凉，你生病了，是不是因果？为什么？  3. 因的成熟有哪四种？哪些特殊因缘可使果迅速成熟？  4.  常见是什么？断见是什么？它们是怎么来的？你身边有没有人持有此二见？它是如何形成的？请分享这些见解对他们生活的影响。  5.如果一个人出于恶意，却行了善行，或出于善意，却做了恶行，根据因果定律，他该有什么样的果报？为什么？   </vt:lpstr>
      <vt:lpstr>     问题探讨   6. 生活中我们有看到善人有恶报，恶人有善报，是不是就说明因果不存在，为什么？  7.  对于某些因果比如“种瓜得瓜，种豆是豆。”我们可以看见，但对于不能看见的因果，比如今天我吃了一条鱼的因果，如何证明它的存在？  8. 慈师说“痛苦和快乐跟因果是否有关，以我们现在的智慧和感官是没法确定的。”你是怎么理解这句话的。         </vt:lpstr>
      <vt:lpstr>   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Lincorp</dc:creator>
  <cp:lastModifiedBy>admin</cp:lastModifiedBy>
  <cp:revision>64</cp:revision>
  <cp:lastPrinted>1601-01-01T00:00:00Z</cp:lastPrinted>
  <dcterms:created xsi:type="dcterms:W3CDTF">1601-01-01T00:00:00Z</dcterms:created>
  <dcterms:modified xsi:type="dcterms:W3CDTF">2017-06-26T21:23:22Z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