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2" r:id="rId3"/>
    <p:sldId id="287" r:id="rId4"/>
    <p:sldId id="259" r:id="rId5"/>
    <p:sldId id="256" r:id="rId6"/>
    <p:sldId id="257" r:id="rId7"/>
    <p:sldId id="264" r:id="rId8"/>
    <p:sldId id="288" r:id="rId9"/>
    <p:sldId id="266" r:id="rId10"/>
    <p:sldId id="267" r:id="rId11"/>
    <p:sldId id="270" r:id="rId12"/>
    <p:sldId id="284" r:id="rId13"/>
    <p:sldId id="289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D47D"/>
    <a:srgbClr val="E29700"/>
    <a:srgbClr val="FFB21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 varScale="1">
        <p:scale>
          <a:sx n="82" d="100"/>
          <a:sy n="82" d="100"/>
        </p:scale>
        <p:origin x="-14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0C6A-6A7F-45B3-BB82-BF8BF2B19E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8F7271-2E52-446F-A993-680A63C116E4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因果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D8FCB38B-E3F4-455C-BC06-996C56693E69}" type="par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94925493-5991-4322-84D4-6EE17700AAF7}" type="sib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349586FC-76B4-4C1D-AB17-161FF85D900B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因果本体</a:t>
          </a:r>
          <a:endParaRPr lang="zh-CN" altLang="en-US" b="1" dirty="0">
            <a:solidFill>
              <a:schemeClr val="tx1"/>
            </a:solidFill>
          </a:endParaRPr>
        </a:p>
      </dgm:t>
    </dgm:pt>
    <dgm:pt modelId="{2083948C-9C61-4AF1-A446-2E9D466DC126}" type="par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D9E0989E-491A-4589-BEC9-A2FCE3893263}" type="sib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767980D7-E246-4B49-B60F-56ABB36A73C4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分别，支分细节</a:t>
          </a:r>
          <a:endParaRPr lang="zh-CN" altLang="en-US" b="1" dirty="0">
            <a:solidFill>
              <a:schemeClr val="tx1"/>
            </a:solidFill>
          </a:endParaRPr>
        </a:p>
      </dgm:t>
    </dgm:pt>
    <dgm:pt modelId="{8868FEDE-CE31-4826-AC0F-D549F46B6BBF}" type="par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7122BD7F-C44C-4D97-A3AA-5B513C4C35C1}" type="sib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08EDA7FF-8A8F-4D56-BFD9-70F5B4B7F519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</a:rPr>
            <a:t>对因果的疑惑</a:t>
          </a:r>
          <a:endParaRPr lang="zh-CN" altLang="en-US" b="1" dirty="0">
            <a:solidFill>
              <a:srgbClr val="FFC000"/>
            </a:solidFill>
          </a:endParaRPr>
        </a:p>
      </dgm:t>
    </dgm:pt>
    <dgm:pt modelId="{FFE6F86E-CB0E-42DC-A7FA-372DCDAFE86D}" type="par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60CF41C9-3E58-4E65-8020-B25D2130B75A}" type="sib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5240127B-D0B1-48C7-A3E8-42DF8E20BFAB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C00000"/>
              </a:solidFill>
            </a:rPr>
            <a:t>定业与不定业的转化</a:t>
          </a:r>
          <a:endParaRPr lang="zh-CN" altLang="en-US" b="1" dirty="0">
            <a:solidFill>
              <a:srgbClr val="C00000"/>
            </a:solidFill>
          </a:endParaRPr>
        </a:p>
      </dgm:t>
    </dgm:pt>
    <dgm:pt modelId="{0BBB4CE4-2950-4789-AB8F-269497B1ED6D}" type="parTrans" cxnId="{AAF3FDA5-B406-4DDC-8440-6FE998478298}">
      <dgm:prSet/>
      <dgm:spPr/>
      <dgm:t>
        <a:bodyPr/>
        <a:lstStyle/>
        <a:p>
          <a:endParaRPr lang="en-US"/>
        </a:p>
      </dgm:t>
    </dgm:pt>
    <dgm:pt modelId="{6763D339-CA17-4BBF-9FA1-6EF2D23A9B22}" type="sibTrans" cxnId="{AAF3FDA5-B406-4DDC-8440-6FE998478298}">
      <dgm:prSet/>
      <dgm:spPr/>
      <dgm:t>
        <a:bodyPr/>
        <a:lstStyle/>
        <a:p>
          <a:endParaRPr lang="en-US"/>
        </a:p>
      </dgm:t>
    </dgm:pt>
    <dgm:pt modelId="{9C557A53-A3E4-459D-A316-A40E5BBB60B1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C00000"/>
              </a:solidFill>
            </a:rPr>
            <a:t>如何证明因果的存在</a:t>
          </a:r>
          <a:endParaRPr lang="zh-CN" altLang="en-US" b="1" dirty="0">
            <a:solidFill>
              <a:srgbClr val="C00000"/>
            </a:solidFill>
          </a:endParaRPr>
        </a:p>
      </dgm:t>
    </dgm:pt>
    <dgm:pt modelId="{4A6D3DD3-666D-4C2D-9C48-C467D23713AE}" type="parTrans" cxnId="{8D0D0F3E-AC78-4B16-9D04-2A61BFBF8723}">
      <dgm:prSet/>
      <dgm:spPr/>
      <dgm:t>
        <a:bodyPr/>
        <a:lstStyle/>
        <a:p>
          <a:endParaRPr lang="en-US"/>
        </a:p>
      </dgm:t>
    </dgm:pt>
    <dgm:pt modelId="{EC66C869-B76B-43DE-A48D-893F8B5F632E}" type="sibTrans" cxnId="{8D0D0F3E-AC78-4B16-9D04-2A61BFBF8723}">
      <dgm:prSet/>
      <dgm:spPr/>
      <dgm:t>
        <a:bodyPr/>
        <a:lstStyle/>
        <a:p>
          <a:endParaRPr lang="en-US"/>
        </a:p>
      </dgm:t>
    </dgm:pt>
    <dgm:pt modelId="{F9B71337-7107-4BD7-A5C8-6856B4C89FE8}" type="pres">
      <dgm:prSet presAssocID="{21E90C6A-6A7F-45B3-BB82-BF8BF2B19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CAD002-E8A4-41EE-AE87-230405404095}" type="pres">
      <dgm:prSet presAssocID="{0D8F7271-2E52-446F-A993-680A63C116E4}" presName="hierRoot1" presStyleCnt="0"/>
      <dgm:spPr/>
    </dgm:pt>
    <dgm:pt modelId="{BAEB8674-04AF-489D-9193-C9CFC69EDEDF}" type="pres">
      <dgm:prSet presAssocID="{0D8F7271-2E52-446F-A993-680A63C116E4}" presName="composite" presStyleCnt="0"/>
      <dgm:spPr/>
    </dgm:pt>
    <dgm:pt modelId="{371496BC-9059-4023-8F8F-6284A714AD55}" type="pres">
      <dgm:prSet presAssocID="{0D8F7271-2E52-446F-A993-680A63C116E4}" presName="background" presStyleLbl="node0" presStyleIdx="0" presStyleCnt="1"/>
      <dgm:spPr/>
    </dgm:pt>
    <dgm:pt modelId="{A484B0BC-5815-4E36-AC49-E5E285681BAF}" type="pres">
      <dgm:prSet presAssocID="{0D8F7271-2E52-446F-A993-680A63C116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12369-1FE8-476D-B7DA-8B933EA138C4}" type="pres">
      <dgm:prSet presAssocID="{0D8F7271-2E52-446F-A993-680A63C116E4}" presName="hierChild2" presStyleCnt="0"/>
      <dgm:spPr/>
    </dgm:pt>
    <dgm:pt modelId="{CB4D0B96-2198-48FD-8059-AD17B23EF8BF}" type="pres">
      <dgm:prSet presAssocID="{2083948C-9C61-4AF1-A446-2E9D466DC126}" presName="Name10" presStyleLbl="parChTrans1D2" presStyleIdx="0" presStyleCnt="5"/>
      <dgm:spPr/>
      <dgm:t>
        <a:bodyPr/>
        <a:lstStyle/>
        <a:p>
          <a:endParaRPr lang="en-US"/>
        </a:p>
      </dgm:t>
    </dgm:pt>
    <dgm:pt modelId="{1E13234B-251B-407E-8F77-0072F27B2BE8}" type="pres">
      <dgm:prSet presAssocID="{349586FC-76B4-4C1D-AB17-161FF85D900B}" presName="hierRoot2" presStyleCnt="0"/>
      <dgm:spPr/>
    </dgm:pt>
    <dgm:pt modelId="{DBA920A7-3C2B-4C0D-8E5A-D12E3F9FC245}" type="pres">
      <dgm:prSet presAssocID="{349586FC-76B4-4C1D-AB17-161FF85D900B}" presName="composite2" presStyleCnt="0"/>
      <dgm:spPr/>
    </dgm:pt>
    <dgm:pt modelId="{1D18388F-6D06-45ED-AF9F-98E00FB02DBE}" type="pres">
      <dgm:prSet presAssocID="{349586FC-76B4-4C1D-AB17-161FF85D900B}" presName="background2" presStyleLbl="node2" presStyleIdx="0" presStyleCnt="5"/>
      <dgm:spPr/>
    </dgm:pt>
    <dgm:pt modelId="{2F3722BF-88C5-4EAA-8F51-1A05A9B89ED5}" type="pres">
      <dgm:prSet presAssocID="{349586FC-76B4-4C1D-AB17-161FF85D900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825202-1A2F-46EE-A174-DF6845F801A2}" type="pres">
      <dgm:prSet presAssocID="{349586FC-76B4-4C1D-AB17-161FF85D900B}" presName="hierChild3" presStyleCnt="0"/>
      <dgm:spPr/>
    </dgm:pt>
    <dgm:pt modelId="{61BAD382-A148-4DFD-9741-39CECAD30C7A}" type="pres">
      <dgm:prSet presAssocID="{8868FEDE-CE31-4826-AC0F-D549F46B6BBF}" presName="Name10" presStyleLbl="parChTrans1D2" presStyleIdx="1" presStyleCnt="5"/>
      <dgm:spPr/>
      <dgm:t>
        <a:bodyPr/>
        <a:lstStyle/>
        <a:p>
          <a:endParaRPr lang="en-US"/>
        </a:p>
      </dgm:t>
    </dgm:pt>
    <dgm:pt modelId="{415978E1-A714-431F-90A8-9E1A7A19B9CB}" type="pres">
      <dgm:prSet presAssocID="{767980D7-E246-4B49-B60F-56ABB36A73C4}" presName="hierRoot2" presStyleCnt="0"/>
      <dgm:spPr/>
    </dgm:pt>
    <dgm:pt modelId="{6EAE2583-5D72-4E55-95AF-2B10C2C3B969}" type="pres">
      <dgm:prSet presAssocID="{767980D7-E246-4B49-B60F-56ABB36A73C4}" presName="composite2" presStyleCnt="0"/>
      <dgm:spPr/>
    </dgm:pt>
    <dgm:pt modelId="{91F2021E-6DD4-4D76-9348-6BA119BD7C6E}" type="pres">
      <dgm:prSet presAssocID="{767980D7-E246-4B49-B60F-56ABB36A73C4}" presName="background2" presStyleLbl="node2" presStyleIdx="1" presStyleCnt="5"/>
      <dgm:spPr/>
    </dgm:pt>
    <dgm:pt modelId="{7516168A-9C91-48F7-A060-1CFD21E936B0}" type="pres">
      <dgm:prSet presAssocID="{767980D7-E246-4B49-B60F-56ABB36A73C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0211C-837C-48AA-9824-9BACD97171BE}" type="pres">
      <dgm:prSet presAssocID="{767980D7-E246-4B49-B60F-56ABB36A73C4}" presName="hierChild3" presStyleCnt="0"/>
      <dgm:spPr/>
    </dgm:pt>
    <dgm:pt modelId="{A2F01B7C-4132-47DF-B595-673F2E79EB84}" type="pres">
      <dgm:prSet presAssocID="{FFE6F86E-CB0E-42DC-A7FA-372DCDAFE86D}" presName="Name10" presStyleLbl="parChTrans1D2" presStyleIdx="2" presStyleCnt="5"/>
      <dgm:spPr/>
      <dgm:t>
        <a:bodyPr/>
        <a:lstStyle/>
        <a:p>
          <a:endParaRPr lang="en-US"/>
        </a:p>
      </dgm:t>
    </dgm:pt>
    <dgm:pt modelId="{08F36887-D812-4CB1-9F1B-6C6B38C20DF5}" type="pres">
      <dgm:prSet presAssocID="{08EDA7FF-8A8F-4D56-BFD9-70F5B4B7F519}" presName="hierRoot2" presStyleCnt="0"/>
      <dgm:spPr/>
    </dgm:pt>
    <dgm:pt modelId="{16C21AF1-162F-4987-8BAF-D16189E1725B}" type="pres">
      <dgm:prSet presAssocID="{08EDA7FF-8A8F-4D56-BFD9-70F5B4B7F519}" presName="composite2" presStyleCnt="0"/>
      <dgm:spPr/>
    </dgm:pt>
    <dgm:pt modelId="{70F4A906-4F81-48F4-A74B-5F6A193DAE38}" type="pres">
      <dgm:prSet presAssocID="{08EDA7FF-8A8F-4D56-BFD9-70F5B4B7F519}" presName="background2" presStyleLbl="node2" presStyleIdx="2" presStyleCnt="5"/>
      <dgm:spPr/>
    </dgm:pt>
    <dgm:pt modelId="{2EA4048A-3F9D-4635-AB30-46106C33880B}" type="pres">
      <dgm:prSet presAssocID="{08EDA7FF-8A8F-4D56-BFD9-70F5B4B7F51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1FFC0-9F5F-4B55-A29F-FCADF95A61B2}" type="pres">
      <dgm:prSet presAssocID="{08EDA7FF-8A8F-4D56-BFD9-70F5B4B7F519}" presName="hierChild3" presStyleCnt="0"/>
      <dgm:spPr/>
    </dgm:pt>
    <dgm:pt modelId="{9633BAF7-95D3-434A-ADF8-2E2484C56DDA}" type="pres">
      <dgm:prSet presAssocID="{0BBB4CE4-2950-4789-AB8F-269497B1ED6D}" presName="Name10" presStyleLbl="parChTrans1D2" presStyleIdx="3" presStyleCnt="5"/>
      <dgm:spPr/>
      <dgm:t>
        <a:bodyPr/>
        <a:lstStyle/>
        <a:p>
          <a:endParaRPr lang="en-US"/>
        </a:p>
      </dgm:t>
    </dgm:pt>
    <dgm:pt modelId="{9CFBAC44-F5EF-48E1-A299-6958BC09EA1E}" type="pres">
      <dgm:prSet presAssocID="{5240127B-D0B1-48C7-A3E8-42DF8E20BFAB}" presName="hierRoot2" presStyleCnt="0"/>
      <dgm:spPr/>
    </dgm:pt>
    <dgm:pt modelId="{1E493EF3-176B-4ECC-AC03-806B1183B057}" type="pres">
      <dgm:prSet presAssocID="{5240127B-D0B1-48C7-A3E8-42DF8E20BFAB}" presName="composite2" presStyleCnt="0"/>
      <dgm:spPr/>
    </dgm:pt>
    <dgm:pt modelId="{B0175CBD-2988-4ED0-BCB9-A09CB39E4409}" type="pres">
      <dgm:prSet presAssocID="{5240127B-D0B1-48C7-A3E8-42DF8E20BFAB}" presName="background2" presStyleLbl="node2" presStyleIdx="3" presStyleCnt="5"/>
      <dgm:spPr/>
    </dgm:pt>
    <dgm:pt modelId="{44BBEC35-9A01-4994-9ED2-689D1849EC42}" type="pres">
      <dgm:prSet presAssocID="{5240127B-D0B1-48C7-A3E8-42DF8E20BFAB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E259E-F061-41B1-A60E-C460939C49B5}" type="pres">
      <dgm:prSet presAssocID="{5240127B-D0B1-48C7-A3E8-42DF8E20BFAB}" presName="hierChild3" presStyleCnt="0"/>
      <dgm:spPr/>
    </dgm:pt>
    <dgm:pt modelId="{60B93B3A-F5A4-433F-83EA-DE92F24D0502}" type="pres">
      <dgm:prSet presAssocID="{4A6D3DD3-666D-4C2D-9C48-C467D23713AE}" presName="Name10" presStyleLbl="parChTrans1D2" presStyleIdx="4" presStyleCnt="5"/>
      <dgm:spPr/>
      <dgm:t>
        <a:bodyPr/>
        <a:lstStyle/>
        <a:p>
          <a:endParaRPr lang="en-US"/>
        </a:p>
      </dgm:t>
    </dgm:pt>
    <dgm:pt modelId="{B544DF92-F8C5-4B4A-9BF1-7B0C0B9502BB}" type="pres">
      <dgm:prSet presAssocID="{9C557A53-A3E4-459D-A316-A40E5BBB60B1}" presName="hierRoot2" presStyleCnt="0"/>
      <dgm:spPr/>
    </dgm:pt>
    <dgm:pt modelId="{7AF865C3-F2D0-4B59-8B6E-397BFB9B3FF5}" type="pres">
      <dgm:prSet presAssocID="{9C557A53-A3E4-459D-A316-A40E5BBB60B1}" presName="composite2" presStyleCnt="0"/>
      <dgm:spPr/>
    </dgm:pt>
    <dgm:pt modelId="{C427345F-FC85-4A3E-A3F5-3B7EA3F8EB20}" type="pres">
      <dgm:prSet presAssocID="{9C557A53-A3E4-459D-A316-A40E5BBB60B1}" presName="background2" presStyleLbl="node2" presStyleIdx="4" presStyleCnt="5"/>
      <dgm:spPr/>
    </dgm:pt>
    <dgm:pt modelId="{C7F9BED5-0CC1-46B0-BA3E-2F3EC04CF5F2}" type="pres">
      <dgm:prSet presAssocID="{9C557A53-A3E4-459D-A316-A40E5BBB60B1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1F4DCB-C373-42BA-A657-079C503B0A2E}" type="pres">
      <dgm:prSet presAssocID="{9C557A53-A3E4-459D-A316-A40E5BBB60B1}" presName="hierChild3" presStyleCnt="0"/>
      <dgm:spPr/>
    </dgm:pt>
  </dgm:ptLst>
  <dgm:cxnLst>
    <dgm:cxn modelId="{5FA841D1-8CE9-450F-8F8E-A75DA1A509DD}" type="presOf" srcId="{5240127B-D0B1-48C7-A3E8-42DF8E20BFAB}" destId="{44BBEC35-9A01-4994-9ED2-689D1849EC42}" srcOrd="0" destOrd="0" presId="urn:microsoft.com/office/officeart/2005/8/layout/hierarchy1"/>
    <dgm:cxn modelId="{C492E8A5-84F1-459D-96AC-E54CBE572A0D}" type="presOf" srcId="{FFE6F86E-CB0E-42DC-A7FA-372DCDAFE86D}" destId="{A2F01B7C-4132-47DF-B595-673F2E79EB84}" srcOrd="0" destOrd="0" presId="urn:microsoft.com/office/officeart/2005/8/layout/hierarchy1"/>
    <dgm:cxn modelId="{31B35D9D-3B56-465D-9ABD-9502D6071BCF}" srcId="{0D8F7271-2E52-446F-A993-680A63C116E4}" destId="{767980D7-E246-4B49-B60F-56ABB36A73C4}" srcOrd="1" destOrd="0" parTransId="{8868FEDE-CE31-4826-AC0F-D549F46B6BBF}" sibTransId="{7122BD7F-C44C-4D97-A3AA-5B513C4C35C1}"/>
    <dgm:cxn modelId="{9926200C-B603-422B-9AE9-4F456B056A4C}" type="presOf" srcId="{21E90C6A-6A7F-45B3-BB82-BF8BF2B19E5E}" destId="{F9B71337-7107-4BD7-A5C8-6856B4C89FE8}" srcOrd="0" destOrd="0" presId="urn:microsoft.com/office/officeart/2005/8/layout/hierarchy1"/>
    <dgm:cxn modelId="{E08F7821-5FBE-4806-B8E5-8D1F80E2F367}" type="presOf" srcId="{767980D7-E246-4B49-B60F-56ABB36A73C4}" destId="{7516168A-9C91-48F7-A060-1CFD21E936B0}" srcOrd="0" destOrd="0" presId="urn:microsoft.com/office/officeart/2005/8/layout/hierarchy1"/>
    <dgm:cxn modelId="{9DCBB9EE-1AF4-4054-AE27-DFC551BCE5A4}" srcId="{0D8F7271-2E52-446F-A993-680A63C116E4}" destId="{349586FC-76B4-4C1D-AB17-161FF85D900B}" srcOrd="0" destOrd="0" parTransId="{2083948C-9C61-4AF1-A446-2E9D466DC126}" sibTransId="{D9E0989E-491A-4589-BEC9-A2FCE3893263}"/>
    <dgm:cxn modelId="{2BF35C97-FCBD-4BBD-865B-5ACCC6FCAFC0}" type="presOf" srcId="{08EDA7FF-8A8F-4D56-BFD9-70F5B4B7F519}" destId="{2EA4048A-3F9D-4635-AB30-46106C33880B}" srcOrd="0" destOrd="0" presId="urn:microsoft.com/office/officeart/2005/8/layout/hierarchy1"/>
    <dgm:cxn modelId="{B6F14912-40B7-48F8-BE00-B33AF9440745}" type="presOf" srcId="{4A6D3DD3-666D-4C2D-9C48-C467D23713AE}" destId="{60B93B3A-F5A4-433F-83EA-DE92F24D0502}" srcOrd="0" destOrd="0" presId="urn:microsoft.com/office/officeart/2005/8/layout/hierarchy1"/>
    <dgm:cxn modelId="{0A0E7E60-06A2-4AF8-A585-0D77A0BC1153}" type="presOf" srcId="{9C557A53-A3E4-459D-A316-A40E5BBB60B1}" destId="{C7F9BED5-0CC1-46B0-BA3E-2F3EC04CF5F2}" srcOrd="0" destOrd="0" presId="urn:microsoft.com/office/officeart/2005/8/layout/hierarchy1"/>
    <dgm:cxn modelId="{6F43691E-B887-473D-AB32-2B08436605BF}" type="presOf" srcId="{0D8F7271-2E52-446F-A993-680A63C116E4}" destId="{A484B0BC-5815-4E36-AC49-E5E285681BAF}" srcOrd="0" destOrd="0" presId="urn:microsoft.com/office/officeart/2005/8/layout/hierarchy1"/>
    <dgm:cxn modelId="{A9E104B6-28E3-49A3-BF98-71E56C339F3D}" srcId="{21E90C6A-6A7F-45B3-BB82-BF8BF2B19E5E}" destId="{0D8F7271-2E52-446F-A993-680A63C116E4}" srcOrd="0" destOrd="0" parTransId="{D8FCB38B-E3F4-455C-BC06-996C56693E69}" sibTransId="{94925493-5991-4322-84D4-6EE17700AAF7}"/>
    <dgm:cxn modelId="{65D8F8C5-3DB1-48E5-AF9C-0390A1014EBC}" type="presOf" srcId="{349586FC-76B4-4C1D-AB17-161FF85D900B}" destId="{2F3722BF-88C5-4EAA-8F51-1A05A9B89ED5}" srcOrd="0" destOrd="0" presId="urn:microsoft.com/office/officeart/2005/8/layout/hierarchy1"/>
    <dgm:cxn modelId="{64A41868-31DA-4C77-8BDA-1B197648BCE9}" srcId="{0D8F7271-2E52-446F-A993-680A63C116E4}" destId="{08EDA7FF-8A8F-4D56-BFD9-70F5B4B7F519}" srcOrd="2" destOrd="0" parTransId="{FFE6F86E-CB0E-42DC-A7FA-372DCDAFE86D}" sibTransId="{60CF41C9-3E58-4E65-8020-B25D2130B75A}"/>
    <dgm:cxn modelId="{5F500E9A-8612-4C69-A0BB-6BB071C2147B}" type="presOf" srcId="{8868FEDE-CE31-4826-AC0F-D549F46B6BBF}" destId="{61BAD382-A148-4DFD-9741-39CECAD30C7A}" srcOrd="0" destOrd="0" presId="urn:microsoft.com/office/officeart/2005/8/layout/hierarchy1"/>
    <dgm:cxn modelId="{AAF3FDA5-B406-4DDC-8440-6FE998478298}" srcId="{0D8F7271-2E52-446F-A993-680A63C116E4}" destId="{5240127B-D0B1-48C7-A3E8-42DF8E20BFAB}" srcOrd="3" destOrd="0" parTransId="{0BBB4CE4-2950-4789-AB8F-269497B1ED6D}" sibTransId="{6763D339-CA17-4BBF-9FA1-6EF2D23A9B22}"/>
    <dgm:cxn modelId="{8D0D0F3E-AC78-4B16-9D04-2A61BFBF8723}" srcId="{0D8F7271-2E52-446F-A993-680A63C116E4}" destId="{9C557A53-A3E4-459D-A316-A40E5BBB60B1}" srcOrd="4" destOrd="0" parTransId="{4A6D3DD3-666D-4C2D-9C48-C467D23713AE}" sibTransId="{EC66C869-B76B-43DE-A48D-893F8B5F632E}"/>
    <dgm:cxn modelId="{BF5BB484-FC99-4A0E-9D94-513F7BC195F8}" type="presOf" srcId="{0BBB4CE4-2950-4789-AB8F-269497B1ED6D}" destId="{9633BAF7-95D3-434A-ADF8-2E2484C56DDA}" srcOrd="0" destOrd="0" presId="urn:microsoft.com/office/officeart/2005/8/layout/hierarchy1"/>
    <dgm:cxn modelId="{644D5FA2-071D-49FB-B9D1-10C9B396B098}" type="presOf" srcId="{2083948C-9C61-4AF1-A446-2E9D466DC126}" destId="{CB4D0B96-2198-48FD-8059-AD17B23EF8BF}" srcOrd="0" destOrd="0" presId="urn:microsoft.com/office/officeart/2005/8/layout/hierarchy1"/>
    <dgm:cxn modelId="{25655D39-4358-4F72-83AA-A0571E18D0F7}" type="presParOf" srcId="{F9B71337-7107-4BD7-A5C8-6856B4C89FE8}" destId="{DBCAD002-E8A4-41EE-AE87-230405404095}" srcOrd="0" destOrd="0" presId="urn:microsoft.com/office/officeart/2005/8/layout/hierarchy1"/>
    <dgm:cxn modelId="{2C323550-3506-4142-81BD-27CB509E8435}" type="presParOf" srcId="{DBCAD002-E8A4-41EE-AE87-230405404095}" destId="{BAEB8674-04AF-489D-9193-C9CFC69EDEDF}" srcOrd="0" destOrd="0" presId="urn:microsoft.com/office/officeart/2005/8/layout/hierarchy1"/>
    <dgm:cxn modelId="{272598F2-136D-4C5A-A509-5DC585990FA4}" type="presParOf" srcId="{BAEB8674-04AF-489D-9193-C9CFC69EDEDF}" destId="{371496BC-9059-4023-8F8F-6284A714AD55}" srcOrd="0" destOrd="0" presId="urn:microsoft.com/office/officeart/2005/8/layout/hierarchy1"/>
    <dgm:cxn modelId="{E3B43D93-DD34-4C94-B5D2-8F9D292DB329}" type="presParOf" srcId="{BAEB8674-04AF-489D-9193-C9CFC69EDEDF}" destId="{A484B0BC-5815-4E36-AC49-E5E285681BAF}" srcOrd="1" destOrd="0" presId="urn:microsoft.com/office/officeart/2005/8/layout/hierarchy1"/>
    <dgm:cxn modelId="{CDA55BB0-933E-4A6D-9333-C3BB76B1D23B}" type="presParOf" srcId="{DBCAD002-E8A4-41EE-AE87-230405404095}" destId="{CDD12369-1FE8-476D-B7DA-8B933EA138C4}" srcOrd="1" destOrd="0" presId="urn:microsoft.com/office/officeart/2005/8/layout/hierarchy1"/>
    <dgm:cxn modelId="{07EACE9B-86DA-4BCF-88F2-D3E6D6318741}" type="presParOf" srcId="{CDD12369-1FE8-476D-B7DA-8B933EA138C4}" destId="{CB4D0B96-2198-48FD-8059-AD17B23EF8BF}" srcOrd="0" destOrd="0" presId="urn:microsoft.com/office/officeart/2005/8/layout/hierarchy1"/>
    <dgm:cxn modelId="{CB2C7394-F6D1-442D-92FB-69792BE31EDF}" type="presParOf" srcId="{CDD12369-1FE8-476D-B7DA-8B933EA138C4}" destId="{1E13234B-251B-407E-8F77-0072F27B2BE8}" srcOrd="1" destOrd="0" presId="urn:microsoft.com/office/officeart/2005/8/layout/hierarchy1"/>
    <dgm:cxn modelId="{743FD6F2-77DB-465C-9897-C241A0A08CB0}" type="presParOf" srcId="{1E13234B-251B-407E-8F77-0072F27B2BE8}" destId="{DBA920A7-3C2B-4C0D-8E5A-D12E3F9FC245}" srcOrd="0" destOrd="0" presId="urn:microsoft.com/office/officeart/2005/8/layout/hierarchy1"/>
    <dgm:cxn modelId="{AE4893CB-4A39-4916-9216-9CC35207F616}" type="presParOf" srcId="{DBA920A7-3C2B-4C0D-8E5A-D12E3F9FC245}" destId="{1D18388F-6D06-45ED-AF9F-98E00FB02DBE}" srcOrd="0" destOrd="0" presId="urn:microsoft.com/office/officeart/2005/8/layout/hierarchy1"/>
    <dgm:cxn modelId="{71435CD1-6D22-4D87-B4AE-DBFF0A6E2AD1}" type="presParOf" srcId="{DBA920A7-3C2B-4C0D-8E5A-D12E3F9FC245}" destId="{2F3722BF-88C5-4EAA-8F51-1A05A9B89ED5}" srcOrd="1" destOrd="0" presId="urn:microsoft.com/office/officeart/2005/8/layout/hierarchy1"/>
    <dgm:cxn modelId="{57321FE9-D1C0-44AB-809C-6092CA9362BD}" type="presParOf" srcId="{1E13234B-251B-407E-8F77-0072F27B2BE8}" destId="{45825202-1A2F-46EE-A174-DF6845F801A2}" srcOrd="1" destOrd="0" presId="urn:microsoft.com/office/officeart/2005/8/layout/hierarchy1"/>
    <dgm:cxn modelId="{14EF2C93-C6B1-4018-AEA0-E87C32F2A912}" type="presParOf" srcId="{CDD12369-1FE8-476D-B7DA-8B933EA138C4}" destId="{61BAD382-A148-4DFD-9741-39CECAD30C7A}" srcOrd="2" destOrd="0" presId="urn:microsoft.com/office/officeart/2005/8/layout/hierarchy1"/>
    <dgm:cxn modelId="{70FE6048-8CDF-454B-AE5C-7FBF3FD3AF0B}" type="presParOf" srcId="{CDD12369-1FE8-476D-B7DA-8B933EA138C4}" destId="{415978E1-A714-431F-90A8-9E1A7A19B9CB}" srcOrd="3" destOrd="0" presId="urn:microsoft.com/office/officeart/2005/8/layout/hierarchy1"/>
    <dgm:cxn modelId="{5F96C8A0-57A7-4EDA-AD93-D959F9069A5F}" type="presParOf" srcId="{415978E1-A714-431F-90A8-9E1A7A19B9CB}" destId="{6EAE2583-5D72-4E55-95AF-2B10C2C3B969}" srcOrd="0" destOrd="0" presId="urn:microsoft.com/office/officeart/2005/8/layout/hierarchy1"/>
    <dgm:cxn modelId="{DF573CF8-7F5E-4E30-8C97-8AB673275CEC}" type="presParOf" srcId="{6EAE2583-5D72-4E55-95AF-2B10C2C3B969}" destId="{91F2021E-6DD4-4D76-9348-6BA119BD7C6E}" srcOrd="0" destOrd="0" presId="urn:microsoft.com/office/officeart/2005/8/layout/hierarchy1"/>
    <dgm:cxn modelId="{C390B80C-9B61-4362-8F36-EC868256D1E0}" type="presParOf" srcId="{6EAE2583-5D72-4E55-95AF-2B10C2C3B969}" destId="{7516168A-9C91-48F7-A060-1CFD21E936B0}" srcOrd="1" destOrd="0" presId="urn:microsoft.com/office/officeart/2005/8/layout/hierarchy1"/>
    <dgm:cxn modelId="{828DDC91-3329-4960-ABB2-9540DE5B6C62}" type="presParOf" srcId="{415978E1-A714-431F-90A8-9E1A7A19B9CB}" destId="{70C0211C-837C-48AA-9824-9BACD97171BE}" srcOrd="1" destOrd="0" presId="urn:microsoft.com/office/officeart/2005/8/layout/hierarchy1"/>
    <dgm:cxn modelId="{2BC07BED-41E3-4BEB-ABD6-EB1B0C0746E9}" type="presParOf" srcId="{CDD12369-1FE8-476D-B7DA-8B933EA138C4}" destId="{A2F01B7C-4132-47DF-B595-673F2E79EB84}" srcOrd="4" destOrd="0" presId="urn:microsoft.com/office/officeart/2005/8/layout/hierarchy1"/>
    <dgm:cxn modelId="{060F53D0-EF02-4E28-8D59-A33DAA997CE6}" type="presParOf" srcId="{CDD12369-1FE8-476D-B7DA-8B933EA138C4}" destId="{08F36887-D812-4CB1-9F1B-6C6B38C20DF5}" srcOrd="5" destOrd="0" presId="urn:microsoft.com/office/officeart/2005/8/layout/hierarchy1"/>
    <dgm:cxn modelId="{B31640F5-82DD-4A16-A639-F16705D14DB0}" type="presParOf" srcId="{08F36887-D812-4CB1-9F1B-6C6B38C20DF5}" destId="{16C21AF1-162F-4987-8BAF-D16189E1725B}" srcOrd="0" destOrd="0" presId="urn:microsoft.com/office/officeart/2005/8/layout/hierarchy1"/>
    <dgm:cxn modelId="{84AE75EF-C1D7-42D2-A3ED-A7CD239AC73A}" type="presParOf" srcId="{16C21AF1-162F-4987-8BAF-D16189E1725B}" destId="{70F4A906-4F81-48F4-A74B-5F6A193DAE38}" srcOrd="0" destOrd="0" presId="urn:microsoft.com/office/officeart/2005/8/layout/hierarchy1"/>
    <dgm:cxn modelId="{741D3209-FF47-403A-9CCA-7E4BA580B1DA}" type="presParOf" srcId="{16C21AF1-162F-4987-8BAF-D16189E1725B}" destId="{2EA4048A-3F9D-4635-AB30-46106C33880B}" srcOrd="1" destOrd="0" presId="urn:microsoft.com/office/officeart/2005/8/layout/hierarchy1"/>
    <dgm:cxn modelId="{44C0B878-9188-44A2-B9C6-398620821912}" type="presParOf" srcId="{08F36887-D812-4CB1-9F1B-6C6B38C20DF5}" destId="{DAC1FFC0-9F5F-4B55-A29F-FCADF95A61B2}" srcOrd="1" destOrd="0" presId="urn:microsoft.com/office/officeart/2005/8/layout/hierarchy1"/>
    <dgm:cxn modelId="{A650BEC9-AD69-442F-9426-D25A7AF8EF1C}" type="presParOf" srcId="{CDD12369-1FE8-476D-B7DA-8B933EA138C4}" destId="{9633BAF7-95D3-434A-ADF8-2E2484C56DDA}" srcOrd="6" destOrd="0" presId="urn:microsoft.com/office/officeart/2005/8/layout/hierarchy1"/>
    <dgm:cxn modelId="{A1922DDD-10C2-4DD9-93EF-B407D091B8B6}" type="presParOf" srcId="{CDD12369-1FE8-476D-B7DA-8B933EA138C4}" destId="{9CFBAC44-F5EF-48E1-A299-6958BC09EA1E}" srcOrd="7" destOrd="0" presId="urn:microsoft.com/office/officeart/2005/8/layout/hierarchy1"/>
    <dgm:cxn modelId="{45D354F8-7835-4D1E-847A-5CECE3869AAB}" type="presParOf" srcId="{9CFBAC44-F5EF-48E1-A299-6958BC09EA1E}" destId="{1E493EF3-176B-4ECC-AC03-806B1183B057}" srcOrd="0" destOrd="0" presId="urn:microsoft.com/office/officeart/2005/8/layout/hierarchy1"/>
    <dgm:cxn modelId="{849DBAF8-EACC-420B-8B62-23F1AE0FEC5A}" type="presParOf" srcId="{1E493EF3-176B-4ECC-AC03-806B1183B057}" destId="{B0175CBD-2988-4ED0-BCB9-A09CB39E4409}" srcOrd="0" destOrd="0" presId="urn:microsoft.com/office/officeart/2005/8/layout/hierarchy1"/>
    <dgm:cxn modelId="{B38DDE81-64F5-499B-AA21-A99308E01404}" type="presParOf" srcId="{1E493EF3-176B-4ECC-AC03-806B1183B057}" destId="{44BBEC35-9A01-4994-9ED2-689D1849EC42}" srcOrd="1" destOrd="0" presId="urn:microsoft.com/office/officeart/2005/8/layout/hierarchy1"/>
    <dgm:cxn modelId="{FFD4398B-3866-4B82-9D6A-372BEB5E81CE}" type="presParOf" srcId="{9CFBAC44-F5EF-48E1-A299-6958BC09EA1E}" destId="{588E259E-F061-41B1-A60E-C460939C49B5}" srcOrd="1" destOrd="0" presId="urn:microsoft.com/office/officeart/2005/8/layout/hierarchy1"/>
    <dgm:cxn modelId="{6AC02471-BB9A-44AD-807E-0E1E4B93A233}" type="presParOf" srcId="{CDD12369-1FE8-476D-B7DA-8B933EA138C4}" destId="{60B93B3A-F5A4-433F-83EA-DE92F24D0502}" srcOrd="8" destOrd="0" presId="urn:microsoft.com/office/officeart/2005/8/layout/hierarchy1"/>
    <dgm:cxn modelId="{68A3CF2D-EB06-4E96-AEE9-136847AA5A92}" type="presParOf" srcId="{CDD12369-1FE8-476D-B7DA-8B933EA138C4}" destId="{B544DF92-F8C5-4B4A-9BF1-7B0C0B9502BB}" srcOrd="9" destOrd="0" presId="urn:microsoft.com/office/officeart/2005/8/layout/hierarchy1"/>
    <dgm:cxn modelId="{2BC9EEAC-0F12-4659-A686-F729474CAE5F}" type="presParOf" srcId="{B544DF92-F8C5-4B4A-9BF1-7B0C0B9502BB}" destId="{7AF865C3-F2D0-4B59-8B6E-397BFB9B3FF5}" srcOrd="0" destOrd="0" presId="urn:microsoft.com/office/officeart/2005/8/layout/hierarchy1"/>
    <dgm:cxn modelId="{118C3BA4-2B05-4413-8EBD-EB7DC802E446}" type="presParOf" srcId="{7AF865C3-F2D0-4B59-8B6E-397BFB9B3FF5}" destId="{C427345F-FC85-4A3E-A3F5-3B7EA3F8EB20}" srcOrd="0" destOrd="0" presId="urn:microsoft.com/office/officeart/2005/8/layout/hierarchy1"/>
    <dgm:cxn modelId="{88F64506-31D6-4DA8-A6D9-E533E8EFEA59}" type="presParOf" srcId="{7AF865C3-F2D0-4B59-8B6E-397BFB9B3FF5}" destId="{C7F9BED5-0CC1-46B0-BA3E-2F3EC04CF5F2}" srcOrd="1" destOrd="0" presId="urn:microsoft.com/office/officeart/2005/8/layout/hierarchy1"/>
    <dgm:cxn modelId="{E08D3E05-B3B9-47A2-9310-88A2A041D61F}" type="presParOf" srcId="{B544DF92-F8C5-4B4A-9BF1-7B0C0B9502BB}" destId="{EA1F4DCB-C373-42BA-A657-079C503B0A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95662-7AD4-411F-AE28-AFBDED8B9CD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16249-CBCC-432A-9CD3-44589106524B}">
      <dgm:prSet phldrT="[Text]"/>
      <dgm:spPr/>
      <dgm:t>
        <a:bodyPr/>
        <a:lstStyle/>
        <a:p>
          <a:r>
            <a:rPr lang="zh-CN" altLang="en-US" dirty="0" smtClean="0">
              <a:solidFill>
                <a:srgbClr val="C00000"/>
              </a:solidFill>
            </a:rPr>
            <a:t>定业</a:t>
          </a:r>
          <a:endParaRPr lang="en-US" dirty="0">
            <a:solidFill>
              <a:srgbClr val="C00000"/>
            </a:solidFill>
          </a:endParaRPr>
        </a:p>
      </dgm:t>
    </dgm:pt>
    <dgm:pt modelId="{3D38397E-60CE-4E86-AD4D-CBCE327C8D65}" type="parTrans" cxnId="{0385F5EF-043E-4C73-B05E-9D417B10A12B}">
      <dgm:prSet/>
      <dgm:spPr/>
      <dgm:t>
        <a:bodyPr/>
        <a:lstStyle/>
        <a:p>
          <a:endParaRPr lang="en-US"/>
        </a:p>
      </dgm:t>
    </dgm:pt>
    <dgm:pt modelId="{F0230F31-9E88-4828-A3C3-6350A1AF4045}" type="sibTrans" cxnId="{0385F5EF-043E-4C73-B05E-9D417B10A12B}">
      <dgm:prSet/>
      <dgm:spPr/>
      <dgm:t>
        <a:bodyPr/>
        <a:lstStyle/>
        <a:p>
          <a:endParaRPr lang="en-US"/>
        </a:p>
      </dgm:t>
    </dgm:pt>
    <dgm:pt modelId="{290090EC-066D-43D5-8D86-C3C33F37E0E4}">
      <dgm:prSet phldrT="[Text]"/>
      <dgm:spPr/>
      <dgm:t>
        <a:bodyPr/>
        <a:lstStyle/>
        <a:p>
          <a:r>
            <a:rPr lang="zh-CN" altLang="en-US" dirty="0" smtClean="0"/>
            <a:t>今生报</a:t>
          </a:r>
          <a:endParaRPr lang="en-US" dirty="0"/>
        </a:p>
      </dgm:t>
    </dgm:pt>
    <dgm:pt modelId="{839E5D20-82B9-4CB4-AEF7-DE623A2335FD}" type="parTrans" cxnId="{93F145BD-0AF9-4C03-95A9-9E147AB261AB}">
      <dgm:prSet/>
      <dgm:spPr/>
      <dgm:t>
        <a:bodyPr/>
        <a:lstStyle/>
        <a:p>
          <a:endParaRPr lang="en-US"/>
        </a:p>
      </dgm:t>
    </dgm:pt>
    <dgm:pt modelId="{98DF89C5-3ED3-4F0D-BE7E-C6FFB5A0AAAD}" type="sibTrans" cxnId="{93F145BD-0AF9-4C03-95A9-9E147AB261AB}">
      <dgm:prSet/>
      <dgm:spPr/>
      <dgm:t>
        <a:bodyPr/>
        <a:lstStyle/>
        <a:p>
          <a:endParaRPr lang="en-US"/>
        </a:p>
      </dgm:t>
    </dgm:pt>
    <dgm:pt modelId="{29D4E2EF-4EEE-439B-9242-B67FD0F25220}">
      <dgm:prSet phldrT="[Text]"/>
      <dgm:spPr/>
      <dgm:t>
        <a:bodyPr/>
        <a:lstStyle/>
        <a:p>
          <a:r>
            <a:rPr lang="zh-CN" altLang="en-US" dirty="0" smtClean="0"/>
            <a:t>下世报</a:t>
          </a:r>
          <a:endParaRPr lang="en-US" dirty="0"/>
        </a:p>
      </dgm:t>
    </dgm:pt>
    <dgm:pt modelId="{AD039772-50A7-4E02-8CDA-B00830DAA6F5}" type="parTrans" cxnId="{EFDB09D6-85FF-4599-BBD0-241F0EAFD111}">
      <dgm:prSet/>
      <dgm:spPr/>
      <dgm:t>
        <a:bodyPr/>
        <a:lstStyle/>
        <a:p>
          <a:endParaRPr lang="en-US"/>
        </a:p>
      </dgm:t>
    </dgm:pt>
    <dgm:pt modelId="{FD3102BE-BED4-449D-B60B-00487089FFE0}" type="sibTrans" cxnId="{EFDB09D6-85FF-4599-BBD0-241F0EAFD111}">
      <dgm:prSet/>
      <dgm:spPr/>
      <dgm:t>
        <a:bodyPr/>
        <a:lstStyle/>
        <a:p>
          <a:endParaRPr lang="en-US"/>
        </a:p>
      </dgm:t>
    </dgm:pt>
    <dgm:pt modelId="{DCA88819-E256-4962-B271-84F173AA6F11}">
      <dgm:prSet phldrT="[Text]"/>
      <dgm:spPr/>
      <dgm:t>
        <a:bodyPr/>
        <a:lstStyle/>
        <a:p>
          <a:r>
            <a:rPr lang="zh-CN" altLang="en-US" dirty="0" smtClean="0">
              <a:solidFill>
                <a:srgbClr val="C00000"/>
              </a:solidFill>
            </a:rPr>
            <a:t>不定业</a:t>
          </a:r>
          <a:endParaRPr lang="en-US" dirty="0">
            <a:solidFill>
              <a:srgbClr val="C00000"/>
            </a:solidFill>
          </a:endParaRPr>
        </a:p>
      </dgm:t>
    </dgm:pt>
    <dgm:pt modelId="{E94C1E2B-5545-4B9A-B1E8-7D87F60F5188}" type="parTrans" cxnId="{A2425474-F13A-4FC4-8DEF-F411A142E301}">
      <dgm:prSet/>
      <dgm:spPr/>
      <dgm:t>
        <a:bodyPr/>
        <a:lstStyle/>
        <a:p>
          <a:endParaRPr lang="en-US"/>
        </a:p>
      </dgm:t>
    </dgm:pt>
    <dgm:pt modelId="{19E284D7-BF9E-4B58-A621-BA38879E14E5}" type="sibTrans" cxnId="{A2425474-F13A-4FC4-8DEF-F411A142E301}">
      <dgm:prSet/>
      <dgm:spPr/>
      <dgm:t>
        <a:bodyPr/>
        <a:lstStyle/>
        <a:p>
          <a:endParaRPr lang="en-US"/>
        </a:p>
      </dgm:t>
    </dgm:pt>
    <dgm:pt modelId="{3735A170-BC08-44A8-A3FB-02C69606E935}">
      <dgm:prSet phldrT="[Text]"/>
      <dgm:spPr/>
      <dgm:t>
        <a:bodyPr/>
        <a:lstStyle/>
        <a:p>
          <a:r>
            <a:rPr lang="zh-CN" altLang="en-US" dirty="0" smtClean="0"/>
            <a:t>也许有果报也许没有果报</a:t>
          </a:r>
          <a:endParaRPr lang="en-US" dirty="0"/>
        </a:p>
      </dgm:t>
    </dgm:pt>
    <dgm:pt modelId="{CD660E94-13AB-477F-A33E-E37179D72D29}" type="parTrans" cxnId="{3C1126A5-433E-43AA-A1B0-DB77498C2671}">
      <dgm:prSet/>
      <dgm:spPr/>
      <dgm:t>
        <a:bodyPr/>
        <a:lstStyle/>
        <a:p>
          <a:endParaRPr lang="en-US"/>
        </a:p>
      </dgm:t>
    </dgm:pt>
    <dgm:pt modelId="{2B278743-7407-42DE-96BF-CC8DFEE7FF46}" type="sibTrans" cxnId="{3C1126A5-433E-43AA-A1B0-DB77498C2671}">
      <dgm:prSet/>
      <dgm:spPr/>
      <dgm:t>
        <a:bodyPr/>
        <a:lstStyle/>
        <a:p>
          <a:endParaRPr lang="en-US"/>
        </a:p>
      </dgm:t>
    </dgm:pt>
    <dgm:pt modelId="{EBE6521A-84C9-44A3-901E-D47B8AFCA001}">
      <dgm:prSet phldrT="[Text]"/>
      <dgm:spPr/>
      <dgm:t>
        <a:bodyPr/>
        <a:lstStyle/>
        <a:p>
          <a:r>
            <a:rPr lang="zh-CN" altLang="en-US" dirty="0" smtClean="0"/>
            <a:t>后世报</a:t>
          </a:r>
          <a:endParaRPr lang="en-US" dirty="0"/>
        </a:p>
      </dgm:t>
    </dgm:pt>
    <dgm:pt modelId="{5984728E-05A6-4B35-A66F-4F953DE3FAB8}" type="parTrans" cxnId="{B6EB44FB-659A-4DCD-BAD7-38812A473FCF}">
      <dgm:prSet/>
      <dgm:spPr/>
      <dgm:t>
        <a:bodyPr/>
        <a:lstStyle/>
        <a:p>
          <a:endParaRPr lang="en-US"/>
        </a:p>
      </dgm:t>
    </dgm:pt>
    <dgm:pt modelId="{A5F43D27-C034-4E2A-96FD-42E6C5A77C15}" type="sibTrans" cxnId="{B6EB44FB-659A-4DCD-BAD7-38812A473FCF}">
      <dgm:prSet/>
      <dgm:spPr/>
      <dgm:t>
        <a:bodyPr/>
        <a:lstStyle/>
        <a:p>
          <a:endParaRPr lang="en-US"/>
        </a:p>
      </dgm:t>
    </dgm:pt>
    <dgm:pt modelId="{7ECB8B2D-CCF0-4F9B-AA67-A87DAE869A2A}" type="pres">
      <dgm:prSet presAssocID="{3B995662-7AD4-411F-AE28-AFBDED8B9CD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1AA3ACB-DFC1-49E7-BC82-7735E12C55FC}" type="pres">
      <dgm:prSet presAssocID="{76E16249-CBCC-432A-9CD3-44589106524B}" presName="withChildren" presStyleCnt="0"/>
      <dgm:spPr/>
    </dgm:pt>
    <dgm:pt modelId="{FFDAD644-AD9D-4C30-809A-3109FE45AFB0}" type="pres">
      <dgm:prSet presAssocID="{76E16249-CBCC-432A-9CD3-44589106524B}" presName="bigCircle" presStyleLbl="vennNode1" presStyleIdx="0" presStyleCnt="6"/>
      <dgm:spPr/>
    </dgm:pt>
    <dgm:pt modelId="{3BFF630C-DA2A-4B85-93DA-F9C5D336F9D5}" type="pres">
      <dgm:prSet presAssocID="{76E16249-CBCC-432A-9CD3-44589106524B}" presName="medCircle" presStyleLbl="vennNode1" presStyleIdx="1" presStyleCnt="6"/>
      <dgm:spPr/>
    </dgm:pt>
    <dgm:pt modelId="{9E80893B-9339-458F-A82E-5FBBED973ADE}" type="pres">
      <dgm:prSet presAssocID="{76E16249-CBCC-432A-9CD3-44589106524B}" presName="txLvl1" presStyleLbl="revTx" presStyleIdx="0" presStyleCnt="6"/>
      <dgm:spPr/>
      <dgm:t>
        <a:bodyPr/>
        <a:lstStyle/>
        <a:p>
          <a:endParaRPr lang="en-US"/>
        </a:p>
      </dgm:t>
    </dgm:pt>
    <dgm:pt modelId="{4F7BBA6B-5CA3-4EA4-B2D0-6C8E68B4106B}" type="pres">
      <dgm:prSet presAssocID="{76E16249-CBCC-432A-9CD3-44589106524B}" presName="lin" presStyleCnt="0"/>
      <dgm:spPr/>
    </dgm:pt>
    <dgm:pt modelId="{7C9D0143-FD21-4289-804C-C64F3F8EBBC6}" type="pres">
      <dgm:prSet presAssocID="{290090EC-066D-43D5-8D86-C3C33F37E0E4}" presName="txLvl2" presStyleLbl="revTx" presStyleIdx="1" presStyleCnt="6"/>
      <dgm:spPr/>
      <dgm:t>
        <a:bodyPr/>
        <a:lstStyle/>
        <a:p>
          <a:endParaRPr lang="en-US"/>
        </a:p>
      </dgm:t>
    </dgm:pt>
    <dgm:pt modelId="{DB0CA566-788D-43BB-B851-94145F916212}" type="pres">
      <dgm:prSet presAssocID="{98DF89C5-3ED3-4F0D-BE7E-C6FFB5A0AAAD}" presName="smCircle" presStyleLbl="vennNode1" presStyleIdx="2" presStyleCnt="6"/>
      <dgm:spPr/>
    </dgm:pt>
    <dgm:pt modelId="{F5BA48A2-B6F6-4BE0-A098-3799F8564143}" type="pres">
      <dgm:prSet presAssocID="{29D4E2EF-4EEE-439B-9242-B67FD0F25220}" presName="txLvl2" presStyleLbl="revTx" presStyleIdx="2" presStyleCnt="6"/>
      <dgm:spPr/>
      <dgm:t>
        <a:bodyPr/>
        <a:lstStyle/>
        <a:p>
          <a:endParaRPr lang="en-US"/>
        </a:p>
      </dgm:t>
    </dgm:pt>
    <dgm:pt modelId="{0FB72669-05F2-4ABD-A78E-446F90A79BAC}" type="pres">
      <dgm:prSet presAssocID="{FD3102BE-BED4-449D-B60B-00487089FFE0}" presName="smCircle" presStyleLbl="vennNode1" presStyleIdx="3" presStyleCnt="6"/>
      <dgm:spPr/>
    </dgm:pt>
    <dgm:pt modelId="{AA37FAEC-E0D1-487C-A6F8-9C20BBC779E8}" type="pres">
      <dgm:prSet presAssocID="{EBE6521A-84C9-44A3-901E-D47B8AFCA001}" presName="txLvl2" presStyleLbl="revTx" presStyleIdx="3" presStyleCnt="6"/>
      <dgm:spPr/>
      <dgm:t>
        <a:bodyPr/>
        <a:lstStyle/>
        <a:p>
          <a:endParaRPr lang="en-US"/>
        </a:p>
      </dgm:t>
    </dgm:pt>
    <dgm:pt modelId="{DC6A3F99-4D86-4117-88D8-0350913D11BD}" type="pres">
      <dgm:prSet presAssocID="{76E16249-CBCC-432A-9CD3-44589106524B}" presName="overlap" presStyleCnt="0"/>
      <dgm:spPr/>
    </dgm:pt>
    <dgm:pt modelId="{7F7E7084-8CE2-48E8-96FE-9233AF7CA1FD}" type="pres">
      <dgm:prSet presAssocID="{DCA88819-E256-4962-B271-84F173AA6F11}" presName="withChildren" presStyleCnt="0"/>
      <dgm:spPr/>
    </dgm:pt>
    <dgm:pt modelId="{CF9FB174-48BD-428C-BA45-86442A83E89F}" type="pres">
      <dgm:prSet presAssocID="{DCA88819-E256-4962-B271-84F173AA6F11}" presName="bigCircle" presStyleLbl="vennNode1" presStyleIdx="4" presStyleCnt="6"/>
      <dgm:spPr/>
    </dgm:pt>
    <dgm:pt modelId="{D59CC452-626D-4DDA-88EA-B1E35C4497AC}" type="pres">
      <dgm:prSet presAssocID="{DCA88819-E256-4962-B271-84F173AA6F11}" presName="medCircle" presStyleLbl="vennNode1" presStyleIdx="5" presStyleCnt="6"/>
      <dgm:spPr/>
    </dgm:pt>
    <dgm:pt modelId="{B69EECD0-7B44-444D-BC51-699CFDD33400}" type="pres">
      <dgm:prSet presAssocID="{DCA88819-E256-4962-B271-84F173AA6F11}" presName="txLvl1" presStyleLbl="revTx" presStyleIdx="4" presStyleCnt="6"/>
      <dgm:spPr/>
      <dgm:t>
        <a:bodyPr/>
        <a:lstStyle/>
        <a:p>
          <a:endParaRPr lang="en-US"/>
        </a:p>
      </dgm:t>
    </dgm:pt>
    <dgm:pt modelId="{7EAF5FA6-3C17-419F-AAF2-62DA0A3CE89A}" type="pres">
      <dgm:prSet presAssocID="{DCA88819-E256-4962-B271-84F173AA6F11}" presName="lin" presStyleCnt="0"/>
      <dgm:spPr/>
    </dgm:pt>
    <dgm:pt modelId="{5172B1A3-6960-4E99-BF47-A90F7DE07DCC}" type="pres">
      <dgm:prSet presAssocID="{3735A170-BC08-44A8-A3FB-02C69606E935}" presName="txLvl2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93F145BD-0AF9-4C03-95A9-9E147AB261AB}" srcId="{76E16249-CBCC-432A-9CD3-44589106524B}" destId="{290090EC-066D-43D5-8D86-C3C33F37E0E4}" srcOrd="0" destOrd="0" parTransId="{839E5D20-82B9-4CB4-AEF7-DE623A2335FD}" sibTransId="{98DF89C5-3ED3-4F0D-BE7E-C6FFB5A0AAAD}"/>
    <dgm:cxn modelId="{190ACB93-5EB8-4BAC-AD2D-EE1D12409CAD}" type="presOf" srcId="{76E16249-CBCC-432A-9CD3-44589106524B}" destId="{9E80893B-9339-458F-A82E-5FBBED973ADE}" srcOrd="0" destOrd="0" presId="urn:microsoft.com/office/officeart/2008/layout/VerticalCircleList"/>
    <dgm:cxn modelId="{DD63295F-592B-4849-8294-E481A1A3D288}" type="presOf" srcId="{3B995662-7AD4-411F-AE28-AFBDED8B9CD3}" destId="{7ECB8B2D-CCF0-4F9B-AA67-A87DAE869A2A}" srcOrd="0" destOrd="0" presId="urn:microsoft.com/office/officeart/2008/layout/VerticalCircleList"/>
    <dgm:cxn modelId="{EFDB09D6-85FF-4599-BBD0-241F0EAFD111}" srcId="{76E16249-CBCC-432A-9CD3-44589106524B}" destId="{29D4E2EF-4EEE-439B-9242-B67FD0F25220}" srcOrd="1" destOrd="0" parTransId="{AD039772-50A7-4E02-8CDA-B00830DAA6F5}" sibTransId="{FD3102BE-BED4-449D-B60B-00487089FFE0}"/>
    <dgm:cxn modelId="{3C1126A5-433E-43AA-A1B0-DB77498C2671}" srcId="{DCA88819-E256-4962-B271-84F173AA6F11}" destId="{3735A170-BC08-44A8-A3FB-02C69606E935}" srcOrd="0" destOrd="0" parTransId="{CD660E94-13AB-477F-A33E-E37179D72D29}" sibTransId="{2B278743-7407-42DE-96BF-CC8DFEE7FF46}"/>
    <dgm:cxn modelId="{93E68FDC-39EC-4975-8D5B-CE487C39232E}" type="presOf" srcId="{29D4E2EF-4EEE-439B-9242-B67FD0F25220}" destId="{F5BA48A2-B6F6-4BE0-A098-3799F8564143}" srcOrd="0" destOrd="0" presId="urn:microsoft.com/office/officeart/2008/layout/VerticalCircleList"/>
    <dgm:cxn modelId="{3C09B6E5-C381-4FE8-A778-CEB6EBEE49EF}" type="presOf" srcId="{DCA88819-E256-4962-B271-84F173AA6F11}" destId="{B69EECD0-7B44-444D-BC51-699CFDD33400}" srcOrd="0" destOrd="0" presId="urn:microsoft.com/office/officeart/2008/layout/VerticalCircleList"/>
    <dgm:cxn modelId="{B684BDFF-FBF9-4B58-8943-39067849BE98}" type="presOf" srcId="{3735A170-BC08-44A8-A3FB-02C69606E935}" destId="{5172B1A3-6960-4E99-BF47-A90F7DE07DCC}" srcOrd="0" destOrd="0" presId="urn:microsoft.com/office/officeart/2008/layout/VerticalCircleList"/>
    <dgm:cxn modelId="{B6EB44FB-659A-4DCD-BAD7-38812A473FCF}" srcId="{76E16249-CBCC-432A-9CD3-44589106524B}" destId="{EBE6521A-84C9-44A3-901E-D47B8AFCA001}" srcOrd="2" destOrd="0" parTransId="{5984728E-05A6-4B35-A66F-4F953DE3FAB8}" sibTransId="{A5F43D27-C034-4E2A-96FD-42E6C5A77C15}"/>
    <dgm:cxn modelId="{A2425474-F13A-4FC4-8DEF-F411A142E301}" srcId="{3B995662-7AD4-411F-AE28-AFBDED8B9CD3}" destId="{DCA88819-E256-4962-B271-84F173AA6F11}" srcOrd="1" destOrd="0" parTransId="{E94C1E2B-5545-4B9A-B1E8-7D87F60F5188}" sibTransId="{19E284D7-BF9E-4B58-A621-BA38879E14E5}"/>
    <dgm:cxn modelId="{5A8C9266-8D2D-4AB2-8947-DA4DC322E3B3}" type="presOf" srcId="{290090EC-066D-43D5-8D86-C3C33F37E0E4}" destId="{7C9D0143-FD21-4289-804C-C64F3F8EBBC6}" srcOrd="0" destOrd="0" presId="urn:microsoft.com/office/officeart/2008/layout/VerticalCircleList"/>
    <dgm:cxn modelId="{1F6090E9-1657-493B-AAD2-3C3E6A638D23}" type="presOf" srcId="{EBE6521A-84C9-44A3-901E-D47B8AFCA001}" destId="{AA37FAEC-E0D1-487C-A6F8-9C20BBC779E8}" srcOrd="0" destOrd="0" presId="urn:microsoft.com/office/officeart/2008/layout/VerticalCircleList"/>
    <dgm:cxn modelId="{0385F5EF-043E-4C73-B05E-9D417B10A12B}" srcId="{3B995662-7AD4-411F-AE28-AFBDED8B9CD3}" destId="{76E16249-CBCC-432A-9CD3-44589106524B}" srcOrd="0" destOrd="0" parTransId="{3D38397E-60CE-4E86-AD4D-CBCE327C8D65}" sibTransId="{F0230F31-9E88-4828-A3C3-6350A1AF4045}"/>
    <dgm:cxn modelId="{6D2C79C5-B8F8-4E33-A2C5-53DD3CEA253F}" type="presParOf" srcId="{7ECB8B2D-CCF0-4F9B-AA67-A87DAE869A2A}" destId="{C1AA3ACB-DFC1-49E7-BC82-7735E12C55FC}" srcOrd="0" destOrd="0" presId="urn:microsoft.com/office/officeart/2008/layout/VerticalCircleList"/>
    <dgm:cxn modelId="{F25C7FA8-222B-45BF-B9A3-45797E9DF0F5}" type="presParOf" srcId="{C1AA3ACB-DFC1-49E7-BC82-7735E12C55FC}" destId="{FFDAD644-AD9D-4C30-809A-3109FE45AFB0}" srcOrd="0" destOrd="0" presId="urn:microsoft.com/office/officeart/2008/layout/VerticalCircleList"/>
    <dgm:cxn modelId="{82999F40-13C4-4D13-931A-1D59DC1516F4}" type="presParOf" srcId="{C1AA3ACB-DFC1-49E7-BC82-7735E12C55FC}" destId="{3BFF630C-DA2A-4B85-93DA-F9C5D336F9D5}" srcOrd="1" destOrd="0" presId="urn:microsoft.com/office/officeart/2008/layout/VerticalCircleList"/>
    <dgm:cxn modelId="{5DE351C4-24CC-4C06-9AC9-75FB92BF0736}" type="presParOf" srcId="{C1AA3ACB-DFC1-49E7-BC82-7735E12C55FC}" destId="{9E80893B-9339-458F-A82E-5FBBED973ADE}" srcOrd="2" destOrd="0" presId="urn:microsoft.com/office/officeart/2008/layout/VerticalCircleList"/>
    <dgm:cxn modelId="{CE4B92DA-A595-4372-BA4C-1B25DB545273}" type="presParOf" srcId="{C1AA3ACB-DFC1-49E7-BC82-7735E12C55FC}" destId="{4F7BBA6B-5CA3-4EA4-B2D0-6C8E68B4106B}" srcOrd="3" destOrd="0" presId="urn:microsoft.com/office/officeart/2008/layout/VerticalCircleList"/>
    <dgm:cxn modelId="{8F7F8ECF-B202-46B6-9336-17F0ED321319}" type="presParOf" srcId="{4F7BBA6B-5CA3-4EA4-B2D0-6C8E68B4106B}" destId="{7C9D0143-FD21-4289-804C-C64F3F8EBBC6}" srcOrd="0" destOrd="0" presId="urn:microsoft.com/office/officeart/2008/layout/VerticalCircleList"/>
    <dgm:cxn modelId="{C581D851-EC32-4F90-8AAC-447366B20E62}" type="presParOf" srcId="{4F7BBA6B-5CA3-4EA4-B2D0-6C8E68B4106B}" destId="{DB0CA566-788D-43BB-B851-94145F916212}" srcOrd="1" destOrd="0" presId="urn:microsoft.com/office/officeart/2008/layout/VerticalCircleList"/>
    <dgm:cxn modelId="{1C6B471C-17C3-4E91-A32D-342F40BD017F}" type="presParOf" srcId="{4F7BBA6B-5CA3-4EA4-B2D0-6C8E68B4106B}" destId="{F5BA48A2-B6F6-4BE0-A098-3799F8564143}" srcOrd="2" destOrd="0" presId="urn:microsoft.com/office/officeart/2008/layout/VerticalCircleList"/>
    <dgm:cxn modelId="{7D726B07-F25D-4EDC-B383-662148ADF18C}" type="presParOf" srcId="{4F7BBA6B-5CA3-4EA4-B2D0-6C8E68B4106B}" destId="{0FB72669-05F2-4ABD-A78E-446F90A79BAC}" srcOrd="3" destOrd="0" presId="urn:microsoft.com/office/officeart/2008/layout/VerticalCircleList"/>
    <dgm:cxn modelId="{8B3243AE-B5F1-4863-BCC9-22C58C97AE90}" type="presParOf" srcId="{4F7BBA6B-5CA3-4EA4-B2D0-6C8E68B4106B}" destId="{AA37FAEC-E0D1-487C-A6F8-9C20BBC779E8}" srcOrd="4" destOrd="0" presId="urn:microsoft.com/office/officeart/2008/layout/VerticalCircleList"/>
    <dgm:cxn modelId="{D8DA93C3-99FE-4B98-A2D0-5BDC6013AEC0}" type="presParOf" srcId="{7ECB8B2D-CCF0-4F9B-AA67-A87DAE869A2A}" destId="{DC6A3F99-4D86-4117-88D8-0350913D11BD}" srcOrd="1" destOrd="0" presId="urn:microsoft.com/office/officeart/2008/layout/VerticalCircleList"/>
    <dgm:cxn modelId="{32CF3ECE-E750-4A56-BB3D-6580D7880CD1}" type="presParOf" srcId="{7ECB8B2D-CCF0-4F9B-AA67-A87DAE869A2A}" destId="{7F7E7084-8CE2-48E8-96FE-9233AF7CA1FD}" srcOrd="2" destOrd="0" presId="urn:microsoft.com/office/officeart/2008/layout/VerticalCircleList"/>
    <dgm:cxn modelId="{1018ADE8-511C-43FB-9D80-E840D9E2D053}" type="presParOf" srcId="{7F7E7084-8CE2-48E8-96FE-9233AF7CA1FD}" destId="{CF9FB174-48BD-428C-BA45-86442A83E89F}" srcOrd="0" destOrd="0" presId="urn:microsoft.com/office/officeart/2008/layout/VerticalCircleList"/>
    <dgm:cxn modelId="{E258C2DC-4303-4DE2-B661-9AA6CE10F1D0}" type="presParOf" srcId="{7F7E7084-8CE2-48E8-96FE-9233AF7CA1FD}" destId="{D59CC452-626D-4DDA-88EA-B1E35C4497AC}" srcOrd="1" destOrd="0" presId="urn:microsoft.com/office/officeart/2008/layout/VerticalCircleList"/>
    <dgm:cxn modelId="{1173EB2B-BAD3-4BAF-A27D-B44CE17B3A35}" type="presParOf" srcId="{7F7E7084-8CE2-48E8-96FE-9233AF7CA1FD}" destId="{B69EECD0-7B44-444D-BC51-699CFDD33400}" srcOrd="2" destOrd="0" presId="urn:microsoft.com/office/officeart/2008/layout/VerticalCircleList"/>
    <dgm:cxn modelId="{10300932-B90D-4432-805A-1C5FD66AC730}" type="presParOf" srcId="{7F7E7084-8CE2-48E8-96FE-9233AF7CA1FD}" destId="{7EAF5FA6-3C17-419F-AAF2-62DA0A3CE89A}" srcOrd="3" destOrd="0" presId="urn:microsoft.com/office/officeart/2008/layout/VerticalCircleList"/>
    <dgm:cxn modelId="{4AA76DBA-1F52-4194-BD3E-AF3C2809A0DF}" type="presParOf" srcId="{7EAF5FA6-3C17-419F-AAF2-62DA0A3CE89A}" destId="{5172B1A3-6960-4E99-BF47-A90F7DE07DC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378751-1C6D-46ED-9B52-1638DD37E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389855-1CC1-43D6-8ED9-AAE366DB27B2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chemeClr val="tx1"/>
              </a:solidFill>
            </a:rPr>
            <a:t>恶业</a:t>
          </a:r>
          <a:endParaRPr lang="en-US" sz="3600" b="1" dirty="0">
            <a:solidFill>
              <a:schemeClr val="tx1"/>
            </a:solidFill>
          </a:endParaRPr>
        </a:p>
      </dgm:t>
    </dgm:pt>
    <dgm:pt modelId="{E2C193FE-C191-4097-A0CA-2B6A4088DC8E}" type="parTrans" cxnId="{9561F4EE-4106-4C7C-9EEF-D4F6967E09B4}">
      <dgm:prSet/>
      <dgm:spPr/>
      <dgm:t>
        <a:bodyPr/>
        <a:lstStyle/>
        <a:p>
          <a:endParaRPr lang="en-US"/>
        </a:p>
      </dgm:t>
    </dgm:pt>
    <dgm:pt modelId="{CAA37058-920A-44E7-AD2F-9E84A8FC7753}" type="sibTrans" cxnId="{9561F4EE-4106-4C7C-9EEF-D4F6967E09B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239682A-092B-4815-BF5F-7C1B276ADAEF}">
      <dgm:prSet phldrT="[Text]" custT="1"/>
      <dgm:spPr/>
      <dgm:t>
        <a:bodyPr/>
        <a:lstStyle/>
        <a:p>
          <a:r>
            <a:rPr lang="zh-CN" altLang="en-US" sz="2400" b="1" dirty="0" smtClean="0">
              <a:solidFill>
                <a:srgbClr val="002060"/>
              </a:solidFill>
            </a:rPr>
            <a:t>忏悔和发誓不造恶</a:t>
          </a:r>
          <a:endParaRPr lang="en-US" sz="2400" b="1" dirty="0">
            <a:solidFill>
              <a:srgbClr val="002060"/>
            </a:solidFill>
          </a:endParaRPr>
        </a:p>
      </dgm:t>
    </dgm:pt>
    <dgm:pt modelId="{02033183-BA71-499E-8F8B-EA809422FBC1}" type="parTrans" cxnId="{C9F6DCD3-FD65-462C-996A-3CA713DBCB7A}">
      <dgm:prSet/>
      <dgm:spPr/>
      <dgm:t>
        <a:bodyPr/>
        <a:lstStyle/>
        <a:p>
          <a:endParaRPr lang="en-US"/>
        </a:p>
      </dgm:t>
    </dgm:pt>
    <dgm:pt modelId="{E2F32104-1992-4DD1-823D-1FAB5B2F9C6D}" type="sibTrans" cxnId="{C9F6DCD3-FD65-462C-996A-3CA713DBCB7A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325D67-809A-4204-A317-A1320A235A34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rgbClr val="C00000"/>
              </a:solidFill>
            </a:rPr>
            <a:t>不定业</a:t>
          </a:r>
          <a:endParaRPr lang="en-US" sz="3200" b="1" dirty="0">
            <a:solidFill>
              <a:srgbClr val="C00000"/>
            </a:solidFill>
          </a:endParaRPr>
        </a:p>
      </dgm:t>
    </dgm:pt>
    <dgm:pt modelId="{3266E630-5054-4F74-8A4D-757D1A761F49}" type="parTrans" cxnId="{F68A1907-44B3-4DA2-A4AD-71DEDCB1FD1A}">
      <dgm:prSet/>
      <dgm:spPr/>
      <dgm:t>
        <a:bodyPr/>
        <a:lstStyle/>
        <a:p>
          <a:endParaRPr lang="en-US"/>
        </a:p>
      </dgm:t>
    </dgm:pt>
    <dgm:pt modelId="{95ADF7BC-E725-4F1B-84D8-015FD364D199}" type="sibTrans" cxnId="{F68A1907-44B3-4DA2-A4AD-71DEDCB1FD1A}">
      <dgm:prSet/>
      <dgm:spPr/>
      <dgm:t>
        <a:bodyPr/>
        <a:lstStyle/>
        <a:p>
          <a:endParaRPr lang="en-US"/>
        </a:p>
      </dgm:t>
    </dgm:pt>
    <dgm:pt modelId="{29596131-CF81-40DD-A6F9-5A7014D03A0E}" type="pres">
      <dgm:prSet presAssocID="{3F378751-1C6D-46ED-9B52-1638DD37E10B}" presName="Name0" presStyleCnt="0">
        <dgm:presLayoutVars>
          <dgm:dir/>
          <dgm:resizeHandles val="exact"/>
        </dgm:presLayoutVars>
      </dgm:prSet>
      <dgm:spPr/>
    </dgm:pt>
    <dgm:pt modelId="{0D5B30DF-DB61-4035-9A03-F11367CE3E0B}" type="pres">
      <dgm:prSet presAssocID="{04389855-1CC1-43D6-8ED9-AAE366DB27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D49E-BE91-4DD2-BBE8-7E23A60A9D72}" type="pres">
      <dgm:prSet presAssocID="{CAA37058-920A-44E7-AD2F-9E84A8FC77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0A83D4A-3A09-4490-B358-EFA368318E62}" type="pres">
      <dgm:prSet presAssocID="{CAA37058-920A-44E7-AD2F-9E84A8FC77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DADF456-2F9A-4253-83A3-1728E178BD0B}" type="pres">
      <dgm:prSet presAssocID="{D239682A-092B-4815-BF5F-7C1B276AD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717B8-7F45-45A9-BC40-32711BA9AB67}" type="pres">
      <dgm:prSet presAssocID="{E2F32104-1992-4DD1-823D-1FAB5B2F9C6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14EA68-1169-441D-AC1E-C2F67A7DB8E5}" type="pres">
      <dgm:prSet presAssocID="{E2F32104-1992-4DD1-823D-1FAB5B2F9C6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E28599-08E4-4F0E-86EF-8FEEEB67B993}" type="pres">
      <dgm:prSet presAssocID="{31325D67-809A-4204-A317-A1320A235A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D5A92-B28C-463C-AE72-8A5267EDADDD}" type="presOf" srcId="{3F378751-1C6D-46ED-9B52-1638DD37E10B}" destId="{29596131-CF81-40DD-A6F9-5A7014D03A0E}" srcOrd="0" destOrd="0" presId="urn:microsoft.com/office/officeart/2005/8/layout/process1"/>
    <dgm:cxn modelId="{331C82B1-B3D2-48A8-B86E-96DC0B994F15}" type="presOf" srcId="{E2F32104-1992-4DD1-823D-1FAB5B2F9C6D}" destId="{7414EA68-1169-441D-AC1E-C2F67A7DB8E5}" srcOrd="1" destOrd="0" presId="urn:microsoft.com/office/officeart/2005/8/layout/process1"/>
    <dgm:cxn modelId="{D9F21EE6-C558-4C72-A0BA-98EEF4424BAB}" type="presOf" srcId="{31325D67-809A-4204-A317-A1320A235A34}" destId="{59E28599-08E4-4F0E-86EF-8FEEEB67B993}" srcOrd="0" destOrd="0" presId="urn:microsoft.com/office/officeart/2005/8/layout/process1"/>
    <dgm:cxn modelId="{C9F6DCD3-FD65-462C-996A-3CA713DBCB7A}" srcId="{3F378751-1C6D-46ED-9B52-1638DD37E10B}" destId="{D239682A-092B-4815-BF5F-7C1B276ADAEF}" srcOrd="1" destOrd="0" parTransId="{02033183-BA71-499E-8F8B-EA809422FBC1}" sibTransId="{E2F32104-1992-4DD1-823D-1FAB5B2F9C6D}"/>
    <dgm:cxn modelId="{095EC0AD-248E-42BC-868C-FE2D47725F92}" type="presOf" srcId="{CAA37058-920A-44E7-AD2F-9E84A8FC7753}" destId="{C326D49E-BE91-4DD2-BBE8-7E23A60A9D72}" srcOrd="0" destOrd="0" presId="urn:microsoft.com/office/officeart/2005/8/layout/process1"/>
    <dgm:cxn modelId="{B5B5D987-477A-4847-BEF2-52B8C4565E54}" type="presOf" srcId="{CAA37058-920A-44E7-AD2F-9E84A8FC7753}" destId="{70A83D4A-3A09-4490-B358-EFA368318E62}" srcOrd="1" destOrd="0" presId="urn:microsoft.com/office/officeart/2005/8/layout/process1"/>
    <dgm:cxn modelId="{0169B5BC-09D8-46BD-BC1D-C5791B47FDCB}" type="presOf" srcId="{04389855-1CC1-43D6-8ED9-AAE366DB27B2}" destId="{0D5B30DF-DB61-4035-9A03-F11367CE3E0B}" srcOrd="0" destOrd="0" presId="urn:microsoft.com/office/officeart/2005/8/layout/process1"/>
    <dgm:cxn modelId="{9561F4EE-4106-4C7C-9EEF-D4F6967E09B4}" srcId="{3F378751-1C6D-46ED-9B52-1638DD37E10B}" destId="{04389855-1CC1-43D6-8ED9-AAE366DB27B2}" srcOrd="0" destOrd="0" parTransId="{E2C193FE-C191-4097-A0CA-2B6A4088DC8E}" sibTransId="{CAA37058-920A-44E7-AD2F-9E84A8FC7753}"/>
    <dgm:cxn modelId="{F68A1907-44B3-4DA2-A4AD-71DEDCB1FD1A}" srcId="{3F378751-1C6D-46ED-9B52-1638DD37E10B}" destId="{31325D67-809A-4204-A317-A1320A235A34}" srcOrd="2" destOrd="0" parTransId="{3266E630-5054-4F74-8A4D-757D1A761F49}" sibTransId="{95ADF7BC-E725-4F1B-84D8-015FD364D199}"/>
    <dgm:cxn modelId="{778F1AA6-1B78-41D4-A711-9F31E7C0774C}" type="presOf" srcId="{D239682A-092B-4815-BF5F-7C1B276ADAEF}" destId="{EDADF456-2F9A-4253-83A3-1728E178BD0B}" srcOrd="0" destOrd="0" presId="urn:microsoft.com/office/officeart/2005/8/layout/process1"/>
    <dgm:cxn modelId="{794FF59E-97AE-47F5-A77A-CECB63F4418A}" type="presOf" srcId="{E2F32104-1992-4DD1-823D-1FAB5B2F9C6D}" destId="{481717B8-7F45-45A9-BC40-32711BA9AB67}" srcOrd="0" destOrd="0" presId="urn:microsoft.com/office/officeart/2005/8/layout/process1"/>
    <dgm:cxn modelId="{C37BB55C-A50C-40D2-8BC7-4CDC77CB0E48}" type="presParOf" srcId="{29596131-CF81-40DD-A6F9-5A7014D03A0E}" destId="{0D5B30DF-DB61-4035-9A03-F11367CE3E0B}" srcOrd="0" destOrd="0" presId="urn:microsoft.com/office/officeart/2005/8/layout/process1"/>
    <dgm:cxn modelId="{F1E80404-32E9-4D41-BCBA-968A8F46853B}" type="presParOf" srcId="{29596131-CF81-40DD-A6F9-5A7014D03A0E}" destId="{C326D49E-BE91-4DD2-BBE8-7E23A60A9D72}" srcOrd="1" destOrd="0" presId="urn:microsoft.com/office/officeart/2005/8/layout/process1"/>
    <dgm:cxn modelId="{911E7B07-A599-495C-A779-C5468772734E}" type="presParOf" srcId="{C326D49E-BE91-4DD2-BBE8-7E23A60A9D72}" destId="{70A83D4A-3A09-4490-B358-EFA368318E62}" srcOrd="0" destOrd="0" presId="urn:microsoft.com/office/officeart/2005/8/layout/process1"/>
    <dgm:cxn modelId="{4FD17E3A-8B40-402A-8378-B63042A83FCB}" type="presParOf" srcId="{29596131-CF81-40DD-A6F9-5A7014D03A0E}" destId="{EDADF456-2F9A-4253-83A3-1728E178BD0B}" srcOrd="2" destOrd="0" presId="urn:microsoft.com/office/officeart/2005/8/layout/process1"/>
    <dgm:cxn modelId="{80BD4304-7409-45D8-8713-A638B83758FF}" type="presParOf" srcId="{29596131-CF81-40DD-A6F9-5A7014D03A0E}" destId="{481717B8-7F45-45A9-BC40-32711BA9AB67}" srcOrd="3" destOrd="0" presId="urn:microsoft.com/office/officeart/2005/8/layout/process1"/>
    <dgm:cxn modelId="{F9A4A578-77C5-4122-B900-C773E58B03E0}" type="presParOf" srcId="{481717B8-7F45-45A9-BC40-32711BA9AB67}" destId="{7414EA68-1169-441D-AC1E-C2F67A7DB8E5}" srcOrd="0" destOrd="0" presId="urn:microsoft.com/office/officeart/2005/8/layout/process1"/>
    <dgm:cxn modelId="{4722AB6B-8259-4510-A433-BFD537366300}" type="presParOf" srcId="{29596131-CF81-40DD-A6F9-5A7014D03A0E}" destId="{59E28599-08E4-4F0E-86EF-8FEEEB67B9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78751-1C6D-46ED-9B52-1638DD37E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389855-1CC1-43D6-8ED9-AAE366DB27B2}">
      <dgm:prSet phldrT="[Text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善业</a:t>
          </a:r>
          <a:endParaRPr lang="en-US" sz="3600" b="1" dirty="0">
            <a:solidFill>
              <a:srgbClr val="FF0000"/>
            </a:solidFill>
          </a:endParaRPr>
        </a:p>
      </dgm:t>
    </dgm:pt>
    <dgm:pt modelId="{E2C193FE-C191-4097-A0CA-2B6A4088DC8E}" type="parTrans" cxnId="{9561F4EE-4106-4C7C-9EEF-D4F6967E09B4}">
      <dgm:prSet/>
      <dgm:spPr/>
      <dgm:t>
        <a:bodyPr/>
        <a:lstStyle/>
        <a:p>
          <a:endParaRPr lang="en-US"/>
        </a:p>
      </dgm:t>
    </dgm:pt>
    <dgm:pt modelId="{CAA37058-920A-44E7-AD2F-9E84A8FC7753}" type="sibTrans" cxnId="{9561F4EE-4106-4C7C-9EEF-D4F6967E09B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239682A-092B-4815-BF5F-7C1B276ADAEF}">
      <dgm:prSet phldrT="[Text]" custT="1"/>
      <dgm:spPr/>
      <dgm:t>
        <a:bodyPr/>
        <a:lstStyle/>
        <a:p>
          <a:r>
            <a:rPr lang="zh-CN" altLang="en-US" sz="2400" b="1" dirty="0" smtClean="0">
              <a:solidFill>
                <a:srgbClr val="002060"/>
              </a:solidFill>
            </a:rPr>
            <a:t>回向和通达空性</a:t>
          </a:r>
          <a:endParaRPr lang="en-US" sz="2400" b="1" dirty="0">
            <a:solidFill>
              <a:srgbClr val="002060"/>
            </a:solidFill>
          </a:endParaRPr>
        </a:p>
      </dgm:t>
    </dgm:pt>
    <dgm:pt modelId="{02033183-BA71-499E-8F8B-EA809422FBC1}" type="parTrans" cxnId="{C9F6DCD3-FD65-462C-996A-3CA713DBCB7A}">
      <dgm:prSet/>
      <dgm:spPr/>
      <dgm:t>
        <a:bodyPr/>
        <a:lstStyle/>
        <a:p>
          <a:endParaRPr lang="en-US"/>
        </a:p>
      </dgm:t>
    </dgm:pt>
    <dgm:pt modelId="{E2F32104-1992-4DD1-823D-1FAB5B2F9C6D}" type="sibTrans" cxnId="{C9F6DCD3-FD65-462C-996A-3CA713DBCB7A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325D67-809A-4204-A317-A1320A235A34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rgbClr val="C00000"/>
              </a:solidFill>
            </a:rPr>
            <a:t>定业</a:t>
          </a:r>
          <a:endParaRPr lang="en-US" sz="3200" b="1" dirty="0">
            <a:solidFill>
              <a:srgbClr val="C00000"/>
            </a:solidFill>
          </a:endParaRPr>
        </a:p>
      </dgm:t>
    </dgm:pt>
    <dgm:pt modelId="{3266E630-5054-4F74-8A4D-757D1A761F49}" type="parTrans" cxnId="{F68A1907-44B3-4DA2-A4AD-71DEDCB1FD1A}">
      <dgm:prSet/>
      <dgm:spPr/>
      <dgm:t>
        <a:bodyPr/>
        <a:lstStyle/>
        <a:p>
          <a:endParaRPr lang="en-US"/>
        </a:p>
      </dgm:t>
    </dgm:pt>
    <dgm:pt modelId="{95ADF7BC-E725-4F1B-84D8-015FD364D199}" type="sibTrans" cxnId="{F68A1907-44B3-4DA2-A4AD-71DEDCB1FD1A}">
      <dgm:prSet/>
      <dgm:spPr/>
      <dgm:t>
        <a:bodyPr/>
        <a:lstStyle/>
        <a:p>
          <a:endParaRPr lang="en-US"/>
        </a:p>
      </dgm:t>
    </dgm:pt>
    <dgm:pt modelId="{29596131-CF81-40DD-A6F9-5A7014D03A0E}" type="pres">
      <dgm:prSet presAssocID="{3F378751-1C6D-46ED-9B52-1638DD37E10B}" presName="Name0" presStyleCnt="0">
        <dgm:presLayoutVars>
          <dgm:dir/>
          <dgm:resizeHandles val="exact"/>
        </dgm:presLayoutVars>
      </dgm:prSet>
      <dgm:spPr/>
    </dgm:pt>
    <dgm:pt modelId="{0D5B30DF-DB61-4035-9A03-F11367CE3E0B}" type="pres">
      <dgm:prSet presAssocID="{04389855-1CC1-43D6-8ED9-AAE366DB27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D49E-BE91-4DD2-BBE8-7E23A60A9D72}" type="pres">
      <dgm:prSet presAssocID="{CAA37058-920A-44E7-AD2F-9E84A8FC775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0A83D4A-3A09-4490-B358-EFA368318E62}" type="pres">
      <dgm:prSet presAssocID="{CAA37058-920A-44E7-AD2F-9E84A8FC775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DADF456-2F9A-4253-83A3-1728E178BD0B}" type="pres">
      <dgm:prSet presAssocID="{D239682A-092B-4815-BF5F-7C1B276AD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717B8-7F45-45A9-BC40-32711BA9AB67}" type="pres">
      <dgm:prSet presAssocID="{E2F32104-1992-4DD1-823D-1FAB5B2F9C6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14EA68-1169-441D-AC1E-C2F67A7DB8E5}" type="pres">
      <dgm:prSet presAssocID="{E2F32104-1992-4DD1-823D-1FAB5B2F9C6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E28599-08E4-4F0E-86EF-8FEEEB67B993}" type="pres">
      <dgm:prSet presAssocID="{31325D67-809A-4204-A317-A1320A235A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D5A92-B28C-463C-AE72-8A5267EDADDD}" type="presOf" srcId="{3F378751-1C6D-46ED-9B52-1638DD37E10B}" destId="{29596131-CF81-40DD-A6F9-5A7014D03A0E}" srcOrd="0" destOrd="0" presId="urn:microsoft.com/office/officeart/2005/8/layout/process1"/>
    <dgm:cxn modelId="{331C82B1-B3D2-48A8-B86E-96DC0B994F15}" type="presOf" srcId="{E2F32104-1992-4DD1-823D-1FAB5B2F9C6D}" destId="{7414EA68-1169-441D-AC1E-C2F67A7DB8E5}" srcOrd="1" destOrd="0" presId="urn:microsoft.com/office/officeart/2005/8/layout/process1"/>
    <dgm:cxn modelId="{D9F21EE6-C558-4C72-A0BA-98EEF4424BAB}" type="presOf" srcId="{31325D67-809A-4204-A317-A1320A235A34}" destId="{59E28599-08E4-4F0E-86EF-8FEEEB67B993}" srcOrd="0" destOrd="0" presId="urn:microsoft.com/office/officeart/2005/8/layout/process1"/>
    <dgm:cxn modelId="{C9F6DCD3-FD65-462C-996A-3CA713DBCB7A}" srcId="{3F378751-1C6D-46ED-9B52-1638DD37E10B}" destId="{D239682A-092B-4815-BF5F-7C1B276ADAEF}" srcOrd="1" destOrd="0" parTransId="{02033183-BA71-499E-8F8B-EA809422FBC1}" sibTransId="{E2F32104-1992-4DD1-823D-1FAB5B2F9C6D}"/>
    <dgm:cxn modelId="{095EC0AD-248E-42BC-868C-FE2D47725F92}" type="presOf" srcId="{CAA37058-920A-44E7-AD2F-9E84A8FC7753}" destId="{C326D49E-BE91-4DD2-BBE8-7E23A60A9D72}" srcOrd="0" destOrd="0" presId="urn:microsoft.com/office/officeart/2005/8/layout/process1"/>
    <dgm:cxn modelId="{B5B5D987-477A-4847-BEF2-52B8C4565E54}" type="presOf" srcId="{CAA37058-920A-44E7-AD2F-9E84A8FC7753}" destId="{70A83D4A-3A09-4490-B358-EFA368318E62}" srcOrd="1" destOrd="0" presId="urn:microsoft.com/office/officeart/2005/8/layout/process1"/>
    <dgm:cxn modelId="{0169B5BC-09D8-46BD-BC1D-C5791B47FDCB}" type="presOf" srcId="{04389855-1CC1-43D6-8ED9-AAE366DB27B2}" destId="{0D5B30DF-DB61-4035-9A03-F11367CE3E0B}" srcOrd="0" destOrd="0" presId="urn:microsoft.com/office/officeart/2005/8/layout/process1"/>
    <dgm:cxn modelId="{9561F4EE-4106-4C7C-9EEF-D4F6967E09B4}" srcId="{3F378751-1C6D-46ED-9B52-1638DD37E10B}" destId="{04389855-1CC1-43D6-8ED9-AAE366DB27B2}" srcOrd="0" destOrd="0" parTransId="{E2C193FE-C191-4097-A0CA-2B6A4088DC8E}" sibTransId="{CAA37058-920A-44E7-AD2F-9E84A8FC7753}"/>
    <dgm:cxn modelId="{F68A1907-44B3-4DA2-A4AD-71DEDCB1FD1A}" srcId="{3F378751-1C6D-46ED-9B52-1638DD37E10B}" destId="{31325D67-809A-4204-A317-A1320A235A34}" srcOrd="2" destOrd="0" parTransId="{3266E630-5054-4F74-8A4D-757D1A761F49}" sibTransId="{95ADF7BC-E725-4F1B-84D8-015FD364D199}"/>
    <dgm:cxn modelId="{778F1AA6-1B78-41D4-A711-9F31E7C0774C}" type="presOf" srcId="{D239682A-092B-4815-BF5F-7C1B276ADAEF}" destId="{EDADF456-2F9A-4253-83A3-1728E178BD0B}" srcOrd="0" destOrd="0" presId="urn:microsoft.com/office/officeart/2005/8/layout/process1"/>
    <dgm:cxn modelId="{794FF59E-97AE-47F5-A77A-CECB63F4418A}" type="presOf" srcId="{E2F32104-1992-4DD1-823D-1FAB5B2F9C6D}" destId="{481717B8-7F45-45A9-BC40-32711BA9AB67}" srcOrd="0" destOrd="0" presId="urn:microsoft.com/office/officeart/2005/8/layout/process1"/>
    <dgm:cxn modelId="{C37BB55C-A50C-40D2-8BC7-4CDC77CB0E48}" type="presParOf" srcId="{29596131-CF81-40DD-A6F9-5A7014D03A0E}" destId="{0D5B30DF-DB61-4035-9A03-F11367CE3E0B}" srcOrd="0" destOrd="0" presId="urn:microsoft.com/office/officeart/2005/8/layout/process1"/>
    <dgm:cxn modelId="{F1E80404-32E9-4D41-BCBA-968A8F46853B}" type="presParOf" srcId="{29596131-CF81-40DD-A6F9-5A7014D03A0E}" destId="{C326D49E-BE91-4DD2-BBE8-7E23A60A9D72}" srcOrd="1" destOrd="0" presId="urn:microsoft.com/office/officeart/2005/8/layout/process1"/>
    <dgm:cxn modelId="{911E7B07-A599-495C-A779-C5468772734E}" type="presParOf" srcId="{C326D49E-BE91-4DD2-BBE8-7E23A60A9D72}" destId="{70A83D4A-3A09-4490-B358-EFA368318E62}" srcOrd="0" destOrd="0" presId="urn:microsoft.com/office/officeart/2005/8/layout/process1"/>
    <dgm:cxn modelId="{4FD17E3A-8B40-402A-8378-B63042A83FCB}" type="presParOf" srcId="{29596131-CF81-40DD-A6F9-5A7014D03A0E}" destId="{EDADF456-2F9A-4253-83A3-1728E178BD0B}" srcOrd="2" destOrd="0" presId="urn:microsoft.com/office/officeart/2005/8/layout/process1"/>
    <dgm:cxn modelId="{80BD4304-7409-45D8-8713-A638B83758FF}" type="presParOf" srcId="{29596131-CF81-40DD-A6F9-5A7014D03A0E}" destId="{481717B8-7F45-45A9-BC40-32711BA9AB67}" srcOrd="3" destOrd="0" presId="urn:microsoft.com/office/officeart/2005/8/layout/process1"/>
    <dgm:cxn modelId="{F9A4A578-77C5-4122-B900-C773E58B03E0}" type="presParOf" srcId="{481717B8-7F45-45A9-BC40-32711BA9AB67}" destId="{7414EA68-1169-441D-AC1E-C2F67A7DB8E5}" srcOrd="0" destOrd="0" presId="urn:microsoft.com/office/officeart/2005/8/layout/process1"/>
    <dgm:cxn modelId="{4722AB6B-8259-4510-A433-BFD537366300}" type="presParOf" srcId="{29596131-CF81-40DD-A6F9-5A7014D03A0E}" destId="{59E28599-08E4-4F0E-86EF-8FEEEB67B9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3B3A-F5A4-433F-83EA-DE92F24D0502}">
      <dsp:nvSpPr>
        <dsp:cNvPr id="0" name=""/>
        <dsp:cNvSpPr/>
      </dsp:nvSpPr>
      <dsp:spPr>
        <a:xfrm>
          <a:off x="4038652" y="1900042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3350508" y="271657"/>
              </a:lnTo>
              <a:lnTo>
                <a:pt x="3350508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3BAF7-95D3-434A-ADF8-2E2484C56DDA}">
      <dsp:nvSpPr>
        <dsp:cNvPr id="0" name=""/>
        <dsp:cNvSpPr/>
      </dsp:nvSpPr>
      <dsp:spPr>
        <a:xfrm>
          <a:off x="4038652" y="1900042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01B7C-4132-47DF-B595-673F2E79EB84}">
      <dsp:nvSpPr>
        <dsp:cNvPr id="0" name=""/>
        <dsp:cNvSpPr/>
      </dsp:nvSpPr>
      <dsp:spPr>
        <a:xfrm>
          <a:off x="3992932" y="1900042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AD382-A148-4DFD-9741-39CECAD30C7A}">
      <dsp:nvSpPr>
        <dsp:cNvPr id="0" name=""/>
        <dsp:cNvSpPr/>
      </dsp:nvSpPr>
      <dsp:spPr>
        <a:xfrm>
          <a:off x="2363398" y="1900042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D0B96-2198-48FD-8059-AD17B23EF8BF}">
      <dsp:nvSpPr>
        <dsp:cNvPr id="0" name=""/>
        <dsp:cNvSpPr/>
      </dsp:nvSpPr>
      <dsp:spPr>
        <a:xfrm>
          <a:off x="688144" y="1900042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3350508" y="0"/>
              </a:moveTo>
              <a:lnTo>
                <a:pt x="3350508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496BC-9059-4023-8F8F-6284A714AD55}">
      <dsp:nvSpPr>
        <dsp:cNvPr id="0" name=""/>
        <dsp:cNvSpPr/>
      </dsp:nvSpPr>
      <dsp:spPr>
        <a:xfrm>
          <a:off x="3353320" y="1029671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B0BC-5815-4E36-AC49-E5E285681BAF}">
      <dsp:nvSpPr>
        <dsp:cNvPr id="0" name=""/>
        <dsp:cNvSpPr/>
      </dsp:nvSpPr>
      <dsp:spPr>
        <a:xfrm>
          <a:off x="3505616" y="1174352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因果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3531108" y="1199844"/>
        <a:ext cx="1319678" cy="819386"/>
      </dsp:txXfrm>
    </dsp:sp>
    <dsp:sp modelId="{1D18388F-6D06-45ED-AF9F-98E00FB02DBE}">
      <dsp:nvSpPr>
        <dsp:cNvPr id="0" name=""/>
        <dsp:cNvSpPr/>
      </dsp:nvSpPr>
      <dsp:spPr>
        <a:xfrm>
          <a:off x="2812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722BF-88C5-4EAA-8F51-1A05A9B89ED5}">
      <dsp:nvSpPr>
        <dsp:cNvPr id="0" name=""/>
        <dsp:cNvSpPr/>
      </dsp:nvSpPr>
      <dsp:spPr>
        <a:xfrm>
          <a:off x="155108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</a:rPr>
            <a:t>因果本体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>
        <a:off x="180600" y="2468849"/>
        <a:ext cx="1319678" cy="819386"/>
      </dsp:txXfrm>
    </dsp:sp>
    <dsp:sp modelId="{91F2021E-6DD4-4D76-9348-6BA119BD7C6E}">
      <dsp:nvSpPr>
        <dsp:cNvPr id="0" name=""/>
        <dsp:cNvSpPr/>
      </dsp:nvSpPr>
      <dsp:spPr>
        <a:xfrm>
          <a:off x="1678066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6168A-9C91-48F7-A060-1CFD21E936B0}">
      <dsp:nvSpPr>
        <dsp:cNvPr id="0" name=""/>
        <dsp:cNvSpPr/>
      </dsp:nvSpPr>
      <dsp:spPr>
        <a:xfrm>
          <a:off x="1830362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</a:rPr>
            <a:t>分别，支分细节</a:t>
          </a:r>
          <a:endParaRPr lang="zh-CN" altLang="en-US" sz="1800" b="1" kern="1200" dirty="0">
            <a:solidFill>
              <a:schemeClr val="tx1"/>
            </a:solidFill>
          </a:endParaRPr>
        </a:p>
      </dsp:txBody>
      <dsp:txXfrm>
        <a:off x="1855854" y="2468849"/>
        <a:ext cx="1319678" cy="819386"/>
      </dsp:txXfrm>
    </dsp:sp>
    <dsp:sp modelId="{70F4A906-4F81-48F4-A74B-5F6A193DAE38}">
      <dsp:nvSpPr>
        <dsp:cNvPr id="0" name=""/>
        <dsp:cNvSpPr/>
      </dsp:nvSpPr>
      <dsp:spPr>
        <a:xfrm>
          <a:off x="3353320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048A-3F9D-4635-AB30-46106C33880B}">
      <dsp:nvSpPr>
        <dsp:cNvPr id="0" name=""/>
        <dsp:cNvSpPr/>
      </dsp:nvSpPr>
      <dsp:spPr>
        <a:xfrm>
          <a:off x="3505616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FFC000"/>
              </a:solidFill>
            </a:rPr>
            <a:t>对因果的疑惑</a:t>
          </a:r>
          <a:endParaRPr lang="zh-CN" altLang="en-US" sz="1800" b="1" kern="1200" dirty="0">
            <a:solidFill>
              <a:srgbClr val="FFC000"/>
            </a:solidFill>
          </a:endParaRPr>
        </a:p>
      </dsp:txBody>
      <dsp:txXfrm>
        <a:off x="3531108" y="2468849"/>
        <a:ext cx="1319678" cy="819386"/>
      </dsp:txXfrm>
    </dsp:sp>
    <dsp:sp modelId="{B0175CBD-2988-4ED0-BCB9-A09CB39E4409}">
      <dsp:nvSpPr>
        <dsp:cNvPr id="0" name=""/>
        <dsp:cNvSpPr/>
      </dsp:nvSpPr>
      <dsp:spPr>
        <a:xfrm>
          <a:off x="5028574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EC35-9A01-4994-9ED2-689D1849EC42}">
      <dsp:nvSpPr>
        <dsp:cNvPr id="0" name=""/>
        <dsp:cNvSpPr/>
      </dsp:nvSpPr>
      <dsp:spPr>
        <a:xfrm>
          <a:off x="5180870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</a:rPr>
            <a:t>定业与不定业的转化</a:t>
          </a:r>
          <a:endParaRPr lang="zh-CN" altLang="en-US" sz="1800" b="1" kern="1200" dirty="0">
            <a:solidFill>
              <a:srgbClr val="C00000"/>
            </a:solidFill>
          </a:endParaRPr>
        </a:p>
      </dsp:txBody>
      <dsp:txXfrm>
        <a:off x="5206362" y="2468849"/>
        <a:ext cx="1319678" cy="819386"/>
      </dsp:txXfrm>
    </dsp:sp>
    <dsp:sp modelId="{C427345F-FC85-4A3E-A3F5-3B7EA3F8EB20}">
      <dsp:nvSpPr>
        <dsp:cNvPr id="0" name=""/>
        <dsp:cNvSpPr/>
      </dsp:nvSpPr>
      <dsp:spPr>
        <a:xfrm>
          <a:off x="6703828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9BED5-0CC1-46B0-BA3E-2F3EC04CF5F2}">
      <dsp:nvSpPr>
        <dsp:cNvPr id="0" name=""/>
        <dsp:cNvSpPr/>
      </dsp:nvSpPr>
      <dsp:spPr>
        <a:xfrm>
          <a:off x="6856124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</a:rPr>
            <a:t>如何证明因果的存在</a:t>
          </a:r>
          <a:endParaRPr lang="zh-CN" altLang="en-US" sz="1800" b="1" kern="1200" dirty="0">
            <a:solidFill>
              <a:srgbClr val="C00000"/>
            </a:solidFill>
          </a:endParaRPr>
        </a:p>
      </dsp:txBody>
      <dsp:txXfrm>
        <a:off x="6881616" y="2468849"/>
        <a:ext cx="1319678" cy="81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AD644-AD9D-4C30-809A-3109FE45AFB0}">
      <dsp:nvSpPr>
        <dsp:cNvPr id="0" name=""/>
        <dsp:cNvSpPr/>
      </dsp:nvSpPr>
      <dsp:spPr>
        <a:xfrm>
          <a:off x="1873746" y="1714"/>
          <a:ext cx="2134793" cy="2134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FF630C-DA2A-4B85-93DA-F9C5D336F9D5}">
      <dsp:nvSpPr>
        <dsp:cNvPr id="0" name=""/>
        <dsp:cNvSpPr/>
      </dsp:nvSpPr>
      <dsp:spPr>
        <a:xfrm>
          <a:off x="1974731" y="91376"/>
          <a:ext cx="384262" cy="384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80893B-9339-458F-A82E-5FBBED973ADE}">
      <dsp:nvSpPr>
        <dsp:cNvPr id="0" name=""/>
        <dsp:cNvSpPr/>
      </dsp:nvSpPr>
      <dsp:spPr>
        <a:xfrm>
          <a:off x="2166863" y="91376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C00000"/>
              </a:solidFill>
            </a:rPr>
            <a:t>定业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2166863" y="91376"/>
        <a:ext cx="2055390" cy="384262"/>
      </dsp:txXfrm>
    </dsp:sp>
    <dsp:sp modelId="{7C9D0143-FD21-4289-804C-C64F3F8EBBC6}">
      <dsp:nvSpPr>
        <dsp:cNvPr id="0" name=""/>
        <dsp:cNvSpPr/>
      </dsp:nvSpPr>
      <dsp:spPr>
        <a:xfrm>
          <a:off x="2166863" y="475639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今生报</a:t>
          </a:r>
          <a:endParaRPr lang="en-US" sz="1700" kern="1200" dirty="0"/>
        </a:p>
      </dsp:txBody>
      <dsp:txXfrm>
        <a:off x="2166863" y="475639"/>
        <a:ext cx="2055390" cy="297493"/>
      </dsp:txXfrm>
    </dsp:sp>
    <dsp:sp modelId="{DB0CA566-788D-43BB-B851-94145F916212}">
      <dsp:nvSpPr>
        <dsp:cNvPr id="0" name=""/>
        <dsp:cNvSpPr/>
      </dsp:nvSpPr>
      <dsp:spPr>
        <a:xfrm>
          <a:off x="2166863" y="773132"/>
          <a:ext cx="85433" cy="85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BA48A2-B6F6-4BE0-A098-3799F8564143}">
      <dsp:nvSpPr>
        <dsp:cNvPr id="0" name=""/>
        <dsp:cNvSpPr/>
      </dsp:nvSpPr>
      <dsp:spPr>
        <a:xfrm>
          <a:off x="2166863" y="858566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下世报</a:t>
          </a:r>
          <a:endParaRPr lang="en-US" sz="1700" kern="1200" dirty="0"/>
        </a:p>
      </dsp:txBody>
      <dsp:txXfrm>
        <a:off x="2166863" y="858566"/>
        <a:ext cx="2055390" cy="297493"/>
      </dsp:txXfrm>
    </dsp:sp>
    <dsp:sp modelId="{0FB72669-05F2-4ABD-A78E-446F90A79BAC}">
      <dsp:nvSpPr>
        <dsp:cNvPr id="0" name=""/>
        <dsp:cNvSpPr/>
      </dsp:nvSpPr>
      <dsp:spPr>
        <a:xfrm>
          <a:off x="2166863" y="1156059"/>
          <a:ext cx="85433" cy="85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37FAEC-E0D1-487C-A6F8-9C20BBC779E8}">
      <dsp:nvSpPr>
        <dsp:cNvPr id="0" name=""/>
        <dsp:cNvSpPr/>
      </dsp:nvSpPr>
      <dsp:spPr>
        <a:xfrm>
          <a:off x="2166863" y="1241493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后世报</a:t>
          </a:r>
          <a:endParaRPr lang="en-US" sz="1700" kern="1200" dirty="0"/>
        </a:p>
      </dsp:txBody>
      <dsp:txXfrm>
        <a:off x="2166863" y="1241493"/>
        <a:ext cx="2055390" cy="297493"/>
      </dsp:txXfrm>
    </dsp:sp>
    <dsp:sp modelId="{CF9FB174-48BD-428C-BA45-86442A83E89F}">
      <dsp:nvSpPr>
        <dsp:cNvPr id="0" name=""/>
        <dsp:cNvSpPr/>
      </dsp:nvSpPr>
      <dsp:spPr>
        <a:xfrm>
          <a:off x="1873746" y="1927491"/>
          <a:ext cx="2134793" cy="2134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9CC452-626D-4DDA-88EA-B1E35C4497AC}">
      <dsp:nvSpPr>
        <dsp:cNvPr id="0" name=""/>
        <dsp:cNvSpPr/>
      </dsp:nvSpPr>
      <dsp:spPr>
        <a:xfrm>
          <a:off x="1974731" y="2017152"/>
          <a:ext cx="384262" cy="384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EECD0-7B44-444D-BC51-699CFDD33400}">
      <dsp:nvSpPr>
        <dsp:cNvPr id="0" name=""/>
        <dsp:cNvSpPr/>
      </dsp:nvSpPr>
      <dsp:spPr>
        <a:xfrm>
          <a:off x="2166863" y="2017152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solidFill>
                <a:srgbClr val="C00000"/>
              </a:solidFill>
            </a:rPr>
            <a:t>不定业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2166863" y="2017152"/>
        <a:ext cx="2055390" cy="384262"/>
      </dsp:txXfrm>
    </dsp:sp>
    <dsp:sp modelId="{5172B1A3-6960-4E99-BF47-A90F7DE07DCC}">
      <dsp:nvSpPr>
        <dsp:cNvPr id="0" name=""/>
        <dsp:cNvSpPr/>
      </dsp:nvSpPr>
      <dsp:spPr>
        <a:xfrm>
          <a:off x="2166863" y="2401415"/>
          <a:ext cx="2055390" cy="55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也许有果报也许没有果报</a:t>
          </a:r>
          <a:endParaRPr lang="en-US" sz="1700" kern="1200" dirty="0"/>
        </a:p>
      </dsp:txBody>
      <dsp:txXfrm>
        <a:off x="2166863" y="2401415"/>
        <a:ext cx="2055390" cy="550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30DF-DB61-4035-9A03-F11367CE3E0B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tx1"/>
              </a:solidFill>
            </a:rPr>
            <a:t>恶业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3499" y="1579724"/>
        <a:ext cx="1545106" cy="904550"/>
      </dsp:txXfrm>
    </dsp:sp>
    <dsp:sp modelId="{C326D49E-BE91-4DD2-BBE8-7E23A60A9D72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66887" y="1912856"/>
        <a:ext cx="237646" cy="238286"/>
      </dsp:txXfrm>
    </dsp:sp>
    <dsp:sp modelId="{EDADF456-2F9A-4253-83A3-1728E178BD0B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2060"/>
              </a:solidFill>
            </a:rPr>
            <a:t>忏悔和发誓不造恶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275446" y="1579724"/>
        <a:ext cx="1545106" cy="904550"/>
      </dsp:txXfrm>
    </dsp:sp>
    <dsp:sp modelId="{481717B8-7F45-45A9-BC40-32711BA9AB67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08834" y="1912856"/>
        <a:ext cx="237646" cy="238286"/>
      </dsp:txXfrm>
    </dsp:sp>
    <dsp:sp modelId="{59E28599-08E4-4F0E-86EF-8FEEEB67B99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C00000"/>
              </a:solidFill>
            </a:rPr>
            <a:t>不定业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30DF-DB61-4035-9A03-F11367CE3E0B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rgbClr val="FF0000"/>
              </a:solidFill>
            </a:rPr>
            <a:t>善业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33499" y="1579724"/>
        <a:ext cx="1545106" cy="904550"/>
      </dsp:txXfrm>
    </dsp:sp>
    <dsp:sp modelId="{C326D49E-BE91-4DD2-BBE8-7E23A60A9D72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66887" y="1912856"/>
        <a:ext cx="237646" cy="238286"/>
      </dsp:txXfrm>
    </dsp:sp>
    <dsp:sp modelId="{EDADF456-2F9A-4253-83A3-1728E178BD0B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2060"/>
              </a:solidFill>
            </a:rPr>
            <a:t>回向和通达空性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275446" y="1579724"/>
        <a:ext cx="1545106" cy="904550"/>
      </dsp:txXfrm>
    </dsp:sp>
    <dsp:sp modelId="{481717B8-7F45-45A9-BC40-32711BA9AB67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08834" y="1912856"/>
        <a:ext cx="237646" cy="238286"/>
      </dsp:txXfrm>
    </dsp:sp>
    <dsp:sp modelId="{59E28599-08E4-4F0E-86EF-8FEEEB67B99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C00000"/>
              </a:solidFill>
            </a:rPr>
            <a:t>定业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28F4-73A2-4CE8-AE79-3309334AE58D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2FEB-358A-413D-91F0-9B49431CD3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3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分别解释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种因</a:t>
            </a:r>
            <a:r>
              <a:rPr lang="en-US" altLang="zh-CN" dirty="0" smtClean="0"/>
              <a:t>- </a:t>
            </a:r>
            <a:r>
              <a:rPr lang="zh-CN" altLang="en-US" dirty="0" smtClean="0"/>
              <a:t>现世报的公案。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分别解释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种因</a:t>
            </a:r>
            <a:r>
              <a:rPr lang="en-US" altLang="zh-CN" dirty="0" smtClean="0"/>
              <a:t>- </a:t>
            </a:r>
            <a:r>
              <a:rPr lang="zh-CN" altLang="en-US" dirty="0" smtClean="0"/>
              <a:t>现世报的公案。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08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7E76-BFC9-42C2-99FF-017C40EC12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85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3B331-5228-4AF7-B334-F7E678DA2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9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3033-2C87-4376-AAEA-0A5A4EDA36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4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FD14-A1D8-4B70-9E24-87C47B67F7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9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B86F-0567-488D-A29C-3015E3EB25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0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6023-3B84-464A-BF01-C26A5C6072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5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B45B-B65D-49F0-ADDC-1659B11848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0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E527-EE41-42C1-8FEF-6AC5F17087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5C3F-1AF0-4128-A34B-2BD6972753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8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F072-C6CF-4A43-BF95-DE16515496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8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00-5C72-4320-A7DB-9190954F1F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73579-B9B2-47D2-A84F-14E28F5581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zh-CN" altLang="en-US" b="1" dirty="0" smtClean="0">
                <a:solidFill>
                  <a:srgbClr val="C00000"/>
                </a:solidFill>
              </a:rPr>
              <a:t>第</a:t>
            </a:r>
            <a:r>
              <a:rPr lang="zh-CN" altLang="en-US" b="1" dirty="0">
                <a:solidFill>
                  <a:srgbClr val="C00000"/>
                </a:solidFill>
              </a:rPr>
              <a:t>六课：浅谈因果关系</a:t>
            </a:r>
            <a:br>
              <a:rPr lang="zh-CN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895601"/>
            <a:ext cx="36576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PART TWO</a:t>
            </a:r>
          </a:p>
          <a:p>
            <a:pPr marL="0" indent="0">
              <a:buNone/>
            </a:pPr>
            <a:endParaRPr lang="en-US" altLang="zh-CN" sz="4000" b="1" dirty="0" smtClean="0"/>
          </a:p>
          <a:p>
            <a:pPr marL="0" indent="0">
              <a:buNone/>
            </a:pPr>
            <a:r>
              <a:rPr lang="zh-CN" altLang="en-US" sz="4400" b="1" dirty="0" smtClean="0"/>
              <a:t>重 点 讲 解</a:t>
            </a:r>
            <a:endParaRPr lang="en-US" sz="4400" b="1" dirty="0"/>
          </a:p>
        </p:txBody>
      </p:sp>
      <p:pic>
        <p:nvPicPr>
          <p:cNvPr id="2050" name="Picture 2" descr="http://i01.c.aliimg.com/img/ibank/2014/877/355/1330553778_2137992294.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75073"/>
              </p:ext>
            </p:extLst>
          </p:nvPr>
        </p:nvGraphicFramePr>
        <p:xfrm>
          <a:off x="1971675" y="2219325"/>
          <a:ext cx="47434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icture" r:id="rId3" imgW="4743360" imgH="4638600" progId="StaticMetafile">
                  <p:embed/>
                </p:oleObj>
              </mc:Choice>
              <mc:Fallback>
                <p:oleObj name="Picture" r:id="rId3" imgW="4743360" imgH="46386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1675" y="2219325"/>
                        <a:ext cx="4743450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云形标注 5"/>
          <p:cNvSpPr/>
          <p:nvPr/>
        </p:nvSpPr>
        <p:spPr>
          <a:xfrm>
            <a:off x="3657600" y="381000"/>
            <a:ext cx="3124200" cy="2289048"/>
          </a:xfrm>
          <a:prstGeom prst="cloudCallou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50000">
                <a:srgbClr val="FFD47D">
                  <a:tint val="44500"/>
                  <a:satMod val="160000"/>
                </a:srgbClr>
              </a:gs>
              <a:gs pos="100000">
                <a:srgbClr val="FFD47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谢谢慈师的加持！现在明白</a:t>
            </a:r>
            <a:r>
              <a:rPr lang="zh-CN" altLang="en-US" b="1" dirty="0">
                <a:solidFill>
                  <a:schemeClr val="tx1"/>
                </a:solidFill>
              </a:rPr>
              <a:t>了：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如果想解脱，就要种解脱的因，有了因就一定有果！</a:t>
            </a:r>
          </a:p>
        </p:txBody>
      </p:sp>
    </p:spTree>
    <p:extLst>
      <p:ext uri="{BB962C8B-B14F-4D97-AF65-F5344CB8AC3E}">
        <p14:creationId xmlns:p14="http://schemas.microsoft.com/office/powerpoint/2010/main" val="2501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zh-CN" altLang="en-US" b="1" dirty="0" smtClean="0">
                <a:solidFill>
                  <a:srgbClr val="C00000"/>
                </a:solidFill>
              </a:rPr>
              <a:t>第</a:t>
            </a:r>
            <a:r>
              <a:rPr lang="zh-CN" altLang="en-US" b="1" dirty="0">
                <a:solidFill>
                  <a:srgbClr val="C00000"/>
                </a:solidFill>
              </a:rPr>
              <a:t>六课：浅谈因果关系</a:t>
            </a:r>
            <a:br>
              <a:rPr lang="zh-CN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438400"/>
            <a:ext cx="4953000" cy="2819400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4400" b="1" dirty="0" smtClean="0"/>
              <a:t>总结及问题探讨</a:t>
            </a:r>
            <a:endParaRPr lang="en-US" sz="4400" b="1" dirty="0"/>
          </a:p>
        </p:txBody>
      </p:sp>
      <p:sp>
        <p:nvSpPr>
          <p:cNvPr id="4" name="AutoShape 2" descr="data:image/jpeg;base64,/9j/4AAQSkZJRgABAQAAAQABAAD/2wCEAAkGBxITEhUUExMVFBUXGBwaGBcYGRgWGBkcGBsbGh0aGBgbHCggGhwlHBgYITEhJSkrLi4uHB8zOjMsNygtLisBCgoKDg0OGhAQGzQkICQsNCwsLywsLCwsLDQsLCwsLCwsNCwsLCwsLCwsLCwsLCwsLCwsLCwsLCwsLCwsLCwsLP/AABEIARMAtwMBIgACEQEDEQH/xAAcAAACAgMBAQAAAAAAAAAAAAAAAwIEAQUIBgf/xABHEAABAgQEAQgGBgkEAAcAAAABAhEAAyExBBJBUWEFInGBkaGx8AYHEzLB0TVCU3PS4RQXIyVDUmKi8RUzcpIWY4KTo8Li/8QAGQEAAgMBAAAAAAAAAAAAAAAAAAECAwQF/8QAMhEAAgIABAUDAwIFBQAAAAAAAAECEQMEITISFDFRcTNBoRNSYSLwI0JikeEVgbHR8f/aAAwDAQACEQMRAD8A+GwQQQAEEEEABBBBAAQQQQAEEEEABBBBAAQQQQAEEEEABBBBAAQQQQAEEEEABBBBAAQQR9R9G/VthsRhZM5c2cFTE5iE5GFTbmvFeJixw1cicIObpHy6CPsX6psJ9tiP7PwxMeqTB/bz/wCz8MU85hFnLzPjUEfZf1R4Q2nYg/8AT8NeqBPqjwhf9tPp/wAOGmXjBzmF+0HLzPjUEfZT6o8J9vP/ALPwxgeqTCfbT/7Pwwc5hdw5eZ8bgj7L+qPCfbz/AP4/wxH9U2E+2n9svh/Txg5zC7hy8z45BH2Q+qTCfbT+2X+GIfqmwv20/wDs/DC53C7/AAHLTPj0EfYz6pcJ9tP/ALPwxE+qfCfbT/7Pwwc7hd/gOWmfHoI+xfqlwv20/wDs/DEVeqjCD+NP7Zf4YOdwu/wHLTPj8EfYT6p8J9vP7UfhhaPVbg1FkzsQqj0yNelSlt9dIazmE/8AwOWxD5FBH2D9U2GHvTZ4/wDbbuTET6qcL9tP/s/DC53C7hy0z5DBH15Hqpwp/jT9f5NP/TGj9NPQORg8KZyJkxSsyQysrMS2gESjm8OTSQngTStnz2CCCNJSEdE+gIJ5Pwv3fxJ7I52jon0Bb/T8K/2YbtMYs9sXk05bczeTFgBy5FqX6IpYFZmTqnmBLhINC5ABJ1NSG4QcoklQSHaw0qX+EU0yhLd0OEPmIUXfQMwq7atGDDimmbn+leTaY3FrzDJmCUl1nKVOBdIaopV+rWHY5QMvOks1QeGx3EJkTVlJcDMSSlOwoACd7mKc7EFaARnADpUg5W5pD8Du7xFQvRDelFzDTs9CajTfjFlnjzuCSpCyVEnZ9js1NxHollxwvClGhPuLNbn4PwiMwd0NUH00hBX5vFYGQeI+MZIpCV4jm0Se7vFTGF4hGR2U1m1fo6jBQ1Q0PwiJFOEJRNsCkpOljwehdrQ5XnrgqhGQS3Hc/KIrDXieWnnvivi8SEMn6xSVJFxzSASeAKgW49MP3GipjpxIKHIGvix32IjZSlCXLSEgFRALPqdTw47CNfipaAAtJfQg1Y7nf5kdERwUlQmZirmgPpUEBq7V4RZdr8dhtJUkXeTlKC1heclRzDMUlIFsqWNqWMUpmLyTShRzDMQK1FH6WA1MY5RWskkVSGZrEP8AWAVvrS+kU8VhAqqQHSAeJrevS9gRpE1hqWrYrp0bnciseR9axP8Ap6tvaI46x6XATcyW2LdA+Gg6o8161kj9AV94jx3iGB6sfJDGVRaPicEEEd45QR0V6BH93Yan8MeJjnWOgfQlzyfhR/5dgS5vVTWTXrEYs7sXk05bczcBYMzQgKApby8PmoCfaHfnEMK67b7xrp4Y5g4CuIPO6AKCMlKyonM2cBzo3y+cYFGjZJ8VMvyMSkEOCCW6A/OAUbOxr+YiKBRT05xSQ2tQeneM+yBAloqOL0vXYwibhVDNUkZnZgfA0hKrHK6F42UxA2SOGpjZyy6AygWHTo0aafmzVBJo27BmtrV76xdnTKBaE7Pkct01ZuDQnHSx8V1HsWi+rf44QiavK1Az3JAA27YkhYNGIOoN+l9Yl7N3cAgF+wX74rQU2VkSlFWex/pLg1ArZ79lNIb7KZm+qK7U2+EPSSl0p7+n5QtePSNU3b3jdrwa+xOkupVXKUFOA6i4JJsLU7YlKnEnKwJAuLdnVxi1MRmYk6aUHdEEykocCld94L01Ita6Gcx2irilAg86oBPTUW66PDpqg7KLAinSflTt2iljZLEEOPeBq7gsczANQA8L8DDirYXWo45BLOXMztVnJcENoKxXwGJLihJCWIDFwGYjjYNwFoxgJi2IZNaB6hxo2tImqVkc/XU3BuzQxPpowf6paGMViUrId0pJDuGBa5O5HA6dk0LQJcw1di9XfQEcOuMrw0sghKgS7vo42rvXthGPokI5v9RDDWj+PZBo9ELo7Yvk0oBXk51a1SHvYa0jR+tRb8nqb7REemwkgBCUHWpYMoE8QagfnHmPWilA5OVlLn2iOkAEjspEsL1o+SOM7g2+x8VgggjuHKCOhPQZX7uwoZQ5gciuZ3YFiDau1I57joX0FlBXJ+GSAAfZhywJZzUedoxZ3YvJpy25m5VgZauclJavS9nG/wCUMMv6pNALZQbU1iMxCsoyrytooknpLUSbdFYeZ6kKSFkF72FRuTRmL2Ec12bk49iuZCX5qzsaP4dPfeJoZg0yn/EfOMTMXMCsvMbcVu1g76+NIzInqc510BZgHc02SDluOrWFTHcTMvDBRqH3LFPZuRtClrUOaSsBq6EEOd6gCjPGMViSSWU4ZmDgkPar7M/E0aKuRKyHW1w1rUu/fDpkW17D1LyqzKKjTKKOeJPl4hNBKXUaCoAoOsjzXjDP0ZhzlO5FSdRYjgXt0RKaoKYDor39zQkGrKoGZKS5rq/E3/P4wlWHLihfUnzx7ItJYUD00SD4D41hU1bPzbcGPZeJKRL6VjQFhOUNSzjY2o3kxleJypAUmpo4oHrd4Uid/wAgN7dTawYxJKa3oXA0Hh0iI6PqPhlHoZxOIAFRlDHnBiLED47N4RlEK5qWrQlKgBYPUBza1u2GSEBSCk1Yi9C9wCOBHfCpqcgAKXH1gKdd/gLQ6I2OTIQklYIFaZnrTQux27C8SVKozSw99GLE6hx3QpKgxASW0zJJKnbUV310EKLe7mQkPetQ1mtc064HZJSXYtS5SQyXleJf89ohNQhOUKUMzswAT23IBFeqMT1OBmzCwFWro9ANRzhtEJMhCmMw6sRxrcmuVu+EPiHTxm5yMytwLUa4I50eO9Z0sjk9Tpy89AsADU3O8eymYpYAAGUO1HcDhuLOQI8h61Zz8nsS59okvwffWJ4HqR8lWLsZ8VgggjunKCOh/QRbcnYXTmPWr1LdUc8R0d6vvo7C/d/EtGPO7V5NGW3M2wWLbkmxPU7V7OuMGWSp2rcaDxiwvTqr1t4RIMK935xzDctehXEoijBtHN+lriEHDEPzmfZ36qtvpFidikkHKQDRu7sitiklnNTRzoz7HRoKB2nTEolocsHIehoS1SwJr190Z9lzs4JALaBJ6ACOjviyuUCymYtbvqHYwmdOSihvoNddGf4RKMZSdRVjbilciawwvXdzbpvv2mFBKQXUvIn+5XBIue+IpWpSgClknU3PVQjrvD5nJspNffVqTW2gGw0uRE1CMH/Ef+y1f/SIyxJNfo+SgcVMUoplS1FIOgBS4OpcA21JNPdhqJSwOeqrvVIFGsAK7mvfF9c2xsGYRqOW8YsDKj/cUHSWcBmqdO/WHLFUo/ThFJd/f+4oQalxSbf/AB/Y2+DxCTLYCmx1heJwmUZk21G3EcIp4Oe6EqFXAtrG1kEqvaM/RlrdM16Uh/Ai/wDituETC92fQ/C9OnwjE1OVagNC4Pe3GIZnr1gdgs99eyGNqxcsZ1Zj7gNNK7s3kxlOBSzup97EA9TRMf1OWDJ4E0rWuvGISxNAJUH6DXXfw/xDK2kglYRqh+B1s1HekT/RxY5taPqei0WJc0F7uLg3HnhGVDaItjKowYuHHxenTHkvWpICcAq/voAqbOaR7dBcX6Y8d62T+71AaTEfGLMD1Y+SGLsZ8QgggjunLCOj/QBH7twpB/hi9rmOcI6Q9X1eTsL90PExizuxeTRl9zN6BxB8IXiMqiQ+Vg5NgfN4ZNLVZz4+WispJSHBPF7v5eObRtUnF2jAQKGr0vc/lE5rhqA6t0WvYD4xNKkUJIGl/LQqbNSpTJrlAFO8ju7IadMko2ivigvIVKOUbIoetV3DaARNfskB0IKKc59bEMTUm+rdEOWsEahtGr2RVw8jOXPuiw3i15iXA49F+/3qKOHBata9xmENUbRPEmpIHcfJhaVFJH9KvPbEpynckNxZqaRnZNrU1g9oqYEJqpb3shKfeUWvVgBRyYfisPMScqpCpibhUtSTlPFK1A9mZ+EbbDyxwcBnve/eAYaH06zeJ2gcnZ5/DY5LMHFcrMQQRcFJAIIjY4YORUxXm4QZ1Keq1ZqBtAKl6lgK0tDgwDsG8OJiMqvQdWZx7CYGb3PiYXgZXtFBIIuRXTKCo08IniEiqgXFgBwPxitOkZCCLGh6fzhxaT1CtKHzZQStSAQWaopQ0qHuIpYyWpTIzUO4BfrPRpsYsSaKsz34ACnfEiqoNKHu/Jn6REpNcWioUkn0FYmSRkOqadPDqL9kPRixQFLFq2vtm3aIz5ksu9Sk2qT1P4wJTmLuFAC/FwQ1TXsiD1QsNxT/AFD8r6U0e7aaR471sD93K0/aI+Me0FvPwjxnra+jz94jxMTwPUj5K8bbI+HwQQR3TlhHSPq+J/07Cs3+2PExzdHSXq++jcL92KdZjHndi8mjL7mb81aEYhTBwa0Z+3zxh5aKc8hRIBYgBuD37m8Y5qNYueCUFy5qWA7BDsHgU5a+9rUte1DaIgKqSdoYiaxcfLtpf8oVlquqKeKl87IMz0Dmt2J6QCCeyLkkpAZJDCl4q8pTkKY1BFNXuO5nhuCkjJs5OhNOmCUr1G41FFXlPEhHOAcmgDgV33YanQB4ry0TJkvm5UKNvrMpqit2roLRslygo8BQ3ALb7gOaVrGFqLggPQsOo04aQ1VfkipNGOS8HkQ6lFalNmJ1I4AAA128IOVZi5cvmAndy6t2D0rap1iv7bWWrKSoBSTYG5Ph+UPlznOUrzlQIoAEjfrakK3ZZwtFGVifaVAIzVqGLbKrRoaEKFalnZiHpuH8tFPlmUUgzEqyjMAMqQ9aCpLM/B4v4acpOVJGYNUpqATcPqO2BqlaBSVtFdCHBJSqjWoNbjd/hDjlCSgghyeLUcF+yHTZygCzEmo6ugV64WiXmcZimpdPn4PC19xSlGtBElRZrEFjR+DcS79sOUkihzAs7EEFjrxiMomXMcGoqCqumveHia5qphdTUDAAN1toItUYODbevsu5XKU+JJLR9X2FoICXuqorU0oe8RjBgrCiu7s9iB5MNRMCQQTld2PYbt/VGMGsVZy9XOp17zFYn1Gy5QAAD01FHO8eQ9bP0er7xHiY9okx4z1t/R5r/ER8YlgepHyRxNjPh0EEEd05gR0j6AFuTcJ92PE6xzdHSHoAR/p2F+6HiYx53YvJoy+5noD2QlUolQUNuh698M8tC8XNKKgj8hU16PCOW3RujHidESqvZR6ba9HmsCwkhRzpGUlwbktoX1NGhUucFVF9Rax6f6ojPkpKszsdWPjpDjJdass4adMnyaPe6R4RcihyeplKBate/wDxF+FIhLqViad3cXhKJwJoQWUa2oqteitYdiCB5+G0VlozMRcBm0IPHw0hoErQzHYR1gpAY30bjEZmDEtil2dlOTV2qNqnTR+EMkzUvlUcp3NH/PhD1JBSoDnAggixs1ILaHxaFTFSwUqSXar0H1SPi8RnSikZnIA4Eg6aWPCKuEmmYogkg/WT8RwJ8Wh8zCKWPecDQ8KFhYwPQfCnIymY7qALN41ccKQ6RhwKmpNXN4MJJUBzi/zG3Cjw8wmyuqZrsUf2uwyj/wC3HjEkqGh+Xf0W8IjOrMPD5V6b2h8xUt8qFFdCX22andDrQuSddBSEAu5GzdQtEpBJXSgFxTXZolLUgA5vrGgdn0oH4Q1CQA4bqG3nvhMg4vqC+B+MeN9bP0cr7xHiY9mI8Z62/o9X3iPjE8D1I+SrE2M+HQQQR3TmBHRnoBMbk7C/djxMc5x0P6DrV/p2FYK/2+BFzo7xizuxeTTltzPTFQ2iviMMVA5SRV2+XXEpcws+btD+AcW2gXMBDdR6+AvHLas3wm4O0INLG19Qab9ndEpRJDbAVfS2nR3xNCg7ceuh1DXcQichQDM29j0U7N4mRTIhYCgsEHdvOzdkbMmlI1nswRsWN2JO1ex4dg57cxVNvlpBJdh3asyuhJLl7UFPDZt++EZ31BezM3x4+TFteI/lD8TTs32vFbDkFTk6N2mr9ncIQlqSn4dRAL5k3I2br4RXUosMoOrC9z3hwW6YuqRqkl+F+6KyXdi92DX6htApEuFVdBOkISUlsyx1seFHFuzeGSp1yDZzvzVF3B6dYYmWBenTQ+eiKyJPOoHFWejAiten4wrvqAxyDmo2rEEVP+fziwqYACToKxSCQDYhI495BHx3jOJmuQkGhueqg2262h0LqxKQ9Tqd+s95bqiaUBAZIDnSz8KxAB6AioNACSGtnDv3DWMBCnCTUXF6toC3RSCifFoSWhSwE2ygNW9qkjwEWsPKyl82bRj4whCBqyTp36/HhFhMxw7016fPjAxfUlXCTU/DojxHrXnPyeq5/aIrpc0j1eJmsLBtQbtsdn2jyHrRCjyeom2dF6a6DQdNYngepHyU4uxnxaCCCO4cwI6N9X/0dhfux4mOco6E9BcalPJ+FB0ljfcxjzquK8mjL7memmSn4Hf57jhCUAWLg6AHW9NCDDP0lPlogvEJNCPPbSOZTNtkpjipANdNDaILmUOr9vZCp0vmgpJqWAFurzpFmXIILr5zgubBNmAEKySQlBZ6Hr1/60BhiUAkkh26uO3zhkoJZSgG0ue0+dIxmA1eh83hthVMwUOG81v84wEh+4W6zvGVLUBYN0/lWFueGr1qHLlh84CN9iQTq5L2vv8AJoTJTLzKCg6nLXsNjDDNAPRQNVor4dDKJqQ5O9+iF1LI6IcuV/IVJPFRPdWMIBfnZTzmoG7eMSzMTqOxn42I8IwVHazG9T1fGGkRcmSKGHmrWHn4xVnhINaOznoNaQ/2pIsKcb/KJrAUGZ3HT1iF0BMpZBspgLl2fgl71HANFhABobi+/Cg4RIYVKA7qaxFGHEBqRlUg1KXS1lb61AuHe7Q2x0JkprSqtjRt37T3Qicsghi5Js1Ca9fdGRNWFZQ7mtbHi+o4RaTLq5qo6/AcIVioWiUTVTD+kV41OpePKetk/u5X3iPEx7GPHetr6OV94jxMWYHqR8leLsZ8OgggjuHMCPvnoKpP6DhnctLGranXubaPgcff/QXMMBhiEn/bBsNCavGTObV5L8vuZuxODuAKdb9d+DcYaichlPQi4s42f4dUITM5zqArp1szdEWHTmqDwDtW9GuXqfyjmyNkSUuYkHOTU2AIJA2DXiwuY6SVJy15tbjQ8OiEJlBPOUwJ3Nn0eLElSS4+qRYilbjoMVl0WlqQws2nNttDVqJFvj8YWmQFJDJKBtQMH0albxH2OYsCQA41uICTjFt6kk3r3AjvIMLmg8R3JHc5gShQDBeYi/Ts2nXE5yFMwVzmfj2bQCUEn1FS5Q1L9AMTKE6uO3xFHjC5RDc93s/g3n5xmSVBiTQCvbt2Qx8KfuNDaZj2AeAhi1vdLwidJVcKDUYcdh4xkycyXBrwsd+EIjwLuZ9mdABGUqUAwHhEFSiQwWxF9epQjMtFcpL0fizs8AcK7kZywKqUKaPGZK0gBkmr1FQOkkxCWtGbK4W3OFlMQaU0PGJqQSC4LE27djf8oCTpKispYFFi9iHb/wDJglzDQ/VU7Oz92lIkUEDRQ2LP0bGKWIA91OYK/kZ9NzYV3gKy6rEIH1k9ojxvrWmlXJ6mDJ9ohtzU1bQR6vD4ICqucdBoNbaniY8z62vo9X3iPExbg19WPkrxNjPh0EEEdw5gR0P6DKB5Ow24lh9CA5A+PCOeI6K9BZb8m4WrH2VDqKqjFnti8mnLbmbYpCQ5LkVY17SHaJJBUxS6GDOWJLto1OmCU4BzFlGgvl6iD4tpFbELIGWnFrHzWOb1NyVs2GHkpNb8bk9e3RGZOJlqUZaWOW9KdVGPVGcKr9mNKa6RS/RxlKlKLgu7sA3AcGFXuISQUX54yhwWGvDiIgwNXfW/eITyjOV7JeVOY5d9CI1WE5SOcJysDRVXZQqRSxseL9YnHClJWiDmouvc3kstZuO563iEyaxfXqte8RKgQdoViEpISQeo/GKiynepMzUg5ncir1I2t8oSOUXcFm1a/nfp4QKlqUggV49d/P8AmnlskJYjbhtEqRKOvU2Ptt8wPSSPlDJCgAAkACsVgLOSDT84aPfAzPS+nRxgojrRmY1Xat3oOvhGvx85SmCSUpapF1bJS+lz2UaLRIOYDnHb4t0t5MUSCfn58InCSjr7jcZXq9DaYDDhCQT7xAzK14DqeMScYVTSkJ5gTRb3NKAbMb9O0U1couShgWABSPfc2po/neG4j2aCmiQQXYJAJAcfJuiB223LqyKXYtYw5RmbWvneEkJUN/EfIxWxvKQPNyqANQaVZlfLvirydjiSXSQHb4drwvpugTT09y8VKT/WNwQD1j4x5D1qzweT1DX2iKWNzoY9q8eO9bX0er7xHiYlgepHyV4uxnw+CCCO4cwI6N9AD+7sL92PExzlHRnoF9HYX7seJ89UYs9sXk05bczfTFsDwEayQgFTmwDmLGLniqQH3Nhu3hCMLNQkqfUDr8iOajoR0TGYkrUCyd2GnSe7whqMJlQUsF5nKizZnYVdwKeFOCZeIUkOCMiqOQX6u/e0WPbLKQAGbU6Vp0sIepHoVcHyfQ5CyQSyTprle4a2o4RrZSf2hFaNWlaOHreNpOVmXlKim+ZrE6U6/DaK5TLCWRVWZ1lmJoa9D0iccSSTV9SP005J9icpYIyO29b6ji1rRlU9QbKzAa1tx+cRQCQ+3yiYS+3W7d0QpDcnxWQ9uWZR1sPPdEzPVwpwqIX7MjQ18/lAlqh6954NDobn+ATNWPdIYb1OvbDZUxwcxD7NCGq3i+vCIqo4F9YOEUp2O9qQQxYDT50qGJic5eYZmCXueIdj4wiaauxG48+aw2Wv9moM5eg6evp10hNak0/02ZVKSFS2AD0fj8Lw3F4YEB3O6g6SH2Y9PRFCQQrmqILkbljuknaLkxcwBmSpmzc5i2xDfLbWExdDXz5PvVJAFVe65vRmuSf+trwfouTUjMAdOg9cPkzUh0pqxdKXZJe4qWLVheOnEkEpIIFrjc11pvE3J1wjjd/g2UpTgHcDaPH+tn6OV94jxMenwOKBABBSQLHVtvlHmfWyf3cr7xHxgwfVj5KsXYz4fBBBHcOWEdEegSVHk7C1yj2YtUmp10jneOjPQH6Owv3Y8TGLPbF5NOW3M2eIlNQMBoNOukIkylVayamj0O29vNouzEZjdtvHqgkpU1bW4efGOZeh0F+RKFqUecxGwAp8YlKQSSXoNf8APDxh5SSGdh0QoSVWcAPxr1dXCALorexclwatV2IatDrUDsEImkuQSTVnLPcVPdGz5zUUk7P5HbFIJJulYVqxbXZuJguwWhLDAKLZUkDQAOePG9w0LIOfmu9QR0aOfea3BosyJYKWLUNNxAFu7gLbUCofVqOOIg4qZForKAqec+7a8XNPJiAUGIJPQGYhui1h1mJqXnUCe4bGl6Au94zMlD/lwr2ZW6BSxaJpog4sVLoXAPSGV3N1wySgPx2srd/PGLCJiQCHoQ5NNdS5oLQJH8gYfzG+1B8TEXIkolPFsF3o1jck2AEYwxU9AAQOcDUVtbi8OxGGD2zUq5v1m/REsLJU45oSAas1ek6nqhWqJ6pC5amUSoOGbKA1b9D2oYZKkgnMXYWBI6d6Q8SgdSQH6e1oUMMmqsxberX6W7oVoFaEz5YKqAF93PXvFOZKIN26A79AOl42/sgkguQCbb90VV4MZi6yBUjU8WPj1Q1IaXYjhcMgpDWvRwx4bGPK+tVKhyeoEhQ9oitjc9Rj2UhIFA/SY8l62fo9X3iPExZgv+LHyU421nw+CCCO4csI6I9A5yRydhXUkfsxqNzHO8EUY+D9VJXRbhYnA7o6lVNQfrp6MwbaIGemozpAYNzgbaUMcuwRl5D+r4/yaFnGvY6iVi0l05k3DVo235xk4kGmZFLVHdHLkEPkF93wHOf0nUQxQNSpLglhrt33hcyeCkc4DcOOyOYYIOQX3fA+df2nTczEoye+ANS6adT1ERlTkAjnANo4qBRySWHRHM0EPkV93wR5t9vk6cVMQVOFpBOoI7+FIX7fMSFFCmBDkgAO1aC96dEczwRHkF93wHNvsdPIRLfMVJJ6Qw6BpC8ZPDgZg1zURzLBDWQS/m+BPNfg6TE1JDBYauo8XiwJySOapLg6qYVv3bRzJBA8gn/N8DjnHH2Om5iwAMqwdDzk2NXFbwBSWb2gZmZ07NvHMkER/wBOX3fBPn5djpoKSXdY0bnjSteMYdBFVJc65h4dEczQQf6cvu+P8hz0ux06JyP509ojx/rXmpPJ6gFJP7RFiDqY+JQRZh5LhkpcXT8FUszxJqggggjcZQgj2non6BjGYVeJOJElKFKCgZeYBKMhUrMVpFEKUpv6eySfQIHCHE/pSX9h7X2WTnH9n7Rnz20zB9KbAHiYI9z6V+rpeDlZxO9qTiRh0p9nkzEhbKzFZH1AGtU1pGlT6GY42kapHvy7zAFJHvagiADQQRuleimMBSDKCc+diZktI/ZBZW6ipkgCWupa0XR6BY98vs0uyWGdLutOYJyu4Nw5AS4NYAPMQRuMH6NYmb/tpQrnKQ4myWJQlKlMc7EAKS6hTnAO5iPK3o3isMgLnS8iTl+uhRGcKKcyUqKkuEKuB7p2gA1MEbzkf0VxOJkrnSgkpSrKxLKUrmgJSNVErQkC5KgA8N5O9C8bPVNTKlZ/ZKSlasyQjnKKApKiQFJJSecKMIAPPQR6g+gWMpk9jMJrllzpai3s5c3NRTFLTUhw4fgUkxk+gmNV7Jky/wBooJpMQrI8sTQZmUnKMhJa9LVTmAPMwRZ5QwK5Mwy5jZgEnmqStJC0hSSFJJBBSoGh1itAAQQQQAEEEMw8lS1JQkOpRCUjcksB2wALgjaK9H8SFZDKIUxOUlINLsHqRSl6jcRibyBiE+8gJd2zLQHZgWdVaqHbABrII3SfRTGG0k/9kcbc6rsW3aA+iuMZ/YlruFII30VxgA0sEX8fyPPkpCpsspBLA0Neo8D2HaMQAYwPK+IkgCVPmywDmAQtSQFEZSWBZ8pIfYtDTy9i8uT9InZCnJlzqy5bZcrszQQQAJxHKs9YUFzZigpftFOol5nO553VzlV/qO8P/wDEOMd/0rEOzP7WY7DT3uJgggAXM5axSkhKsROKQCkAzFkAEMQA9mo0Mm8v4tSUpOImsgunnqoTq7uTo50pBBABAcu4t3/SZ7u7+1Xeoe96mvExXnY2asZVzFqFKKUSOa4TQnQKLbOd4xBAAzDcpT5aSiXOmISVBRSlakgqSQUqIBZwQCDuBtBL5TnJDJmrSGCWSopcJJIBa7ElnjMEAEZXKU9OUpnTElIZLLUMopRLGgoLbCCVylPS+WdMS92WoPa7H+lP/UbQQQAV1rJqSTQCtaAMB1AARGCCAAggggAIylRBBBYioIoRBBABaPKc8/xptb89WvXGf9VxH283X66tb68IIIAMHlOf9tN/7q164DynPP8AGm6/XVrfXWCCABU/FzF++taqk85RNTc11O8EEE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TEhUUExMVFBUXGBwaGBcYGRgWGBkcGBsbGh0aGBgbHCggGhwlHBgYITEhJSkrLi4uHB8zOjMsNygtLisBCgoKDg0OGhAQGzQkICQsNCwsLywsLCwsLDQsLCwsLCwsNCwsLCwsLCwsLCwsLCwsLCwsLCwsLCwsLCwsLCwsLP/AABEIARMAtwMBIgACEQEDEQH/xAAcAAACAgMBAQAAAAAAAAAAAAAAAwIEAQUIBgf/xABHEAABAgQEAQgGBgkEAAcAAAABAhEAAyExBBJBUWEFInGBkaGx8AYHEzLB0TVCU3PS4RQXIyVDUmKi8RUzcpIWY4KTo8Li/8QAGQEAAgMBAAAAAAAAAAAAAAAAAAECAwQF/8QAMhEAAgIABAUDAwIFBQAAAAAAAAECEQMEITISFDFRcTNBoRNSYSLwI0JikeEVgbHR8f/aAAwDAQACEQMRAD8A+GwQQQAEEEEABBBBAAQQQQAEEEEABBBBAAQQQQAEEEEABBBBAAQQQQAEEEEABBBBAAQQR9R9G/VthsRhZM5c2cFTE5iE5GFTbmvFeJixw1cicIObpHy6CPsX6psJ9tiP7PwxMeqTB/bz/wCz8MU85hFnLzPjUEfZf1R4Q2nYg/8AT8NeqBPqjwhf9tPp/wAOGmXjBzmF+0HLzPjUEfZT6o8J9vP/ALPwxgeqTCfbT/7Pwwc5hdw5eZ8bgj7L+qPCfbz/AP4/wxH9U2E+2n9svh/Txg5zC7hy8z45BH2Q+qTCfbT+2X+GIfqmwv20/wDs/DC53C7/AAHLTPj0EfYz6pcJ9tP/ALPwxE+qfCfbT/7Pwwc7hd/gOWmfHoI+xfqlwv20/wDs/DEVeqjCD+NP7Zf4YOdwu/wHLTPj8EfYT6p8J9vP7UfhhaPVbg1FkzsQqj0yNelSlt9dIazmE/8AwOWxD5FBH2D9U2GHvTZ4/wDbbuTET6qcL9tP/s/DC53C7hy0z5DBH15Hqpwp/jT9f5NP/TGj9NPQORg8KZyJkxSsyQysrMS2gESjm8OTSQngTStnz2CCCNJSEdE+gIJ5Pwv3fxJ7I52jon0Bb/T8K/2YbtMYs9sXk05bczeTFgBy5FqX6IpYFZmTqnmBLhINC5ABJ1NSG4QcoklQSHaw0qX+EU0yhLd0OEPmIUXfQMwq7atGDDimmbn+leTaY3FrzDJmCUl1nKVOBdIaopV+rWHY5QMvOks1QeGx3EJkTVlJcDMSSlOwoACd7mKc7EFaARnADpUg5W5pD8Du7xFQvRDelFzDTs9CajTfjFlnjzuCSpCyVEnZ9js1NxHollxwvClGhPuLNbn4PwiMwd0NUH00hBX5vFYGQeI+MZIpCV4jm0Se7vFTGF4hGR2U1m1fo6jBQ1Q0PwiJFOEJRNsCkpOljwehdrQ5XnrgqhGQS3Hc/KIrDXieWnnvivi8SEMn6xSVJFxzSASeAKgW49MP3GipjpxIKHIGvix32IjZSlCXLSEgFRALPqdTw47CNfipaAAtJfQg1Y7nf5kdERwUlQmZirmgPpUEBq7V4RZdr8dhtJUkXeTlKC1heclRzDMUlIFsqWNqWMUpmLyTShRzDMQK1FH6WA1MY5RWskkVSGZrEP8AWAVvrS+kU8VhAqqQHSAeJrevS9gRpE1hqWrYrp0bnciseR9axP8Ap6tvaI46x6XATcyW2LdA+Gg6o8161kj9AV94jx3iGB6sfJDGVRaPicEEEd45QR0V6BH93Yan8MeJjnWOgfQlzyfhR/5dgS5vVTWTXrEYs7sXk05bczcBYMzQgKApby8PmoCfaHfnEMK67b7xrp4Y5g4CuIPO6AKCMlKyonM2cBzo3y+cYFGjZJ8VMvyMSkEOCCW6A/OAUbOxr+YiKBRT05xSQ2tQeneM+yBAloqOL0vXYwibhVDNUkZnZgfA0hKrHK6F42UxA2SOGpjZyy6AygWHTo0aafmzVBJo27BmtrV76xdnTKBaE7Pkct01ZuDQnHSx8V1HsWi+rf44QiavK1Az3JAA27YkhYNGIOoN+l9Yl7N3cAgF+wX74rQU2VkSlFWex/pLg1ArZ79lNIb7KZm+qK7U2+EPSSl0p7+n5QtePSNU3b3jdrwa+xOkupVXKUFOA6i4JJsLU7YlKnEnKwJAuLdnVxi1MRmYk6aUHdEEykocCld94L01Ita6Gcx2irilAg86oBPTUW66PDpqg7KLAinSflTt2iljZLEEOPeBq7gsczANQA8L8DDirYXWo45BLOXMztVnJcENoKxXwGJLihJCWIDFwGYjjYNwFoxgJi2IZNaB6hxo2tImqVkc/XU3BuzQxPpowf6paGMViUrId0pJDuGBa5O5HA6dk0LQJcw1di9XfQEcOuMrw0sghKgS7vo42rvXthGPokI5v9RDDWj+PZBo9ELo7Yvk0oBXk51a1SHvYa0jR+tRb8nqb7REemwkgBCUHWpYMoE8QagfnHmPWilA5OVlLn2iOkAEjspEsL1o+SOM7g2+x8VgggjuHKCOhPQZX7uwoZQ5gciuZ3YFiDau1I57joX0FlBXJ+GSAAfZhywJZzUedoxZ3YvJpy25m5VgZauclJavS9nG/wCUMMv6pNALZQbU1iMxCsoyrytooknpLUSbdFYeZ6kKSFkF72FRuTRmL2Ec12bk49iuZCX5qzsaP4dPfeJoZg0yn/EfOMTMXMCsvMbcVu1g76+NIzInqc510BZgHc02SDluOrWFTHcTMvDBRqH3LFPZuRtClrUOaSsBq6EEOd6gCjPGMViSSWU4ZmDgkPar7M/E0aKuRKyHW1w1rUu/fDpkW17D1LyqzKKjTKKOeJPl4hNBKXUaCoAoOsjzXjDP0ZhzlO5FSdRYjgXt0RKaoKYDor39zQkGrKoGZKS5rq/E3/P4wlWHLihfUnzx7ItJYUD00SD4D41hU1bPzbcGPZeJKRL6VjQFhOUNSzjY2o3kxleJypAUmpo4oHrd4Uid/wAgN7dTawYxJKa3oXA0Hh0iI6PqPhlHoZxOIAFRlDHnBiLED47N4RlEK5qWrQlKgBYPUBza1u2GSEBSCk1Yi9C9wCOBHfCpqcgAKXH1gKdd/gLQ6I2OTIQklYIFaZnrTQux27C8SVKozSw99GLE6hx3QpKgxASW0zJJKnbUV310EKLe7mQkPetQ1mtc064HZJSXYtS5SQyXleJf89ohNQhOUKUMzswAT23IBFeqMT1OBmzCwFWro9ANRzhtEJMhCmMw6sRxrcmuVu+EPiHTxm5yMytwLUa4I50eO9Z0sjk9Tpy89AsADU3O8eymYpYAAGUO1HcDhuLOQI8h61Zz8nsS59okvwffWJ4HqR8lWLsZ8VgggjunKCOh/QRbcnYXTmPWr1LdUc8R0d6vvo7C/d/EtGPO7V5NGW3M2wWLbkmxPU7V7OuMGWSp2rcaDxiwvTqr1t4RIMK935xzDctehXEoijBtHN+lriEHDEPzmfZ36qtvpFidikkHKQDRu7sitiklnNTRzoz7HRoKB2nTEolocsHIehoS1SwJr190Z9lzs4JALaBJ6ACOjviyuUCymYtbvqHYwmdOSihvoNddGf4RKMZSdRVjbilciawwvXdzbpvv2mFBKQXUvIn+5XBIue+IpWpSgClknU3PVQjrvD5nJspNffVqTW2gGw0uRE1CMH/Ef+y1f/SIyxJNfo+SgcVMUoplS1FIOgBS4OpcA21JNPdhqJSwOeqrvVIFGsAK7mvfF9c2xsGYRqOW8YsDKj/cUHSWcBmqdO/WHLFUo/ThFJd/f+4oQalxSbf/AB/Y2+DxCTLYCmx1heJwmUZk21G3EcIp4Oe6EqFXAtrG1kEqvaM/RlrdM16Uh/Ai/wDituETC92fQ/C9OnwjE1OVagNC4Pe3GIZnr1gdgs99eyGNqxcsZ1Zj7gNNK7s3kxlOBSzup97EA9TRMf1OWDJ4E0rWuvGISxNAJUH6DXXfw/xDK2kglYRqh+B1s1HekT/RxY5taPqei0WJc0F7uLg3HnhGVDaItjKowYuHHxenTHkvWpICcAq/voAqbOaR7dBcX6Y8d62T+71AaTEfGLMD1Y+SGLsZ8QgggjunLCOj/QBH7twpB/hi9rmOcI6Q9X1eTsL90PExizuxeTRl9zN6BxB8IXiMqiQ+Vg5NgfN4ZNLVZz4+WispJSHBPF7v5eObRtUnF2jAQKGr0vc/lE5rhqA6t0WvYD4xNKkUJIGl/LQqbNSpTJrlAFO8ju7IadMko2ivigvIVKOUbIoetV3DaARNfskB0IKKc59bEMTUm+rdEOWsEahtGr2RVw8jOXPuiw3i15iXA49F+/3qKOHBata9xmENUbRPEmpIHcfJhaVFJH9KvPbEpynckNxZqaRnZNrU1g9oqYEJqpb3shKfeUWvVgBRyYfisPMScqpCpibhUtSTlPFK1A9mZ+EbbDyxwcBnve/eAYaH06zeJ2gcnZ5/DY5LMHFcrMQQRcFJAIIjY4YORUxXm4QZ1Keq1ZqBtAKl6lgK0tDgwDsG8OJiMqvQdWZx7CYGb3PiYXgZXtFBIIuRXTKCo08IniEiqgXFgBwPxitOkZCCLGh6fzhxaT1CtKHzZQStSAQWaopQ0qHuIpYyWpTIzUO4BfrPRpsYsSaKsz34ACnfEiqoNKHu/Jn6REpNcWioUkn0FYmSRkOqadPDqL9kPRixQFLFq2vtm3aIz5ksu9Sk2qT1P4wJTmLuFAC/FwQ1TXsiD1QsNxT/AFD8r6U0e7aaR471sD93K0/aI+Me0FvPwjxnra+jz94jxMTwPUj5K8bbI+HwQQR3TlhHSPq+J/07Cs3+2PExzdHSXq++jcL92KdZjHndi8mjL7mb81aEYhTBwa0Z+3zxh5aKc8hRIBYgBuD37m8Y5qNYueCUFy5qWA7BDsHgU5a+9rUte1DaIgKqSdoYiaxcfLtpf8oVlquqKeKl87IMz0Dmt2J6QCCeyLkkpAZJDCl4q8pTkKY1BFNXuO5nhuCkjJs5OhNOmCUr1G41FFXlPEhHOAcmgDgV33YanQB4ry0TJkvm5UKNvrMpqit2roLRslygo8BQ3ALb7gOaVrGFqLggPQsOo04aQ1VfkipNGOS8HkQ6lFalNmJ1I4AAA128IOVZi5cvmAndy6t2D0rap1iv7bWWrKSoBSTYG5Ph+UPlznOUrzlQIoAEjfrakK3ZZwtFGVifaVAIzVqGLbKrRoaEKFalnZiHpuH8tFPlmUUgzEqyjMAMqQ9aCpLM/B4v4acpOVJGYNUpqATcPqO2BqlaBSVtFdCHBJSqjWoNbjd/hDjlCSgghyeLUcF+yHTZygCzEmo6ugV64WiXmcZimpdPn4PC19xSlGtBElRZrEFjR+DcS79sOUkihzAs7EEFjrxiMomXMcGoqCqumveHia5qphdTUDAAN1toItUYODbevsu5XKU+JJLR9X2FoICXuqorU0oe8RjBgrCiu7s9iB5MNRMCQQTld2PYbt/VGMGsVZy9XOp17zFYn1Gy5QAAD01FHO8eQ9bP0er7xHiY9okx4z1t/R5r/ER8YlgepHyRxNjPh0EEEd05gR0j6AFuTcJ92PE6xzdHSHoAR/p2F+6HiYx53YvJoy+5noD2QlUolQUNuh698M8tC8XNKKgj8hU16PCOW3RujHidESqvZR6ba9HmsCwkhRzpGUlwbktoX1NGhUucFVF9Rax6f6ojPkpKszsdWPjpDjJdass4adMnyaPe6R4RcihyeplKBate/wDxF+FIhLqViad3cXhKJwJoQWUa2oqteitYdiCB5+G0VlozMRcBm0IPHw0hoErQzHYR1gpAY30bjEZmDEtil2dlOTV2qNqnTR+EMkzUvlUcp3NH/PhD1JBSoDnAggixs1ILaHxaFTFSwUqSXar0H1SPi8RnSikZnIA4Eg6aWPCKuEmmYogkg/WT8RwJ8Wh8zCKWPecDQ8KFhYwPQfCnIymY7qALN41ccKQ6RhwKmpNXN4MJJUBzi/zG3Cjw8wmyuqZrsUf2uwyj/wC3HjEkqGh+Xf0W8IjOrMPD5V6b2h8xUt8qFFdCX22andDrQuSddBSEAu5GzdQtEpBJXSgFxTXZolLUgA5vrGgdn0oH4Q1CQA4bqG3nvhMg4vqC+B+MeN9bP0cr7xHiY9mI8Z62/o9X3iPjE8D1I+SrE2M+HQQQR3TmBHRnoBMbk7C/djxMc5x0P6DrV/p2FYK/2+BFzo7xizuxeTTltzPTFQ2iviMMVA5SRV2+XXEpcws+btD+AcW2gXMBDdR6+AvHLas3wm4O0INLG19Qab9ndEpRJDbAVfS2nR3xNCg7ceuh1DXcQichQDM29j0U7N4mRTIhYCgsEHdvOzdkbMmlI1nswRsWN2JO1ex4dg57cxVNvlpBJdh3asyuhJLl7UFPDZt++EZ31BezM3x4+TFteI/lD8TTs32vFbDkFTk6N2mr9ncIQlqSn4dRAL5k3I2br4RXUosMoOrC9z3hwW6YuqRqkl+F+6KyXdi92DX6htApEuFVdBOkISUlsyx1seFHFuzeGSp1yDZzvzVF3B6dYYmWBenTQ+eiKyJPOoHFWejAiten4wrvqAxyDmo2rEEVP+fziwqYACToKxSCQDYhI495BHx3jOJmuQkGhueqg2262h0LqxKQ9Tqd+s95bqiaUBAZIDnSz8KxAB6AioNACSGtnDv3DWMBCnCTUXF6toC3RSCifFoSWhSwE2ygNW9qkjwEWsPKyl82bRj4whCBqyTp36/HhFhMxw7016fPjAxfUlXCTU/DojxHrXnPyeq5/aIrpc0j1eJmsLBtQbtsdn2jyHrRCjyeom2dF6a6DQdNYngepHyU4uxnxaCCCO4cwI6N9X/0dhfux4mOco6E9BcalPJ+FB0ljfcxjzquK8mjL7memmSn4Hf57jhCUAWLg6AHW9NCDDP0lPlogvEJNCPPbSOZTNtkpjipANdNDaILmUOr9vZCp0vmgpJqWAFurzpFmXIILr5zgubBNmAEKySQlBZ6Hr1/60BhiUAkkh26uO3zhkoJZSgG0ue0+dIxmA1eh83hthVMwUOG81v84wEh+4W6zvGVLUBYN0/lWFueGr1qHLlh84CN9iQTq5L2vv8AJoTJTLzKCg6nLXsNjDDNAPRQNVor4dDKJqQ5O9+iF1LI6IcuV/IVJPFRPdWMIBfnZTzmoG7eMSzMTqOxn42I8IwVHazG9T1fGGkRcmSKGHmrWHn4xVnhINaOznoNaQ/2pIsKcb/KJrAUGZ3HT1iF0BMpZBspgLl2fgl71HANFhABobi+/Cg4RIYVKA7qaxFGHEBqRlUg1KXS1lb61AuHe7Q2x0JkprSqtjRt37T3Qicsghi5Js1Ca9fdGRNWFZQ7mtbHi+o4RaTLq5qo6/AcIVioWiUTVTD+kV41OpePKetk/u5X3iPEx7GPHetr6OV94jxMWYHqR8leLsZ8OgggjuHMCPvnoKpP6DhnctLGranXubaPgcff/QXMMBhiEn/bBsNCavGTObV5L8vuZuxODuAKdb9d+DcYaichlPQi4s42f4dUITM5zqArp1szdEWHTmqDwDtW9GuXqfyjmyNkSUuYkHOTU2AIJA2DXiwuY6SVJy15tbjQ8OiEJlBPOUwJ3Nn0eLElSS4+qRYilbjoMVl0WlqQws2nNttDVqJFvj8YWmQFJDJKBtQMH0albxH2OYsCQA41uICTjFt6kk3r3AjvIMLmg8R3JHc5gShQDBeYi/Ts2nXE5yFMwVzmfj2bQCUEn1FS5Q1L9AMTKE6uO3xFHjC5RDc93s/g3n5xmSVBiTQCvbt2Qx8KfuNDaZj2AeAhi1vdLwidJVcKDUYcdh4xkycyXBrwsd+EIjwLuZ9mdABGUqUAwHhEFSiQwWxF9epQjMtFcpL0fizs8AcK7kZywKqUKaPGZK0gBkmr1FQOkkxCWtGbK4W3OFlMQaU0PGJqQSC4LE27djf8oCTpKispYFFi9iHb/wDJglzDQ/VU7Oz92lIkUEDRQ2LP0bGKWIA91OYK/kZ9NzYV3gKy6rEIH1k9ojxvrWmlXJ6mDJ9ohtzU1bQR6vD4ICqucdBoNbaniY8z62vo9X3iPExbg19WPkrxNjPh0EEEdw5gR0P6DKB5Ow24lh9CA5A+PCOeI6K9BZb8m4WrH2VDqKqjFnti8mnLbmbYpCQ5LkVY17SHaJJBUxS6GDOWJLto1OmCU4BzFlGgvl6iD4tpFbELIGWnFrHzWOb1NyVs2GHkpNb8bk9e3RGZOJlqUZaWOW9KdVGPVGcKr9mNKa6RS/RxlKlKLgu7sA3AcGFXuISQUX54yhwWGvDiIgwNXfW/eITyjOV7JeVOY5d9CI1WE5SOcJysDRVXZQqRSxseL9YnHClJWiDmouvc3kstZuO563iEyaxfXqte8RKgQdoViEpISQeo/GKiynepMzUg5ncir1I2t8oSOUXcFm1a/nfp4QKlqUggV49d/P8AmnlskJYjbhtEqRKOvU2Ptt8wPSSPlDJCgAAkACsVgLOSDT84aPfAzPS+nRxgojrRmY1Xat3oOvhGvx85SmCSUpapF1bJS+lz2UaLRIOYDnHb4t0t5MUSCfn58InCSjr7jcZXq9DaYDDhCQT7xAzK14DqeMScYVTSkJ5gTRb3NKAbMb9O0U1couShgWABSPfc2po/neG4j2aCmiQQXYJAJAcfJuiB223LqyKXYtYw5RmbWvneEkJUN/EfIxWxvKQPNyqANQaVZlfLvirydjiSXSQHb4drwvpugTT09y8VKT/WNwQD1j4x5D1qzweT1DX2iKWNzoY9q8eO9bX0er7xHiYlgepHyV4uxnw+CCCO4cwI6N9AD+7sL92PExzlHRnoF9HYX7seJ89UYs9sXk05bczfTFsDwEayQgFTmwDmLGLniqQH3Nhu3hCMLNQkqfUDr8iOajoR0TGYkrUCyd2GnSe7whqMJlQUsF5nKizZnYVdwKeFOCZeIUkOCMiqOQX6u/e0WPbLKQAGbU6Vp0sIepHoVcHyfQ5CyQSyTprle4a2o4RrZSf2hFaNWlaOHreNpOVmXlKim+ZrE6U6/DaK5TLCWRVWZ1lmJoa9D0iccSSTV9SP005J9icpYIyO29b6ji1rRlU9QbKzAa1tx+cRQCQ+3yiYS+3W7d0QpDcnxWQ9uWZR1sPPdEzPVwpwqIX7MjQ18/lAlqh6954NDobn+ATNWPdIYb1OvbDZUxwcxD7NCGq3i+vCIqo4F9YOEUp2O9qQQxYDT50qGJic5eYZmCXueIdj4wiaauxG48+aw2Wv9moM5eg6evp10hNak0/02ZVKSFS2AD0fj8Lw3F4YEB3O6g6SH2Y9PRFCQQrmqILkbljuknaLkxcwBmSpmzc5i2xDfLbWExdDXz5PvVJAFVe65vRmuSf+trwfouTUjMAdOg9cPkzUh0pqxdKXZJe4qWLVheOnEkEpIIFrjc11pvE3J1wjjd/g2UpTgHcDaPH+tn6OV94jxMenwOKBABBSQLHVtvlHmfWyf3cr7xHxgwfVj5KsXYz4fBBBHcOWEdEegSVHk7C1yj2YtUmp10jneOjPQH6Owv3Y8TGLPbF5NOW3M2eIlNQMBoNOukIkylVayamj0O29vNouzEZjdtvHqgkpU1bW4efGOZeh0F+RKFqUecxGwAp8YlKQSSXoNf8APDxh5SSGdh0QoSVWcAPxr1dXCALorexclwatV2IatDrUDsEImkuQSTVnLPcVPdGz5zUUk7P5HbFIJJulYVqxbXZuJguwWhLDAKLZUkDQAOePG9w0LIOfmu9QR0aOfea3BosyJYKWLUNNxAFu7gLbUCofVqOOIg4qZForKAqec+7a8XNPJiAUGIJPQGYhui1h1mJqXnUCe4bGl6Au94zMlD/lwr2ZW6BSxaJpog4sVLoXAPSGV3N1wySgPx2srd/PGLCJiQCHoQ5NNdS5oLQJH8gYfzG+1B8TEXIkolPFsF3o1jck2AEYwxU9AAQOcDUVtbi8OxGGD2zUq5v1m/REsLJU45oSAas1ek6nqhWqJ6pC5amUSoOGbKA1b9D2oYZKkgnMXYWBI6d6Q8SgdSQH6e1oUMMmqsxberX6W7oVoFaEz5YKqAF93PXvFOZKIN26A79AOl42/sgkguQCbb90VV4MZi6yBUjU8WPj1Q1IaXYjhcMgpDWvRwx4bGPK+tVKhyeoEhQ9oitjc9Rj2UhIFA/SY8l62fo9X3iPExZgv+LHyU421nw+CCCO4csI6I9A5yRydhXUkfsxqNzHO8EUY+D9VJXRbhYnA7o6lVNQfrp6MwbaIGemozpAYNzgbaUMcuwRl5D+r4/yaFnGvY6iVi0l05k3DVo235xk4kGmZFLVHdHLkEPkF93wHOf0nUQxQNSpLglhrt33hcyeCkc4DcOOyOYYIOQX3fA+df2nTczEoye+ANS6adT1ERlTkAjnANo4qBRySWHRHM0EPkV93wR5t9vk6cVMQVOFpBOoI7+FIX7fMSFFCmBDkgAO1aC96dEczwRHkF93wHNvsdPIRLfMVJJ6Qw6BpC8ZPDgZg1zURzLBDWQS/m+BPNfg6TE1JDBYauo8XiwJySOapLg6qYVv3bRzJBA8gn/N8DjnHH2Om5iwAMqwdDzk2NXFbwBSWb2gZmZ07NvHMkER/wBOX3fBPn5djpoKSXdY0bnjSteMYdBFVJc65h4dEczQQf6cvu+P8hz0ux06JyP509ojx/rXmpPJ6gFJP7RFiDqY+JQRZh5LhkpcXT8FUszxJqggggjcZQgj2non6BjGYVeJOJElKFKCgZeYBKMhUrMVpFEKUpv6eySfQIHCHE/pSX9h7X2WTnH9n7Rnz20zB9KbAHiYI9z6V+rpeDlZxO9qTiRh0p9nkzEhbKzFZH1AGtU1pGlT6GY42kapHvy7zAFJHvagiADQQRuleimMBSDKCc+diZktI/ZBZW6ipkgCWupa0XR6BY98vs0uyWGdLutOYJyu4Nw5AS4NYAPMQRuMH6NYmb/tpQrnKQ4myWJQlKlMc7EAKS6hTnAO5iPK3o3isMgLnS8iTl+uhRGcKKcyUqKkuEKuB7p2gA1MEbzkf0VxOJkrnSgkpSrKxLKUrmgJSNVErQkC5KgA8N5O9C8bPVNTKlZ/ZKSlasyQjnKKApKiQFJJSecKMIAPPQR6g+gWMpk9jMJrllzpai3s5c3NRTFLTUhw4fgUkxk+gmNV7Jky/wBooJpMQrI8sTQZmUnKMhJa9LVTmAPMwRZ5QwK5Mwy5jZgEnmqStJC0hSSFJJBBSoGh1itAAQQQQAEEEMw8lS1JQkOpRCUjcksB2wALgjaK9H8SFZDKIUxOUlINLsHqRSl6jcRibyBiE+8gJd2zLQHZgWdVaqHbABrII3SfRTGG0k/9kcbc6rsW3aA+iuMZ/YlruFII30VxgA0sEX8fyPPkpCpsspBLA0Neo8D2HaMQAYwPK+IkgCVPmywDmAQtSQFEZSWBZ8pIfYtDTy9i8uT9InZCnJlzqy5bZcrszQQQAJxHKs9YUFzZigpftFOol5nO553VzlV/qO8P/wDEOMd/0rEOzP7WY7DT3uJgggAXM5axSkhKsROKQCkAzFkAEMQA9mo0Mm8v4tSUpOImsgunnqoTq7uTo50pBBABAcu4t3/SZ7u7+1Xeoe96mvExXnY2asZVzFqFKKUSOa4TQnQKLbOd4xBAAzDcpT5aSiXOmISVBRSlakgqSQUqIBZwQCDuBtBL5TnJDJmrSGCWSopcJJIBa7ElnjMEAEZXKU9OUpnTElIZLLUMopRLGgoLbCCVylPS+WdMS92WoPa7H+lP/UbQQQAV1rJqSTQCtaAMB1AARGCCAAggggAIylRBBBYioIoRBBABaPKc8/xptb89WvXGf9VxH283X66tb68IIIAMHlOf9tN/7q164DynPP8AGm6/XVrfXWCCABU/FzF++taqk85RNTc11O8EEEAH/9k="/>
          <p:cNvSpPr>
            <a:spLocks noChangeAspect="1" noChangeArrowheads="1"/>
          </p:cNvSpPr>
          <p:nvPr/>
        </p:nvSpPr>
        <p:spPr bwMode="auto">
          <a:xfrm>
            <a:off x="307975" y="-16383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hn1c.com/pic.asp?url=http://upfile.asqql.com/2009pasdfasdfic2009s305985-ts/2012-2/20122522363852997_asqql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2" y="3505200"/>
            <a:ext cx="29981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云形标注 5"/>
          <p:cNvSpPr/>
          <p:nvPr/>
        </p:nvSpPr>
        <p:spPr>
          <a:xfrm>
            <a:off x="1432658" y="1682657"/>
            <a:ext cx="2758342" cy="1706499"/>
          </a:xfrm>
          <a:prstGeom prst="cloudCallou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50000">
                <a:srgbClr val="FFD47D">
                  <a:tint val="44500"/>
                  <a:satMod val="160000"/>
                </a:srgbClr>
              </a:gs>
              <a:gs pos="100000">
                <a:srgbClr val="FFD47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随</a:t>
            </a:r>
            <a:r>
              <a:rPr lang="zh-CN" altLang="en-US" b="1" dirty="0" smtClean="0">
                <a:solidFill>
                  <a:schemeClr val="tx1"/>
                </a:solidFill>
              </a:rPr>
              <a:t>喜师兄们的明白啊，可我还有些问题耶？？？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总</a:t>
            </a:r>
            <a:r>
              <a:rPr lang="zh-CN" altLang="en-US" b="1" dirty="0" smtClean="0">
                <a:solidFill>
                  <a:schemeClr val="tx1"/>
                </a:solidFill>
              </a:rPr>
              <a:t>结之后再</a:t>
            </a:r>
            <a:r>
              <a:rPr lang="zh-CN" altLang="en-US" b="1" dirty="0">
                <a:solidFill>
                  <a:schemeClr val="tx1"/>
                </a:solidFill>
              </a:rPr>
              <a:t>请</a:t>
            </a:r>
            <a:r>
              <a:rPr lang="zh-CN" altLang="en-US" b="1" dirty="0" smtClean="0">
                <a:solidFill>
                  <a:schemeClr val="tx1"/>
                </a:solidFill>
              </a:rPr>
              <a:t>教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6775"/>
          </a:xfrm>
        </p:spPr>
        <p:txBody>
          <a:bodyPr/>
          <a:lstStyle/>
          <a:p>
            <a:pPr algn="l"/>
            <a:r>
              <a:rPr lang="zh-CN" altLang="en-US" sz="2400" b="1" dirty="0" smtClean="0"/>
              <a:t>三种错误观点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200" dirty="0" smtClean="0">
                <a:solidFill>
                  <a:srgbClr val="FF0000"/>
                </a:solidFill>
              </a:rPr>
              <a:t>一切由业力安排，命中注定无法改变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有善良的人</a:t>
            </a:r>
            <a:r>
              <a:rPr lang="zh-CN" altLang="en-US" sz="2200" dirty="0">
                <a:solidFill>
                  <a:srgbClr val="FF0000"/>
                </a:solidFill>
              </a:rPr>
              <a:t>生</a:t>
            </a:r>
            <a:r>
              <a:rPr lang="zh-CN" altLang="en-US" sz="2200" dirty="0" smtClean="0">
                <a:solidFill>
                  <a:srgbClr val="FF0000"/>
                </a:solidFill>
              </a:rPr>
              <a:t>活不</a:t>
            </a:r>
            <a:r>
              <a:rPr lang="zh-CN" altLang="en-US" sz="2200" dirty="0">
                <a:solidFill>
                  <a:srgbClr val="FF0000"/>
                </a:solidFill>
              </a:rPr>
              <a:t>如</a:t>
            </a:r>
            <a:r>
              <a:rPr lang="zh-CN" altLang="en-US" sz="2200" dirty="0" smtClean="0">
                <a:solidFill>
                  <a:srgbClr val="FF0000"/>
                </a:solidFill>
              </a:rPr>
              <a:t>意，也有做恶的人荣华富贵，故因果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不存在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恶行</a:t>
            </a:r>
            <a:r>
              <a:rPr lang="zh-CN" altLang="en-US" sz="2200" dirty="0">
                <a:solidFill>
                  <a:srgbClr val="FF0000"/>
                </a:solidFill>
              </a:rPr>
              <a:t>违</a:t>
            </a:r>
            <a:r>
              <a:rPr lang="zh-CN" altLang="en-US" sz="2200" dirty="0" smtClean="0">
                <a:solidFill>
                  <a:srgbClr val="FF0000"/>
                </a:solidFill>
              </a:rPr>
              <a:t>背宗教信仰，所以不能行恶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88" y="4191000"/>
            <a:ext cx="7772400" cy="1752600"/>
          </a:xfrm>
        </p:spPr>
        <p:txBody>
          <a:bodyPr/>
          <a:lstStyle/>
          <a:p>
            <a:pPr algn="l"/>
            <a:r>
              <a:rPr lang="zh-CN" altLang="en-US" sz="2200" b="1" dirty="0" smtClean="0"/>
              <a:t>业的</a:t>
            </a:r>
            <a:r>
              <a:rPr lang="zh-CN" altLang="en-US" sz="2200" b="1" dirty="0"/>
              <a:t>转</a:t>
            </a:r>
            <a:r>
              <a:rPr lang="zh-CN" altLang="en-US" sz="2200" b="1" dirty="0" smtClean="0"/>
              <a:t>化：</a:t>
            </a:r>
            <a:endParaRPr lang="en-US" altLang="zh-CN" sz="2200" b="1" dirty="0" smtClean="0"/>
          </a:p>
          <a:p>
            <a:pPr algn="l"/>
            <a:r>
              <a:rPr lang="zh-CN" altLang="en-US" sz="2200" dirty="0" smtClean="0">
                <a:solidFill>
                  <a:srgbClr val="00B050"/>
                </a:solidFill>
              </a:rPr>
              <a:t>将恶业转化为不定业：后悔，发誓不再造，忏悔</a:t>
            </a:r>
            <a:endParaRPr lang="en-US" altLang="zh-CN" sz="2200" dirty="0" smtClean="0">
              <a:solidFill>
                <a:srgbClr val="00B050"/>
              </a:solidFill>
            </a:endParaRPr>
          </a:p>
          <a:p>
            <a:pPr algn="l"/>
            <a:r>
              <a:rPr lang="zh-CN" altLang="en-US" sz="2200" dirty="0" smtClean="0">
                <a:solidFill>
                  <a:srgbClr val="00B050"/>
                </a:solidFill>
              </a:rPr>
              <a:t>将善业转化为定业：回向，通达空性</a:t>
            </a:r>
            <a:endParaRPr lang="en-US" altLang="zh-CN" sz="2200" dirty="0" smtClean="0">
              <a:solidFill>
                <a:srgbClr val="00B050"/>
              </a:solidFill>
            </a:endParaRPr>
          </a:p>
          <a:p>
            <a:pPr algn="l"/>
            <a:endParaRPr lang="en-US" altLang="zh-CN" sz="2200" dirty="0" smtClean="0"/>
          </a:p>
          <a:p>
            <a:pPr algn="l"/>
            <a:r>
              <a:rPr lang="zh-CN" altLang="en-US" sz="2200" dirty="0" smtClean="0"/>
              <a:t>因果的存在不能</a:t>
            </a:r>
            <a:r>
              <a:rPr lang="zh-CN" altLang="en-US" sz="2200" dirty="0"/>
              <a:t>直</a:t>
            </a:r>
            <a:r>
              <a:rPr lang="zh-CN" altLang="en-US" sz="2200" dirty="0" smtClean="0"/>
              <a:t>接</a:t>
            </a:r>
            <a:r>
              <a:rPr lang="zh-CN" altLang="en-US" sz="2200" dirty="0"/>
              <a:t>证</a:t>
            </a:r>
            <a:r>
              <a:rPr lang="zh-CN" altLang="en-US" sz="2200" dirty="0" smtClean="0"/>
              <a:t>明，以缘起现象和公案证明因果的存在</a:t>
            </a:r>
            <a:endParaRPr lang="en-US" sz="22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 smtClean="0">
                <a:solidFill>
                  <a:srgbClr val="C00000"/>
                </a:solidFill>
              </a:rPr>
              <a:t>要点总结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6775"/>
          </a:xfrm>
        </p:spPr>
        <p:txBody>
          <a:bodyPr/>
          <a:lstStyle/>
          <a:p>
            <a:pPr algn="l"/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88" y="4191000"/>
            <a:ext cx="7772400" cy="1752600"/>
          </a:xfrm>
        </p:spPr>
        <p:txBody>
          <a:bodyPr/>
          <a:lstStyle/>
          <a:p>
            <a:pPr algn="l"/>
            <a:endParaRPr lang="en-US" sz="22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endParaRPr lang="zh-CN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" y="1600200"/>
            <a:ext cx="5178137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524000"/>
            <a:ext cx="342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696200" cy="4800600"/>
          </a:xfrm>
        </p:spPr>
        <p:txBody>
          <a:bodyPr/>
          <a:lstStyle/>
          <a:p>
            <a:pPr lvl="0"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4000" b="1" dirty="0" smtClean="0">
                <a:solidFill>
                  <a:srgbClr val="FF0000"/>
                </a:solidFill>
              </a:rPr>
              <a:t>问题探讨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000" dirty="0" smtClean="0"/>
              <a:t>1.</a:t>
            </a:r>
            <a:r>
              <a:rPr lang="zh-CN" altLang="en-US" sz="2000" dirty="0"/>
              <a:t>如何尽量把恶业转为不定业</a:t>
            </a:r>
            <a:r>
              <a:rPr lang="en-US" sz="2000" dirty="0"/>
              <a:t>? </a:t>
            </a:r>
            <a:r>
              <a:rPr lang="zh-CN" altLang="en-US" sz="2000" dirty="0"/>
              <a:t>把善业变成定业</a:t>
            </a:r>
            <a:r>
              <a:rPr lang="en-US" sz="2000" dirty="0"/>
              <a:t>? </a:t>
            </a:r>
            <a:r>
              <a:rPr lang="zh-CN" altLang="en-US" sz="2000" dirty="0"/>
              <a:t>你在修行中做到没有？请分享你的体会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2.</a:t>
            </a:r>
            <a:r>
              <a:rPr lang="zh-CN" altLang="en-US" sz="2000" dirty="0"/>
              <a:t>除了忏悔，还有没有消除不善业（因）的手段，作为凡夫，如何判断这个不善的业（因）是已经消除了，还是没有完全消除？当不确定时，我们当以什么心态去对待？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3.</a:t>
            </a:r>
            <a:r>
              <a:rPr lang="zh-CN" altLang="en-US" sz="2000" dirty="0"/>
              <a:t>请阐述十善业具体包括哪十种善行，行善的功德或者果报是什么？请分享哪些善行落实到了你的生活当中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4.</a:t>
            </a:r>
            <a:r>
              <a:rPr lang="zh-CN" altLang="en-US" sz="2000" dirty="0"/>
              <a:t>请阐述十不善业具体包括哪十种</a:t>
            </a:r>
            <a:r>
              <a:rPr lang="zh-CN" altLang="en-US" sz="2000" dirty="0" smtClean="0"/>
              <a:t>恶行，</a:t>
            </a:r>
            <a:r>
              <a:rPr lang="zh-CN" altLang="en-US" sz="2000" dirty="0"/>
              <a:t>做恶行的过患或者果报是什么？请分享在生活中哪些恶行在你想戒除时比较有挑战。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77200" cy="6019800"/>
          </a:xfrm>
        </p:spPr>
        <p:txBody>
          <a:bodyPr/>
          <a:lstStyle/>
          <a:p>
            <a:pPr algn="l"/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zh-CN" altLang="en-US" sz="4000" b="1" dirty="0">
                <a:solidFill>
                  <a:srgbClr val="FF0000"/>
                </a:solidFill>
              </a:rPr>
              <a:t>问题探讨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5. </a:t>
            </a:r>
            <a:r>
              <a:rPr lang="zh-CN" altLang="en-US" sz="2000" dirty="0"/>
              <a:t>“据因果定律，众生苦难是因为自身恶业所致，所以他们自做自受，不值得同情，所以培养慈悲心是和因果定律相悖逆的”，这种说法对不对？为什么？你在修行中，有没有遇到以无常因果等理性思维抉择后慈悲心滅少的情况，如果有，你是如何对治的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6. </a:t>
            </a:r>
            <a:r>
              <a:rPr lang="zh-CN" altLang="en-US" sz="2000" dirty="0" smtClean="0"/>
              <a:t>如</a:t>
            </a:r>
            <a:r>
              <a:rPr lang="zh-CN" altLang="en-US" sz="2000" dirty="0"/>
              <a:t>果一个修行人出于恶意，却去做善行，或出于善意，却做了恶行，根据因果定律，他该有什么样的果报？为什么？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补充案例，加深讨</a:t>
            </a:r>
            <a:r>
              <a:rPr lang="zh-CN" altLang="en-US" sz="2000" dirty="0"/>
              <a:t>论</a:t>
            </a:r>
            <a:r>
              <a:rPr lang="en-US" altLang="zh-CN" sz="2000" dirty="0"/>
              <a:t>)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7. </a:t>
            </a:r>
            <a:r>
              <a:rPr lang="zh-CN" altLang="en-US" sz="2000" dirty="0" smtClean="0"/>
              <a:t>慈</a:t>
            </a:r>
            <a:r>
              <a:rPr lang="zh-CN" altLang="en-US" sz="2000" dirty="0"/>
              <a:t>师说“痛苦和快乐跟因果是否有关，以我们现在的智慧和感官是没法确定的。”你是怎么理</a:t>
            </a:r>
            <a:r>
              <a:rPr lang="zh-CN" altLang="en-US" sz="2000" dirty="0" smtClean="0"/>
              <a:t>解这句</a:t>
            </a:r>
            <a:r>
              <a:rPr lang="zh-CN" altLang="en-US" sz="2000" dirty="0"/>
              <a:t>话的</a:t>
            </a:r>
            <a:r>
              <a:rPr lang="zh-CN" altLang="en-US" sz="2000" dirty="0" smtClean="0"/>
              <a:t>。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5715000" y="2057400"/>
            <a:ext cx="2514600" cy="3962400"/>
          </a:xfrm>
        </p:spPr>
        <p:txBody>
          <a:bodyPr/>
          <a:lstStyle/>
          <a:p>
            <a:pPr lvl="0"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heshegifts.com/gift_images/8583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2729819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2831767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此福已得一切</a:t>
            </a:r>
            <a:r>
              <a:rPr lang="zh-CN" altLang="en-US" sz="2800" b="1" dirty="0" smtClean="0"/>
              <a:t>智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摧</a:t>
            </a:r>
            <a:r>
              <a:rPr lang="zh-CN" altLang="en-US" sz="2800" b="1" dirty="0"/>
              <a:t>伏一切过患</a:t>
            </a:r>
            <a:r>
              <a:rPr lang="zh-CN" altLang="en-US" sz="2800" b="1" dirty="0" smtClean="0"/>
              <a:t>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生</a:t>
            </a:r>
            <a:r>
              <a:rPr lang="zh-CN" altLang="en-US" sz="2800" b="1" dirty="0"/>
              <a:t>老病死犹波</a:t>
            </a:r>
            <a:r>
              <a:rPr lang="zh-CN" altLang="en-US" sz="2800" b="1" dirty="0" smtClean="0"/>
              <a:t>涛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愿</a:t>
            </a:r>
            <a:r>
              <a:rPr lang="zh-CN" altLang="en-US" sz="2800" b="1" dirty="0"/>
              <a:t>度有海诸有</a:t>
            </a:r>
            <a:r>
              <a:rPr lang="zh-CN" altLang="en-US" sz="2800" b="1" dirty="0" smtClean="0"/>
              <a:t>情</a:t>
            </a:r>
            <a:endParaRPr lang="en-US" altLang="zh-CN" sz="2800" b="1" dirty="0" smtClean="0"/>
          </a:p>
          <a:p>
            <a:r>
              <a:rPr lang="zh-CN" altLang="en-US" sz="2800" b="1" dirty="0"/>
              <a:t>生生世世不离</a:t>
            </a:r>
            <a:r>
              <a:rPr lang="zh-CN" altLang="en-US" sz="2800" b="1" dirty="0" smtClean="0"/>
              <a:t>师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恒时享用盛法</a:t>
            </a:r>
            <a:r>
              <a:rPr lang="zh-CN" altLang="en-US" sz="2800" b="1" dirty="0" smtClean="0"/>
              <a:t>乐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圆满地道功德</a:t>
            </a:r>
            <a:r>
              <a:rPr lang="zh-CN" altLang="en-US" sz="2800" b="1" dirty="0" smtClean="0"/>
              <a:t>已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唯愿速得金钢</a:t>
            </a:r>
            <a:r>
              <a:rPr lang="zh-CN" altLang="en-US" sz="2800" b="1" dirty="0" smtClean="0"/>
              <a:t>持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780345"/>
            <a:ext cx="567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      感  恩 ！   随 喜！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科判 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96325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rgbClr val="C00000"/>
                </a:solidFill>
              </a:rPr>
              <a:t>因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果不虚是自然规律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400" b="1" dirty="0" smtClean="0"/>
              <a:t>就像人服了毒药，迟早就会中毒身亡。人犯了因果，迟早都会得到果报，这是自然规律，必定会发生的，即使是佛陀也无法改变因果</a:t>
            </a:r>
            <a:endParaRPr lang="en-US" altLang="zh-CN" sz="2400" b="1" dirty="0" smtClean="0"/>
          </a:p>
          <a:p>
            <a:pPr marL="457200" lvl="1" indent="0">
              <a:buNone/>
            </a:pPr>
            <a:endParaRPr lang="en-US" altLang="zh-CN" sz="2400" b="1" dirty="0" smtClean="0"/>
          </a:p>
          <a:p>
            <a:pPr lvl="1"/>
            <a:r>
              <a:rPr lang="zh-CN" altLang="en-US" sz="2400" b="1" dirty="0"/>
              <a:t>释</a:t>
            </a:r>
            <a:r>
              <a:rPr lang="zh-CN" altLang="en-US" sz="2400" b="1" dirty="0" smtClean="0"/>
              <a:t>迦族因</a:t>
            </a:r>
            <a:r>
              <a:rPr lang="zh-CN" altLang="en-US" sz="2400" b="1" dirty="0"/>
              <a:t>杀</a:t>
            </a:r>
            <a:r>
              <a:rPr lang="zh-CN" altLang="en-US" sz="2400" b="1" dirty="0" smtClean="0"/>
              <a:t>业而灭族，</a:t>
            </a:r>
            <a:r>
              <a:rPr lang="zh-CN" altLang="en-US" sz="2400" b="1" dirty="0"/>
              <a:t>那时佛陀已经成道了，迦毘罗卫国是他的祖国，释迦族是他的家族，他想不想救呢？当然想救，可是没办法救</a:t>
            </a:r>
            <a:r>
              <a:rPr lang="zh-CN" altLang="en-US" sz="2400" b="1" dirty="0" smtClean="0"/>
              <a:t>，即使佛陀也无法改变因果的规律！</a:t>
            </a:r>
            <a:endParaRPr lang="en-US" altLang="zh-CN" sz="2400" b="1" dirty="0" smtClean="0"/>
          </a:p>
          <a:p>
            <a:pPr lvl="1"/>
            <a:endParaRPr lang="en-US" altLang="zh-CN" sz="2400" b="1" dirty="0"/>
          </a:p>
          <a:p>
            <a:pPr lvl="1"/>
            <a:r>
              <a:rPr lang="zh-CN" altLang="en-US" sz="2400" b="1" dirty="0"/>
              <a:t>国王杀阿罗汉的公案，前七天降珠宝雨，第八天降黄土把全国人埋了，说明果报是诸多因素综合而成</a:t>
            </a:r>
            <a:r>
              <a:rPr lang="zh-CN" altLang="en-US" sz="2400" b="1" dirty="0" smtClean="0"/>
              <a:t>的</a:t>
            </a:r>
            <a:endParaRPr lang="en-US" altLang="zh-CN" sz="2400" b="1" dirty="0" smtClean="0"/>
          </a:p>
          <a:p>
            <a:pPr marL="400050" lvl="1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</a:t>
            </a:r>
            <a:r>
              <a:rPr lang="zh-CN" altLang="en-US" b="1" dirty="0" smtClean="0">
                <a:solidFill>
                  <a:srgbClr val="C00000"/>
                </a:solidFill>
              </a:rPr>
              <a:t>疑惑（续上节课）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定业与不定业的转化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09600" y="1926630"/>
            <a:ext cx="2971800" cy="3534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1200" b="1" dirty="0" smtClean="0"/>
              <a:t>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CA" altLang="zh-CN" dirty="0"/>
          </a:p>
          <a:p>
            <a:endParaRPr lang="zh-CN" alt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1921808"/>
              </p:ext>
            </p:extLst>
          </p:nvPr>
        </p:nvGraphicFramePr>
        <p:xfrm>
          <a:off x="32766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entagon 2"/>
          <p:cNvSpPr/>
          <p:nvPr/>
        </p:nvSpPr>
        <p:spPr>
          <a:xfrm>
            <a:off x="1043608" y="3048000"/>
            <a:ext cx="4061792" cy="1752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rgbClr val="C00000"/>
                </a:solidFill>
              </a:rPr>
              <a:t>什么是定业？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r>
              <a:rPr lang="zh-CN" altLang="en-US" sz="3600" b="1" dirty="0">
                <a:solidFill>
                  <a:srgbClr val="C00000"/>
                </a:solidFill>
              </a:rPr>
              <a:t>什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么是不定业？</a:t>
            </a:r>
            <a:endParaRPr lang="en-C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pPr algn="l"/>
            <a:endParaRPr lang="en-US" altLang="zh-CN" sz="2400" b="1" dirty="0" smtClean="0"/>
          </a:p>
          <a:p>
            <a:endParaRPr lang="zh-CN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定业与不定业的转化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9364609"/>
              </p:ext>
            </p:extLst>
          </p:nvPr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63115"/>
              </p:ext>
            </p:extLst>
          </p:nvPr>
        </p:nvGraphicFramePr>
        <p:xfrm>
          <a:off x="1524000" y="271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恶</a:t>
            </a:r>
            <a:r>
              <a:rPr lang="zh-CN" altLang="en-US" sz="2800" dirty="0" smtClean="0">
                <a:solidFill>
                  <a:srgbClr val="FF0000"/>
                </a:solidFill>
              </a:rPr>
              <a:t>业分为两种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algn="just"/>
            <a:r>
              <a:rPr lang="zh-CN" altLang="en-US" sz="2400" dirty="0" smtClean="0">
                <a:solidFill>
                  <a:srgbClr val="FF0000"/>
                </a:solidFill>
              </a:rPr>
              <a:t>对今生所造恶业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对它生起后悔，并发誓今后再也不造</a:t>
            </a:r>
            <a:endParaRPr lang="en-US" altLang="zh-CN" sz="2400" dirty="0" smtClean="0"/>
          </a:p>
          <a:p>
            <a:pPr marL="0" indent="0" algn="just">
              <a:buNone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对往昔曾经造过，现在已经不能回忆的恶业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要这样观想，我无始以来所做的一切恶业，无论是有意无意的，都是不应该的，生起强烈的恐惧和后悔心，发誓以后再也不做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 smtClean="0"/>
              <a:t>虽然我们今生不仅没有造恶业，而且积累了一些善业，但今生所造善业如果没有回向，一旦生起嗔恨心就全毁灭了。并且我们也没有能力看到过去世所造恶业，如果不忏悔的话，很可能今生行善，死后堕地狱</a:t>
            </a:r>
            <a:endParaRPr lang="zh-CN" altLang="en-US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zh-CN" b="1" dirty="0">
              <a:solidFill>
                <a:srgbClr val="C0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定业与不定业的转化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定</a:t>
            </a:r>
            <a:r>
              <a:rPr lang="zh-CN" altLang="en-US" b="1" dirty="0" smtClean="0">
                <a:solidFill>
                  <a:srgbClr val="C00000"/>
                </a:solidFill>
              </a:rPr>
              <a:t>业与不定业的转化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kern="0" dirty="0">
                <a:solidFill>
                  <a:srgbClr val="FF0000"/>
                </a:solidFill>
              </a:rPr>
              <a:t>忏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悔修法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 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四种对治力， 索达吉堪布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《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入行论广解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》</a:t>
            </a:r>
            <a:r>
              <a:rPr lang="zh-CN" altLang="en-US" sz="2800" kern="0" dirty="0" smtClean="0"/>
              <a:t>：</a:t>
            </a:r>
            <a:endParaRPr lang="en-US" altLang="zh-CN" sz="2800" kern="0" dirty="0" smtClean="0"/>
          </a:p>
          <a:p>
            <a:pPr marL="0" indent="0">
              <a:buFontTx/>
              <a:buNone/>
            </a:pPr>
            <a:endParaRPr lang="en-US" altLang="zh-CN" sz="2800" kern="0" dirty="0" smtClean="0"/>
          </a:p>
          <a:p>
            <a:pPr algn="just"/>
            <a:r>
              <a:rPr lang="zh-CN" altLang="en-US" sz="2400" kern="0" dirty="0" smtClean="0">
                <a:solidFill>
                  <a:srgbClr val="FF0000"/>
                </a:solidFill>
              </a:rPr>
              <a:t>厌患对治力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对自己所造罪业非常惭愧，后悔得不得了</a:t>
            </a:r>
            <a:endParaRPr lang="en-US" altLang="zh-CN" sz="2400" kern="0" dirty="0" smtClean="0"/>
          </a:p>
          <a:p>
            <a:pPr marL="0" indent="0" algn="just">
              <a:buFontTx/>
              <a:buNone/>
            </a:pPr>
            <a:endParaRPr lang="en-US" altLang="zh-CN" sz="2400" kern="0" dirty="0" smtClean="0"/>
          </a:p>
          <a:p>
            <a:r>
              <a:rPr lang="zh-CN" altLang="en-US" sz="2400" kern="0" dirty="0" smtClean="0">
                <a:solidFill>
                  <a:srgbClr val="FF0000"/>
                </a:solidFill>
              </a:rPr>
              <a:t>所依对治力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依止金刚萨埵，上师，菩提心，佛像进行忏悔</a:t>
            </a:r>
            <a:endParaRPr lang="en-US" altLang="zh-CN" sz="2400" kern="0" dirty="0" smtClean="0"/>
          </a:p>
          <a:p>
            <a:pPr marL="0" indent="0">
              <a:buNone/>
            </a:pPr>
            <a:endParaRPr lang="en-US" altLang="zh-CN" sz="2400" kern="0" dirty="0" smtClean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现</a:t>
            </a:r>
            <a:r>
              <a:rPr lang="zh-CN" altLang="en-US" sz="2400" kern="0" dirty="0" smtClean="0">
                <a:solidFill>
                  <a:srgbClr val="FF0000"/>
                </a:solidFill>
              </a:rPr>
              <a:t>行对治力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行持善法，念金刚萨埵心咒，修持菩提心</a:t>
            </a:r>
            <a:endParaRPr lang="en-US" altLang="zh-CN" sz="2400" kern="0" dirty="0" smtClean="0"/>
          </a:p>
          <a:p>
            <a:endParaRPr lang="en-US" altLang="zh-CN" sz="2400" kern="0" dirty="0"/>
          </a:p>
          <a:p>
            <a:r>
              <a:rPr lang="zh-CN" altLang="en-US" sz="2400" kern="0" dirty="0" smtClean="0">
                <a:solidFill>
                  <a:srgbClr val="FF0000"/>
                </a:solidFill>
              </a:rPr>
              <a:t>返回对治力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从今以后即使遇到生命危险，也决不造这样的罪业</a:t>
            </a:r>
          </a:p>
          <a:p>
            <a:pPr marL="0" indent="0">
              <a:buFontTx/>
              <a:buNone/>
            </a:pPr>
            <a:endParaRPr lang="en-US" altLang="zh-CN" sz="2400" kern="0" dirty="0" smtClean="0"/>
          </a:p>
          <a:p>
            <a:pPr marL="0" indent="0" algn="just">
              <a:buFontTx/>
              <a:buNone/>
            </a:pPr>
            <a:endParaRPr lang="zh-CN" altLang="en-US" sz="2400" kern="0" dirty="0" smtClean="0"/>
          </a:p>
          <a:p>
            <a:pPr marL="0" indent="0">
              <a:buFontTx/>
              <a:buNone/>
            </a:pPr>
            <a:endParaRPr lang="zh-CN" altLang="zh-CN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定</a:t>
            </a:r>
            <a:r>
              <a:rPr lang="zh-CN" altLang="en-US" b="1" dirty="0" smtClean="0">
                <a:solidFill>
                  <a:srgbClr val="C00000"/>
                </a:solidFill>
              </a:rPr>
              <a:t>业与不定业的转化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kern="0" dirty="0">
                <a:solidFill>
                  <a:srgbClr val="FF0000"/>
                </a:solidFill>
              </a:rPr>
              <a:t>储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存善业</a:t>
            </a:r>
            <a:r>
              <a:rPr lang="zh-CN" altLang="en-US" sz="2800" kern="0" dirty="0" smtClean="0"/>
              <a:t>：</a:t>
            </a:r>
            <a:endParaRPr lang="en-US" altLang="zh-CN" sz="2800" kern="0" dirty="0" smtClean="0"/>
          </a:p>
          <a:p>
            <a:pPr marL="0" indent="0">
              <a:buFontTx/>
              <a:buNone/>
            </a:pPr>
            <a:endParaRPr lang="en-US" altLang="zh-CN" sz="2800" kern="0" dirty="0" smtClean="0"/>
          </a:p>
          <a:p>
            <a:pPr algn="just"/>
            <a:r>
              <a:rPr lang="zh-CN" altLang="en-US" sz="2400" kern="0" dirty="0" smtClean="0">
                <a:solidFill>
                  <a:srgbClr val="FF0000"/>
                </a:solidFill>
              </a:rPr>
              <a:t>回向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行善之后必须立刻回向，如果不及时如法回向，遇到以下因素时善业就可能被毁坏。毁坏善业的因素有发嗔恨心，自诩功德，于善生悔，以贪嗔痴为根本的颠倒回向。</a:t>
            </a:r>
            <a:endParaRPr lang="en-US" altLang="zh-CN" sz="2400" kern="0" dirty="0" smtClean="0"/>
          </a:p>
          <a:p>
            <a:pPr marL="0" indent="0" algn="just">
              <a:buFontTx/>
              <a:buNone/>
            </a:pPr>
            <a:endParaRPr lang="en-US" altLang="zh-CN" sz="2400" kern="0" dirty="0" smtClean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证</a:t>
            </a:r>
            <a:r>
              <a:rPr lang="zh-CN" altLang="en-US" sz="2400" kern="0" dirty="0" smtClean="0">
                <a:solidFill>
                  <a:srgbClr val="FF0000"/>
                </a:solidFill>
              </a:rPr>
              <a:t>悟空性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知道行善是如梦如幻的，若能这样思维，即使有嗔恨心生起也毁不掉善根</a:t>
            </a:r>
            <a:endParaRPr lang="en-US" altLang="zh-CN" sz="2400" kern="0" dirty="0" smtClean="0"/>
          </a:p>
          <a:p>
            <a:pPr marL="0" indent="0">
              <a:buNone/>
            </a:pPr>
            <a:endParaRPr lang="en-US" altLang="zh-CN" sz="2400" kern="0" dirty="0" smtClean="0"/>
          </a:p>
          <a:p>
            <a:r>
              <a:rPr lang="zh-CN" altLang="en-US" sz="2400" kern="0" dirty="0" smtClean="0">
                <a:solidFill>
                  <a:srgbClr val="FF0000"/>
                </a:solidFill>
              </a:rPr>
              <a:t>既没有回向也没有证悟空性</a:t>
            </a:r>
            <a:r>
              <a:rPr lang="zh-CN" altLang="en-US" sz="2400" kern="0" dirty="0" smtClean="0"/>
              <a:t> </a:t>
            </a:r>
            <a:r>
              <a:rPr lang="en-US" altLang="zh-CN" sz="2400" kern="0" dirty="0" smtClean="0"/>
              <a:t>– </a:t>
            </a:r>
            <a:r>
              <a:rPr lang="zh-CN" altLang="en-US" sz="2400" kern="0" dirty="0" smtClean="0"/>
              <a:t>善根就容易被毁灭</a:t>
            </a:r>
            <a:endParaRPr lang="en-US" altLang="zh-CN" sz="2400" kern="0" dirty="0" smtClean="0"/>
          </a:p>
          <a:p>
            <a:pPr marL="0" indent="0">
              <a:buNone/>
            </a:pPr>
            <a:endParaRPr lang="zh-CN" altLang="en-US" sz="2400" kern="0" dirty="0" smtClean="0"/>
          </a:p>
          <a:p>
            <a:pPr marL="0" indent="0">
              <a:buFontTx/>
              <a:buNone/>
            </a:pPr>
            <a:endParaRPr lang="en-US" altLang="zh-CN" sz="2400" kern="0" dirty="0" smtClean="0"/>
          </a:p>
          <a:p>
            <a:pPr marL="0" indent="0" algn="just">
              <a:buFontTx/>
              <a:buNone/>
            </a:pPr>
            <a:endParaRPr lang="zh-CN" altLang="en-US" sz="2400" kern="0" dirty="0" smtClean="0"/>
          </a:p>
          <a:p>
            <a:pPr marL="0" indent="0">
              <a:buFontTx/>
              <a:buNone/>
            </a:pPr>
            <a:endParaRPr lang="zh-CN" altLang="zh-CN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CA" altLang="zh-CN" sz="2400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证</a:t>
            </a:r>
            <a:r>
              <a:rPr lang="zh-CN" altLang="en-US" b="1" dirty="0" smtClean="0">
                <a:solidFill>
                  <a:srgbClr val="C00000"/>
                </a:solidFill>
              </a:rPr>
              <a:t>明因果的存在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5" name="图片 1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7" y="3886200"/>
            <a:ext cx="2177173" cy="2722682"/>
          </a:xfrm>
          <a:prstGeom prst="rect">
            <a:avLst/>
          </a:prstGeom>
        </p:spPr>
      </p:pic>
      <p:sp>
        <p:nvSpPr>
          <p:cNvPr id="6" name="椭圆形标注 14"/>
          <p:cNvSpPr/>
          <p:nvPr/>
        </p:nvSpPr>
        <p:spPr>
          <a:xfrm>
            <a:off x="492396" y="1628800"/>
            <a:ext cx="2860404" cy="215856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因</a:t>
            </a:r>
            <a:r>
              <a:rPr lang="zh-CN" altLang="en-US" sz="2000" b="1" dirty="0" smtClean="0"/>
              <a:t>果我看不到啊，如何证明？</a:t>
            </a:r>
            <a:endParaRPr lang="en-US" altLang="zh-CN" sz="20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810000" y="2133600"/>
            <a:ext cx="45720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</a:rPr>
              <a:t>通过缘起现象，因缘和合，有因就有果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tx1"/>
                </a:solidFill>
              </a:rPr>
              <a:t>通过公案和例子</a:t>
            </a:r>
            <a:endParaRPr lang="en-C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1080</Words>
  <Application>Microsoft Office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默认设计模板</vt:lpstr>
      <vt:lpstr>Picture</vt:lpstr>
      <vt:lpstr> 第六课：浅谈因果关系 </vt:lpstr>
      <vt:lpstr>科判 </vt:lpstr>
      <vt:lpstr>因果的疑惑（续上节课）</vt:lpstr>
      <vt:lpstr>定业与不定业的转化</vt:lpstr>
      <vt:lpstr>定业与不定业的转化</vt:lpstr>
      <vt:lpstr>定业与不定业的转化</vt:lpstr>
      <vt:lpstr>定业与不定业的转化</vt:lpstr>
      <vt:lpstr>定业与不定业的转化</vt:lpstr>
      <vt:lpstr>证明因果的存在</vt:lpstr>
      <vt:lpstr>PowerPoint Presentation</vt:lpstr>
      <vt:lpstr> 第六课：浅谈因果关系 </vt:lpstr>
      <vt:lpstr>三种错误观点： 一切由业力安排，命中注定无法改变 有善良的人生活不如意，也有做恶的人荣华富贵，故因果 不存在 恶行违背宗教信仰，所以不能行恶</vt:lpstr>
      <vt:lpstr>PowerPoint Presentation</vt:lpstr>
      <vt:lpstr> 问题探讨   1.如何尽量把恶业转为不定业? 把善业变成定业? 你在修行中做到没有？请分享你的体会。  2.除了忏悔，还有没有消除不善业（因）的手段，作为凡夫，如何判断这个不善的业（因）是已经消除了，还是没有完全消除？当不确定时，我们当以什么心态去对待？  3.请阐述十善业具体包括哪十种善行，行善的功德或者果报是什么？请分享哪些善行落实到了你的生活当中。  4.请阐述十不善业具体包括哪十种恶行，做恶行的过患或者果报是什么？请分享在生活中哪些恶行在你想戒除时比较有挑战。    </vt:lpstr>
      <vt:lpstr>        问题探讨   5. “据因果定律，众生苦难是因为自身恶业所致，所以他们自做自受，不值得同情，所以培养慈悲心是和因果定律相悖逆的”，这种说法对不对？为什么？你在修行中，有没有遇到以无常因果等理性思维抉择后慈悲心滅少的情况，如果有，你是如何对治的？  6. 如果一个修行人出于恶意，却去做善行，或出于善意，却做了恶行，根据因果定律，他该有什么样的果报？为什么？(补充案例，加深讨论)  7. 慈师说“痛苦和快乐跟因果是否有关，以我们现在的智慧和感官是没法确定的。”你是怎么理解这句话的。   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Lincorp</dc:creator>
  <cp:lastModifiedBy>admin</cp:lastModifiedBy>
  <cp:revision>94</cp:revision>
  <cp:lastPrinted>1601-01-01T00:00:00Z</cp:lastPrinted>
  <dcterms:created xsi:type="dcterms:W3CDTF">1601-01-01T00:00:00Z</dcterms:created>
  <dcterms:modified xsi:type="dcterms:W3CDTF">2017-07-04T21:11:52Z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