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7" r:id="rId2"/>
    <p:sldId id="260" r:id="rId3"/>
    <p:sldId id="296" r:id="rId4"/>
    <p:sldId id="259" r:id="rId5"/>
    <p:sldId id="256" r:id="rId6"/>
    <p:sldId id="257" r:id="rId7"/>
    <p:sldId id="264" r:id="rId8"/>
    <p:sldId id="265" r:id="rId9"/>
    <p:sldId id="266" r:id="rId10"/>
    <p:sldId id="286" r:id="rId11"/>
    <p:sldId id="267" r:id="rId12"/>
    <p:sldId id="287" r:id="rId13"/>
    <p:sldId id="288" r:id="rId14"/>
    <p:sldId id="289" r:id="rId15"/>
    <p:sldId id="290" r:id="rId16"/>
    <p:sldId id="291" r:id="rId17"/>
    <p:sldId id="292" r:id="rId18"/>
    <p:sldId id="295" r:id="rId19"/>
    <p:sldId id="293" r:id="rId20"/>
    <p:sldId id="294" r:id="rId21"/>
    <p:sldId id="276" r:id="rId2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  <a:srgbClr val="FFD47D"/>
    <a:srgbClr val="E29700"/>
    <a:srgbClr val="FFB219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59" autoAdjust="0"/>
  </p:normalViewPr>
  <p:slideViewPr>
    <p:cSldViewPr>
      <p:cViewPr varScale="1">
        <p:scale>
          <a:sx n="70" d="100"/>
          <a:sy n="70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E90C6A-6A7F-45B3-BB82-BF8BF2B19E5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D8F7271-2E52-446F-A993-680A63C116E4}">
      <dgm:prSet phldrT="[文本]" custT="1"/>
      <dgm:spPr/>
      <dgm:t>
        <a:bodyPr/>
        <a:lstStyle/>
        <a:p>
          <a:r>
            <a:rPr lang="zh-CN" altLang="en-US" sz="2800" b="1" dirty="0">
              <a:solidFill>
                <a:schemeClr val="tx1"/>
              </a:solidFill>
            </a:rPr>
            <a:t>因果</a:t>
          </a:r>
        </a:p>
      </dgm:t>
    </dgm:pt>
    <dgm:pt modelId="{D8FCB38B-E3F4-455C-BC06-996C56693E69}" type="parTrans" cxnId="{A9E104B6-28E3-49A3-BF98-71E56C339F3D}">
      <dgm:prSet/>
      <dgm:spPr/>
      <dgm:t>
        <a:bodyPr/>
        <a:lstStyle/>
        <a:p>
          <a:endParaRPr lang="zh-CN" altLang="en-US"/>
        </a:p>
      </dgm:t>
    </dgm:pt>
    <dgm:pt modelId="{94925493-5991-4322-84D4-6EE17700AAF7}" type="sibTrans" cxnId="{A9E104B6-28E3-49A3-BF98-71E56C339F3D}">
      <dgm:prSet/>
      <dgm:spPr/>
      <dgm:t>
        <a:bodyPr/>
        <a:lstStyle/>
        <a:p>
          <a:endParaRPr lang="zh-CN" altLang="en-US"/>
        </a:p>
      </dgm:t>
    </dgm:pt>
    <dgm:pt modelId="{349586FC-76B4-4C1D-AB17-161FF85D900B}">
      <dgm:prSet phldrT="[文本]"/>
      <dgm:spPr/>
      <dgm:t>
        <a:bodyPr/>
        <a:lstStyle/>
        <a:p>
          <a:r>
            <a:rPr lang="zh-CN" altLang="en-US" b="1" dirty="0">
              <a:solidFill>
                <a:schemeClr val="tx1"/>
              </a:solidFill>
            </a:rPr>
            <a:t>因果本体</a:t>
          </a:r>
        </a:p>
      </dgm:t>
    </dgm:pt>
    <dgm:pt modelId="{2083948C-9C61-4AF1-A446-2E9D466DC126}" type="parTrans" cxnId="{9DCBB9EE-1AF4-4054-AE27-DFC551BCE5A4}">
      <dgm:prSet/>
      <dgm:spPr/>
      <dgm:t>
        <a:bodyPr/>
        <a:lstStyle/>
        <a:p>
          <a:endParaRPr lang="zh-CN" altLang="en-US"/>
        </a:p>
      </dgm:t>
    </dgm:pt>
    <dgm:pt modelId="{D9E0989E-491A-4589-BEC9-A2FCE3893263}" type="sibTrans" cxnId="{9DCBB9EE-1AF4-4054-AE27-DFC551BCE5A4}">
      <dgm:prSet/>
      <dgm:spPr/>
      <dgm:t>
        <a:bodyPr/>
        <a:lstStyle/>
        <a:p>
          <a:endParaRPr lang="zh-CN" altLang="en-US"/>
        </a:p>
      </dgm:t>
    </dgm:pt>
    <dgm:pt modelId="{767980D7-E246-4B49-B60F-56ABB36A73C4}">
      <dgm:prSet phldrT="[文本]"/>
      <dgm:spPr/>
      <dgm:t>
        <a:bodyPr/>
        <a:lstStyle/>
        <a:p>
          <a:r>
            <a:rPr lang="zh-CN" altLang="en-US" b="1" dirty="0">
              <a:solidFill>
                <a:schemeClr val="tx1"/>
              </a:solidFill>
            </a:rPr>
            <a:t>分别，支分细节</a:t>
          </a:r>
        </a:p>
      </dgm:t>
    </dgm:pt>
    <dgm:pt modelId="{8868FEDE-CE31-4826-AC0F-D549F46B6BBF}" type="parTrans" cxnId="{31B35D9D-3B56-465D-9ABD-9502D6071BCF}">
      <dgm:prSet/>
      <dgm:spPr/>
      <dgm:t>
        <a:bodyPr/>
        <a:lstStyle/>
        <a:p>
          <a:endParaRPr lang="zh-CN" altLang="en-US"/>
        </a:p>
      </dgm:t>
    </dgm:pt>
    <dgm:pt modelId="{7122BD7F-C44C-4D97-A3AA-5B513C4C35C1}" type="sibTrans" cxnId="{31B35D9D-3B56-465D-9ABD-9502D6071BCF}">
      <dgm:prSet/>
      <dgm:spPr/>
      <dgm:t>
        <a:bodyPr/>
        <a:lstStyle/>
        <a:p>
          <a:endParaRPr lang="zh-CN" altLang="en-US"/>
        </a:p>
      </dgm:t>
    </dgm:pt>
    <dgm:pt modelId="{08EDA7FF-8A8F-4D56-BFD9-70F5B4B7F519}">
      <dgm:prSet phldrT="[文本]"/>
      <dgm:spPr/>
      <dgm:t>
        <a:bodyPr/>
        <a:lstStyle/>
        <a:p>
          <a:r>
            <a:rPr lang="zh-CN" altLang="en-US" b="1" dirty="0">
              <a:solidFill>
                <a:srgbClr val="FFC000"/>
              </a:solidFill>
            </a:rPr>
            <a:t>对因果的疑惑</a:t>
          </a:r>
        </a:p>
      </dgm:t>
    </dgm:pt>
    <dgm:pt modelId="{FFE6F86E-CB0E-42DC-A7FA-372DCDAFE86D}" type="parTrans" cxnId="{64A41868-31DA-4C77-8BDA-1B197648BCE9}">
      <dgm:prSet/>
      <dgm:spPr/>
      <dgm:t>
        <a:bodyPr/>
        <a:lstStyle/>
        <a:p>
          <a:endParaRPr lang="zh-CN" altLang="en-US"/>
        </a:p>
      </dgm:t>
    </dgm:pt>
    <dgm:pt modelId="{60CF41C9-3E58-4E65-8020-B25D2130B75A}" type="sibTrans" cxnId="{64A41868-31DA-4C77-8BDA-1B197648BCE9}">
      <dgm:prSet/>
      <dgm:spPr/>
      <dgm:t>
        <a:bodyPr/>
        <a:lstStyle/>
        <a:p>
          <a:endParaRPr lang="zh-CN" altLang="en-US"/>
        </a:p>
      </dgm:t>
    </dgm:pt>
    <dgm:pt modelId="{5240127B-D0B1-48C7-A3E8-42DF8E20BFAB}">
      <dgm:prSet phldrT="[文本]"/>
      <dgm:spPr/>
      <dgm:t>
        <a:bodyPr/>
        <a:lstStyle/>
        <a:p>
          <a:r>
            <a:rPr lang="zh-CN" altLang="en-US" b="1" dirty="0">
              <a:solidFill>
                <a:srgbClr val="C00000"/>
              </a:solidFill>
            </a:rPr>
            <a:t>定业与不定业的转化</a:t>
          </a:r>
        </a:p>
      </dgm:t>
    </dgm:pt>
    <dgm:pt modelId="{0BBB4CE4-2950-4789-AB8F-269497B1ED6D}" type="parTrans" cxnId="{AAF3FDA5-B406-4DDC-8440-6FE998478298}">
      <dgm:prSet/>
      <dgm:spPr/>
      <dgm:t>
        <a:bodyPr/>
        <a:lstStyle/>
        <a:p>
          <a:endParaRPr lang="en-US"/>
        </a:p>
      </dgm:t>
    </dgm:pt>
    <dgm:pt modelId="{6763D339-CA17-4BBF-9FA1-6EF2D23A9B22}" type="sibTrans" cxnId="{AAF3FDA5-B406-4DDC-8440-6FE998478298}">
      <dgm:prSet/>
      <dgm:spPr/>
      <dgm:t>
        <a:bodyPr/>
        <a:lstStyle/>
        <a:p>
          <a:endParaRPr lang="en-US"/>
        </a:p>
      </dgm:t>
    </dgm:pt>
    <dgm:pt modelId="{9C557A53-A3E4-459D-A316-A40E5BBB60B1}">
      <dgm:prSet phldrT="[文本]"/>
      <dgm:spPr/>
      <dgm:t>
        <a:bodyPr/>
        <a:lstStyle/>
        <a:p>
          <a:r>
            <a:rPr lang="zh-CN" altLang="en-US" b="1" dirty="0">
              <a:solidFill>
                <a:srgbClr val="C00000"/>
              </a:solidFill>
            </a:rPr>
            <a:t>如何证明因果的存在</a:t>
          </a:r>
        </a:p>
      </dgm:t>
    </dgm:pt>
    <dgm:pt modelId="{4A6D3DD3-666D-4C2D-9C48-C467D23713AE}" type="parTrans" cxnId="{8D0D0F3E-AC78-4B16-9D04-2A61BFBF8723}">
      <dgm:prSet/>
      <dgm:spPr/>
      <dgm:t>
        <a:bodyPr/>
        <a:lstStyle/>
        <a:p>
          <a:endParaRPr lang="en-US"/>
        </a:p>
      </dgm:t>
    </dgm:pt>
    <dgm:pt modelId="{EC66C869-B76B-43DE-A48D-893F8B5F632E}" type="sibTrans" cxnId="{8D0D0F3E-AC78-4B16-9D04-2A61BFBF8723}">
      <dgm:prSet/>
      <dgm:spPr/>
      <dgm:t>
        <a:bodyPr/>
        <a:lstStyle/>
        <a:p>
          <a:endParaRPr lang="en-US"/>
        </a:p>
      </dgm:t>
    </dgm:pt>
    <dgm:pt modelId="{F9B71337-7107-4BD7-A5C8-6856B4C89FE8}" type="pres">
      <dgm:prSet presAssocID="{21E90C6A-6A7F-45B3-BB82-BF8BF2B19E5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BCAD002-E8A4-41EE-AE87-230405404095}" type="pres">
      <dgm:prSet presAssocID="{0D8F7271-2E52-446F-A993-680A63C116E4}" presName="hierRoot1" presStyleCnt="0"/>
      <dgm:spPr/>
    </dgm:pt>
    <dgm:pt modelId="{BAEB8674-04AF-489D-9193-C9CFC69EDEDF}" type="pres">
      <dgm:prSet presAssocID="{0D8F7271-2E52-446F-A993-680A63C116E4}" presName="composite" presStyleCnt="0"/>
      <dgm:spPr/>
    </dgm:pt>
    <dgm:pt modelId="{371496BC-9059-4023-8F8F-6284A714AD55}" type="pres">
      <dgm:prSet presAssocID="{0D8F7271-2E52-446F-A993-680A63C116E4}" presName="background" presStyleLbl="node0" presStyleIdx="0" presStyleCnt="1"/>
      <dgm:spPr/>
    </dgm:pt>
    <dgm:pt modelId="{A484B0BC-5815-4E36-AC49-E5E285681BAF}" type="pres">
      <dgm:prSet presAssocID="{0D8F7271-2E52-446F-A993-680A63C116E4}" presName="text" presStyleLbl="fgAcc0" presStyleIdx="0" presStyleCnt="1">
        <dgm:presLayoutVars>
          <dgm:chPref val="3"/>
        </dgm:presLayoutVars>
      </dgm:prSet>
      <dgm:spPr/>
    </dgm:pt>
    <dgm:pt modelId="{CDD12369-1FE8-476D-B7DA-8B933EA138C4}" type="pres">
      <dgm:prSet presAssocID="{0D8F7271-2E52-446F-A993-680A63C116E4}" presName="hierChild2" presStyleCnt="0"/>
      <dgm:spPr/>
    </dgm:pt>
    <dgm:pt modelId="{CB4D0B96-2198-48FD-8059-AD17B23EF8BF}" type="pres">
      <dgm:prSet presAssocID="{2083948C-9C61-4AF1-A446-2E9D466DC126}" presName="Name10" presStyleLbl="parChTrans1D2" presStyleIdx="0" presStyleCnt="5"/>
      <dgm:spPr/>
    </dgm:pt>
    <dgm:pt modelId="{1E13234B-251B-407E-8F77-0072F27B2BE8}" type="pres">
      <dgm:prSet presAssocID="{349586FC-76B4-4C1D-AB17-161FF85D900B}" presName="hierRoot2" presStyleCnt="0"/>
      <dgm:spPr/>
    </dgm:pt>
    <dgm:pt modelId="{DBA920A7-3C2B-4C0D-8E5A-D12E3F9FC245}" type="pres">
      <dgm:prSet presAssocID="{349586FC-76B4-4C1D-AB17-161FF85D900B}" presName="composite2" presStyleCnt="0"/>
      <dgm:spPr/>
    </dgm:pt>
    <dgm:pt modelId="{1D18388F-6D06-45ED-AF9F-98E00FB02DBE}" type="pres">
      <dgm:prSet presAssocID="{349586FC-76B4-4C1D-AB17-161FF85D900B}" presName="background2" presStyleLbl="node2" presStyleIdx="0" presStyleCnt="5"/>
      <dgm:spPr/>
    </dgm:pt>
    <dgm:pt modelId="{2F3722BF-88C5-4EAA-8F51-1A05A9B89ED5}" type="pres">
      <dgm:prSet presAssocID="{349586FC-76B4-4C1D-AB17-161FF85D900B}" presName="text2" presStyleLbl="fgAcc2" presStyleIdx="0" presStyleCnt="5">
        <dgm:presLayoutVars>
          <dgm:chPref val="3"/>
        </dgm:presLayoutVars>
      </dgm:prSet>
      <dgm:spPr/>
    </dgm:pt>
    <dgm:pt modelId="{45825202-1A2F-46EE-A174-DF6845F801A2}" type="pres">
      <dgm:prSet presAssocID="{349586FC-76B4-4C1D-AB17-161FF85D900B}" presName="hierChild3" presStyleCnt="0"/>
      <dgm:spPr/>
    </dgm:pt>
    <dgm:pt modelId="{61BAD382-A148-4DFD-9741-39CECAD30C7A}" type="pres">
      <dgm:prSet presAssocID="{8868FEDE-CE31-4826-AC0F-D549F46B6BBF}" presName="Name10" presStyleLbl="parChTrans1D2" presStyleIdx="1" presStyleCnt="5"/>
      <dgm:spPr/>
    </dgm:pt>
    <dgm:pt modelId="{415978E1-A714-431F-90A8-9E1A7A19B9CB}" type="pres">
      <dgm:prSet presAssocID="{767980D7-E246-4B49-B60F-56ABB36A73C4}" presName="hierRoot2" presStyleCnt="0"/>
      <dgm:spPr/>
    </dgm:pt>
    <dgm:pt modelId="{6EAE2583-5D72-4E55-95AF-2B10C2C3B969}" type="pres">
      <dgm:prSet presAssocID="{767980D7-E246-4B49-B60F-56ABB36A73C4}" presName="composite2" presStyleCnt="0"/>
      <dgm:spPr/>
    </dgm:pt>
    <dgm:pt modelId="{91F2021E-6DD4-4D76-9348-6BA119BD7C6E}" type="pres">
      <dgm:prSet presAssocID="{767980D7-E246-4B49-B60F-56ABB36A73C4}" presName="background2" presStyleLbl="node2" presStyleIdx="1" presStyleCnt="5"/>
      <dgm:spPr/>
    </dgm:pt>
    <dgm:pt modelId="{7516168A-9C91-48F7-A060-1CFD21E936B0}" type="pres">
      <dgm:prSet presAssocID="{767980D7-E246-4B49-B60F-56ABB36A73C4}" presName="text2" presStyleLbl="fgAcc2" presStyleIdx="1" presStyleCnt="5">
        <dgm:presLayoutVars>
          <dgm:chPref val="3"/>
        </dgm:presLayoutVars>
      </dgm:prSet>
      <dgm:spPr/>
    </dgm:pt>
    <dgm:pt modelId="{70C0211C-837C-48AA-9824-9BACD97171BE}" type="pres">
      <dgm:prSet presAssocID="{767980D7-E246-4B49-B60F-56ABB36A73C4}" presName="hierChild3" presStyleCnt="0"/>
      <dgm:spPr/>
    </dgm:pt>
    <dgm:pt modelId="{A2F01B7C-4132-47DF-B595-673F2E79EB84}" type="pres">
      <dgm:prSet presAssocID="{FFE6F86E-CB0E-42DC-A7FA-372DCDAFE86D}" presName="Name10" presStyleLbl="parChTrans1D2" presStyleIdx="2" presStyleCnt="5"/>
      <dgm:spPr/>
    </dgm:pt>
    <dgm:pt modelId="{08F36887-D812-4CB1-9F1B-6C6B38C20DF5}" type="pres">
      <dgm:prSet presAssocID="{08EDA7FF-8A8F-4D56-BFD9-70F5B4B7F519}" presName="hierRoot2" presStyleCnt="0"/>
      <dgm:spPr/>
    </dgm:pt>
    <dgm:pt modelId="{16C21AF1-162F-4987-8BAF-D16189E1725B}" type="pres">
      <dgm:prSet presAssocID="{08EDA7FF-8A8F-4D56-BFD9-70F5B4B7F519}" presName="composite2" presStyleCnt="0"/>
      <dgm:spPr/>
    </dgm:pt>
    <dgm:pt modelId="{70F4A906-4F81-48F4-A74B-5F6A193DAE38}" type="pres">
      <dgm:prSet presAssocID="{08EDA7FF-8A8F-4D56-BFD9-70F5B4B7F519}" presName="background2" presStyleLbl="node2" presStyleIdx="2" presStyleCnt="5"/>
      <dgm:spPr/>
    </dgm:pt>
    <dgm:pt modelId="{2EA4048A-3F9D-4635-AB30-46106C33880B}" type="pres">
      <dgm:prSet presAssocID="{08EDA7FF-8A8F-4D56-BFD9-70F5B4B7F519}" presName="text2" presStyleLbl="fgAcc2" presStyleIdx="2" presStyleCnt="5">
        <dgm:presLayoutVars>
          <dgm:chPref val="3"/>
        </dgm:presLayoutVars>
      </dgm:prSet>
      <dgm:spPr/>
    </dgm:pt>
    <dgm:pt modelId="{DAC1FFC0-9F5F-4B55-A29F-FCADF95A61B2}" type="pres">
      <dgm:prSet presAssocID="{08EDA7FF-8A8F-4D56-BFD9-70F5B4B7F519}" presName="hierChild3" presStyleCnt="0"/>
      <dgm:spPr/>
    </dgm:pt>
    <dgm:pt modelId="{9633BAF7-95D3-434A-ADF8-2E2484C56DDA}" type="pres">
      <dgm:prSet presAssocID="{0BBB4CE4-2950-4789-AB8F-269497B1ED6D}" presName="Name10" presStyleLbl="parChTrans1D2" presStyleIdx="3" presStyleCnt="5"/>
      <dgm:spPr/>
    </dgm:pt>
    <dgm:pt modelId="{9CFBAC44-F5EF-48E1-A299-6958BC09EA1E}" type="pres">
      <dgm:prSet presAssocID="{5240127B-D0B1-48C7-A3E8-42DF8E20BFAB}" presName="hierRoot2" presStyleCnt="0"/>
      <dgm:spPr/>
    </dgm:pt>
    <dgm:pt modelId="{1E493EF3-176B-4ECC-AC03-806B1183B057}" type="pres">
      <dgm:prSet presAssocID="{5240127B-D0B1-48C7-A3E8-42DF8E20BFAB}" presName="composite2" presStyleCnt="0"/>
      <dgm:spPr/>
    </dgm:pt>
    <dgm:pt modelId="{B0175CBD-2988-4ED0-BCB9-A09CB39E4409}" type="pres">
      <dgm:prSet presAssocID="{5240127B-D0B1-48C7-A3E8-42DF8E20BFAB}" presName="background2" presStyleLbl="node2" presStyleIdx="3" presStyleCnt="5"/>
      <dgm:spPr/>
    </dgm:pt>
    <dgm:pt modelId="{44BBEC35-9A01-4994-9ED2-689D1849EC42}" type="pres">
      <dgm:prSet presAssocID="{5240127B-D0B1-48C7-A3E8-42DF8E20BFAB}" presName="text2" presStyleLbl="fgAcc2" presStyleIdx="3" presStyleCnt="5">
        <dgm:presLayoutVars>
          <dgm:chPref val="3"/>
        </dgm:presLayoutVars>
      </dgm:prSet>
      <dgm:spPr/>
    </dgm:pt>
    <dgm:pt modelId="{588E259E-F061-41B1-A60E-C460939C49B5}" type="pres">
      <dgm:prSet presAssocID="{5240127B-D0B1-48C7-A3E8-42DF8E20BFAB}" presName="hierChild3" presStyleCnt="0"/>
      <dgm:spPr/>
    </dgm:pt>
    <dgm:pt modelId="{60B93B3A-F5A4-433F-83EA-DE92F24D0502}" type="pres">
      <dgm:prSet presAssocID="{4A6D3DD3-666D-4C2D-9C48-C467D23713AE}" presName="Name10" presStyleLbl="parChTrans1D2" presStyleIdx="4" presStyleCnt="5"/>
      <dgm:spPr/>
    </dgm:pt>
    <dgm:pt modelId="{B544DF92-F8C5-4B4A-9BF1-7B0C0B9502BB}" type="pres">
      <dgm:prSet presAssocID="{9C557A53-A3E4-459D-A316-A40E5BBB60B1}" presName="hierRoot2" presStyleCnt="0"/>
      <dgm:spPr/>
    </dgm:pt>
    <dgm:pt modelId="{7AF865C3-F2D0-4B59-8B6E-397BFB9B3FF5}" type="pres">
      <dgm:prSet presAssocID="{9C557A53-A3E4-459D-A316-A40E5BBB60B1}" presName="composite2" presStyleCnt="0"/>
      <dgm:spPr/>
    </dgm:pt>
    <dgm:pt modelId="{C427345F-FC85-4A3E-A3F5-3B7EA3F8EB20}" type="pres">
      <dgm:prSet presAssocID="{9C557A53-A3E4-459D-A316-A40E5BBB60B1}" presName="background2" presStyleLbl="node2" presStyleIdx="4" presStyleCnt="5"/>
      <dgm:spPr/>
    </dgm:pt>
    <dgm:pt modelId="{C7F9BED5-0CC1-46B0-BA3E-2F3EC04CF5F2}" type="pres">
      <dgm:prSet presAssocID="{9C557A53-A3E4-459D-A316-A40E5BBB60B1}" presName="text2" presStyleLbl="fgAcc2" presStyleIdx="4" presStyleCnt="5">
        <dgm:presLayoutVars>
          <dgm:chPref val="3"/>
        </dgm:presLayoutVars>
      </dgm:prSet>
      <dgm:spPr/>
    </dgm:pt>
    <dgm:pt modelId="{EA1F4DCB-C373-42BA-A657-079C503B0A2E}" type="pres">
      <dgm:prSet presAssocID="{9C557A53-A3E4-459D-A316-A40E5BBB60B1}" presName="hierChild3" presStyleCnt="0"/>
      <dgm:spPr/>
    </dgm:pt>
  </dgm:ptLst>
  <dgm:cxnLst>
    <dgm:cxn modelId="{9926200C-B603-422B-9AE9-4F456B056A4C}" type="presOf" srcId="{21E90C6A-6A7F-45B3-BB82-BF8BF2B19E5E}" destId="{F9B71337-7107-4BD7-A5C8-6856B4C89FE8}" srcOrd="0" destOrd="0" presId="urn:microsoft.com/office/officeart/2005/8/layout/hierarchy1"/>
    <dgm:cxn modelId="{B6F14912-40B7-48F8-BE00-B33AF9440745}" type="presOf" srcId="{4A6D3DD3-666D-4C2D-9C48-C467D23713AE}" destId="{60B93B3A-F5A4-433F-83EA-DE92F24D0502}" srcOrd="0" destOrd="0" presId="urn:microsoft.com/office/officeart/2005/8/layout/hierarchy1"/>
    <dgm:cxn modelId="{6F43691E-B887-473D-AB32-2B08436605BF}" type="presOf" srcId="{0D8F7271-2E52-446F-A993-680A63C116E4}" destId="{A484B0BC-5815-4E36-AC49-E5E285681BAF}" srcOrd="0" destOrd="0" presId="urn:microsoft.com/office/officeart/2005/8/layout/hierarchy1"/>
    <dgm:cxn modelId="{E08F7821-5FBE-4806-B8E5-8D1F80E2F367}" type="presOf" srcId="{767980D7-E246-4B49-B60F-56ABB36A73C4}" destId="{7516168A-9C91-48F7-A060-1CFD21E936B0}" srcOrd="0" destOrd="0" presId="urn:microsoft.com/office/officeart/2005/8/layout/hierarchy1"/>
    <dgm:cxn modelId="{8D0D0F3E-AC78-4B16-9D04-2A61BFBF8723}" srcId="{0D8F7271-2E52-446F-A993-680A63C116E4}" destId="{9C557A53-A3E4-459D-A316-A40E5BBB60B1}" srcOrd="4" destOrd="0" parTransId="{4A6D3DD3-666D-4C2D-9C48-C467D23713AE}" sibTransId="{EC66C869-B76B-43DE-A48D-893F8B5F632E}"/>
    <dgm:cxn modelId="{0A0E7E60-06A2-4AF8-A585-0D77A0BC1153}" type="presOf" srcId="{9C557A53-A3E4-459D-A316-A40E5BBB60B1}" destId="{C7F9BED5-0CC1-46B0-BA3E-2F3EC04CF5F2}" srcOrd="0" destOrd="0" presId="urn:microsoft.com/office/officeart/2005/8/layout/hierarchy1"/>
    <dgm:cxn modelId="{64A41868-31DA-4C77-8BDA-1B197648BCE9}" srcId="{0D8F7271-2E52-446F-A993-680A63C116E4}" destId="{08EDA7FF-8A8F-4D56-BFD9-70F5B4B7F519}" srcOrd="2" destOrd="0" parTransId="{FFE6F86E-CB0E-42DC-A7FA-372DCDAFE86D}" sibTransId="{60CF41C9-3E58-4E65-8020-B25D2130B75A}"/>
    <dgm:cxn modelId="{BF5BB484-FC99-4A0E-9D94-513F7BC195F8}" type="presOf" srcId="{0BBB4CE4-2950-4789-AB8F-269497B1ED6D}" destId="{9633BAF7-95D3-434A-ADF8-2E2484C56DDA}" srcOrd="0" destOrd="0" presId="urn:microsoft.com/office/officeart/2005/8/layout/hierarchy1"/>
    <dgm:cxn modelId="{2BF35C97-FCBD-4BBD-865B-5ACCC6FCAFC0}" type="presOf" srcId="{08EDA7FF-8A8F-4D56-BFD9-70F5B4B7F519}" destId="{2EA4048A-3F9D-4635-AB30-46106C33880B}" srcOrd="0" destOrd="0" presId="urn:microsoft.com/office/officeart/2005/8/layout/hierarchy1"/>
    <dgm:cxn modelId="{5F500E9A-8612-4C69-A0BB-6BB071C2147B}" type="presOf" srcId="{8868FEDE-CE31-4826-AC0F-D549F46B6BBF}" destId="{61BAD382-A148-4DFD-9741-39CECAD30C7A}" srcOrd="0" destOrd="0" presId="urn:microsoft.com/office/officeart/2005/8/layout/hierarchy1"/>
    <dgm:cxn modelId="{31B35D9D-3B56-465D-9ABD-9502D6071BCF}" srcId="{0D8F7271-2E52-446F-A993-680A63C116E4}" destId="{767980D7-E246-4B49-B60F-56ABB36A73C4}" srcOrd="1" destOrd="0" parTransId="{8868FEDE-CE31-4826-AC0F-D549F46B6BBF}" sibTransId="{7122BD7F-C44C-4D97-A3AA-5B513C4C35C1}"/>
    <dgm:cxn modelId="{644D5FA2-071D-49FB-B9D1-10C9B396B098}" type="presOf" srcId="{2083948C-9C61-4AF1-A446-2E9D466DC126}" destId="{CB4D0B96-2198-48FD-8059-AD17B23EF8BF}" srcOrd="0" destOrd="0" presId="urn:microsoft.com/office/officeart/2005/8/layout/hierarchy1"/>
    <dgm:cxn modelId="{C492E8A5-84F1-459D-96AC-E54CBE572A0D}" type="presOf" srcId="{FFE6F86E-CB0E-42DC-A7FA-372DCDAFE86D}" destId="{A2F01B7C-4132-47DF-B595-673F2E79EB84}" srcOrd="0" destOrd="0" presId="urn:microsoft.com/office/officeart/2005/8/layout/hierarchy1"/>
    <dgm:cxn modelId="{AAF3FDA5-B406-4DDC-8440-6FE998478298}" srcId="{0D8F7271-2E52-446F-A993-680A63C116E4}" destId="{5240127B-D0B1-48C7-A3E8-42DF8E20BFAB}" srcOrd="3" destOrd="0" parTransId="{0BBB4CE4-2950-4789-AB8F-269497B1ED6D}" sibTransId="{6763D339-CA17-4BBF-9FA1-6EF2D23A9B22}"/>
    <dgm:cxn modelId="{A9E104B6-28E3-49A3-BF98-71E56C339F3D}" srcId="{21E90C6A-6A7F-45B3-BB82-BF8BF2B19E5E}" destId="{0D8F7271-2E52-446F-A993-680A63C116E4}" srcOrd="0" destOrd="0" parTransId="{D8FCB38B-E3F4-455C-BC06-996C56693E69}" sibTransId="{94925493-5991-4322-84D4-6EE17700AAF7}"/>
    <dgm:cxn modelId="{65D8F8C5-3DB1-48E5-AF9C-0390A1014EBC}" type="presOf" srcId="{349586FC-76B4-4C1D-AB17-161FF85D900B}" destId="{2F3722BF-88C5-4EAA-8F51-1A05A9B89ED5}" srcOrd="0" destOrd="0" presId="urn:microsoft.com/office/officeart/2005/8/layout/hierarchy1"/>
    <dgm:cxn modelId="{5FA841D1-8CE9-450F-8F8E-A75DA1A509DD}" type="presOf" srcId="{5240127B-D0B1-48C7-A3E8-42DF8E20BFAB}" destId="{44BBEC35-9A01-4994-9ED2-689D1849EC42}" srcOrd="0" destOrd="0" presId="urn:microsoft.com/office/officeart/2005/8/layout/hierarchy1"/>
    <dgm:cxn modelId="{9DCBB9EE-1AF4-4054-AE27-DFC551BCE5A4}" srcId="{0D8F7271-2E52-446F-A993-680A63C116E4}" destId="{349586FC-76B4-4C1D-AB17-161FF85D900B}" srcOrd="0" destOrd="0" parTransId="{2083948C-9C61-4AF1-A446-2E9D466DC126}" sibTransId="{D9E0989E-491A-4589-BEC9-A2FCE3893263}"/>
    <dgm:cxn modelId="{25655D39-4358-4F72-83AA-A0571E18D0F7}" type="presParOf" srcId="{F9B71337-7107-4BD7-A5C8-6856B4C89FE8}" destId="{DBCAD002-E8A4-41EE-AE87-230405404095}" srcOrd="0" destOrd="0" presId="urn:microsoft.com/office/officeart/2005/8/layout/hierarchy1"/>
    <dgm:cxn modelId="{2C323550-3506-4142-81BD-27CB509E8435}" type="presParOf" srcId="{DBCAD002-E8A4-41EE-AE87-230405404095}" destId="{BAEB8674-04AF-489D-9193-C9CFC69EDEDF}" srcOrd="0" destOrd="0" presId="urn:microsoft.com/office/officeart/2005/8/layout/hierarchy1"/>
    <dgm:cxn modelId="{272598F2-136D-4C5A-A509-5DC585990FA4}" type="presParOf" srcId="{BAEB8674-04AF-489D-9193-C9CFC69EDEDF}" destId="{371496BC-9059-4023-8F8F-6284A714AD55}" srcOrd="0" destOrd="0" presId="urn:microsoft.com/office/officeart/2005/8/layout/hierarchy1"/>
    <dgm:cxn modelId="{E3B43D93-DD34-4C94-B5D2-8F9D292DB329}" type="presParOf" srcId="{BAEB8674-04AF-489D-9193-C9CFC69EDEDF}" destId="{A484B0BC-5815-4E36-AC49-E5E285681BAF}" srcOrd="1" destOrd="0" presId="urn:microsoft.com/office/officeart/2005/8/layout/hierarchy1"/>
    <dgm:cxn modelId="{CDA55BB0-933E-4A6D-9333-C3BB76B1D23B}" type="presParOf" srcId="{DBCAD002-E8A4-41EE-AE87-230405404095}" destId="{CDD12369-1FE8-476D-B7DA-8B933EA138C4}" srcOrd="1" destOrd="0" presId="urn:microsoft.com/office/officeart/2005/8/layout/hierarchy1"/>
    <dgm:cxn modelId="{07EACE9B-86DA-4BCF-88F2-D3E6D6318741}" type="presParOf" srcId="{CDD12369-1FE8-476D-B7DA-8B933EA138C4}" destId="{CB4D0B96-2198-48FD-8059-AD17B23EF8BF}" srcOrd="0" destOrd="0" presId="urn:microsoft.com/office/officeart/2005/8/layout/hierarchy1"/>
    <dgm:cxn modelId="{CB2C7394-F6D1-442D-92FB-69792BE31EDF}" type="presParOf" srcId="{CDD12369-1FE8-476D-B7DA-8B933EA138C4}" destId="{1E13234B-251B-407E-8F77-0072F27B2BE8}" srcOrd="1" destOrd="0" presId="urn:microsoft.com/office/officeart/2005/8/layout/hierarchy1"/>
    <dgm:cxn modelId="{743FD6F2-77DB-465C-9897-C241A0A08CB0}" type="presParOf" srcId="{1E13234B-251B-407E-8F77-0072F27B2BE8}" destId="{DBA920A7-3C2B-4C0D-8E5A-D12E3F9FC245}" srcOrd="0" destOrd="0" presId="urn:microsoft.com/office/officeart/2005/8/layout/hierarchy1"/>
    <dgm:cxn modelId="{AE4893CB-4A39-4916-9216-9CC35207F616}" type="presParOf" srcId="{DBA920A7-3C2B-4C0D-8E5A-D12E3F9FC245}" destId="{1D18388F-6D06-45ED-AF9F-98E00FB02DBE}" srcOrd="0" destOrd="0" presId="urn:microsoft.com/office/officeart/2005/8/layout/hierarchy1"/>
    <dgm:cxn modelId="{71435CD1-6D22-4D87-B4AE-DBFF0A6E2AD1}" type="presParOf" srcId="{DBA920A7-3C2B-4C0D-8E5A-D12E3F9FC245}" destId="{2F3722BF-88C5-4EAA-8F51-1A05A9B89ED5}" srcOrd="1" destOrd="0" presId="urn:microsoft.com/office/officeart/2005/8/layout/hierarchy1"/>
    <dgm:cxn modelId="{57321FE9-D1C0-44AB-809C-6092CA9362BD}" type="presParOf" srcId="{1E13234B-251B-407E-8F77-0072F27B2BE8}" destId="{45825202-1A2F-46EE-A174-DF6845F801A2}" srcOrd="1" destOrd="0" presId="urn:microsoft.com/office/officeart/2005/8/layout/hierarchy1"/>
    <dgm:cxn modelId="{14EF2C93-C6B1-4018-AEA0-E87C32F2A912}" type="presParOf" srcId="{CDD12369-1FE8-476D-B7DA-8B933EA138C4}" destId="{61BAD382-A148-4DFD-9741-39CECAD30C7A}" srcOrd="2" destOrd="0" presId="urn:microsoft.com/office/officeart/2005/8/layout/hierarchy1"/>
    <dgm:cxn modelId="{70FE6048-8CDF-454B-AE5C-7FBF3FD3AF0B}" type="presParOf" srcId="{CDD12369-1FE8-476D-B7DA-8B933EA138C4}" destId="{415978E1-A714-431F-90A8-9E1A7A19B9CB}" srcOrd="3" destOrd="0" presId="urn:microsoft.com/office/officeart/2005/8/layout/hierarchy1"/>
    <dgm:cxn modelId="{5F96C8A0-57A7-4EDA-AD93-D959F9069A5F}" type="presParOf" srcId="{415978E1-A714-431F-90A8-9E1A7A19B9CB}" destId="{6EAE2583-5D72-4E55-95AF-2B10C2C3B969}" srcOrd="0" destOrd="0" presId="urn:microsoft.com/office/officeart/2005/8/layout/hierarchy1"/>
    <dgm:cxn modelId="{DF573CF8-7F5E-4E30-8C97-8AB673275CEC}" type="presParOf" srcId="{6EAE2583-5D72-4E55-95AF-2B10C2C3B969}" destId="{91F2021E-6DD4-4D76-9348-6BA119BD7C6E}" srcOrd="0" destOrd="0" presId="urn:microsoft.com/office/officeart/2005/8/layout/hierarchy1"/>
    <dgm:cxn modelId="{C390B80C-9B61-4362-8F36-EC868256D1E0}" type="presParOf" srcId="{6EAE2583-5D72-4E55-95AF-2B10C2C3B969}" destId="{7516168A-9C91-48F7-A060-1CFD21E936B0}" srcOrd="1" destOrd="0" presId="urn:microsoft.com/office/officeart/2005/8/layout/hierarchy1"/>
    <dgm:cxn modelId="{828DDC91-3329-4960-ABB2-9540DE5B6C62}" type="presParOf" srcId="{415978E1-A714-431F-90A8-9E1A7A19B9CB}" destId="{70C0211C-837C-48AA-9824-9BACD97171BE}" srcOrd="1" destOrd="0" presId="urn:microsoft.com/office/officeart/2005/8/layout/hierarchy1"/>
    <dgm:cxn modelId="{2BC07BED-41E3-4BEB-ABD6-EB1B0C0746E9}" type="presParOf" srcId="{CDD12369-1FE8-476D-B7DA-8B933EA138C4}" destId="{A2F01B7C-4132-47DF-B595-673F2E79EB84}" srcOrd="4" destOrd="0" presId="urn:microsoft.com/office/officeart/2005/8/layout/hierarchy1"/>
    <dgm:cxn modelId="{060F53D0-EF02-4E28-8D59-A33DAA997CE6}" type="presParOf" srcId="{CDD12369-1FE8-476D-B7DA-8B933EA138C4}" destId="{08F36887-D812-4CB1-9F1B-6C6B38C20DF5}" srcOrd="5" destOrd="0" presId="urn:microsoft.com/office/officeart/2005/8/layout/hierarchy1"/>
    <dgm:cxn modelId="{B31640F5-82DD-4A16-A639-F16705D14DB0}" type="presParOf" srcId="{08F36887-D812-4CB1-9F1B-6C6B38C20DF5}" destId="{16C21AF1-162F-4987-8BAF-D16189E1725B}" srcOrd="0" destOrd="0" presId="urn:microsoft.com/office/officeart/2005/8/layout/hierarchy1"/>
    <dgm:cxn modelId="{84AE75EF-C1D7-42D2-A3ED-A7CD239AC73A}" type="presParOf" srcId="{16C21AF1-162F-4987-8BAF-D16189E1725B}" destId="{70F4A906-4F81-48F4-A74B-5F6A193DAE38}" srcOrd="0" destOrd="0" presId="urn:microsoft.com/office/officeart/2005/8/layout/hierarchy1"/>
    <dgm:cxn modelId="{741D3209-FF47-403A-9CCA-7E4BA580B1DA}" type="presParOf" srcId="{16C21AF1-162F-4987-8BAF-D16189E1725B}" destId="{2EA4048A-3F9D-4635-AB30-46106C33880B}" srcOrd="1" destOrd="0" presId="urn:microsoft.com/office/officeart/2005/8/layout/hierarchy1"/>
    <dgm:cxn modelId="{44C0B878-9188-44A2-B9C6-398620821912}" type="presParOf" srcId="{08F36887-D812-4CB1-9F1B-6C6B38C20DF5}" destId="{DAC1FFC0-9F5F-4B55-A29F-FCADF95A61B2}" srcOrd="1" destOrd="0" presId="urn:microsoft.com/office/officeart/2005/8/layout/hierarchy1"/>
    <dgm:cxn modelId="{A650BEC9-AD69-442F-9426-D25A7AF8EF1C}" type="presParOf" srcId="{CDD12369-1FE8-476D-B7DA-8B933EA138C4}" destId="{9633BAF7-95D3-434A-ADF8-2E2484C56DDA}" srcOrd="6" destOrd="0" presId="urn:microsoft.com/office/officeart/2005/8/layout/hierarchy1"/>
    <dgm:cxn modelId="{A1922DDD-10C2-4DD9-93EF-B407D091B8B6}" type="presParOf" srcId="{CDD12369-1FE8-476D-B7DA-8B933EA138C4}" destId="{9CFBAC44-F5EF-48E1-A299-6958BC09EA1E}" srcOrd="7" destOrd="0" presId="urn:microsoft.com/office/officeart/2005/8/layout/hierarchy1"/>
    <dgm:cxn modelId="{45D354F8-7835-4D1E-847A-5CECE3869AAB}" type="presParOf" srcId="{9CFBAC44-F5EF-48E1-A299-6958BC09EA1E}" destId="{1E493EF3-176B-4ECC-AC03-806B1183B057}" srcOrd="0" destOrd="0" presId="urn:microsoft.com/office/officeart/2005/8/layout/hierarchy1"/>
    <dgm:cxn modelId="{849DBAF8-EACC-420B-8B62-23F1AE0FEC5A}" type="presParOf" srcId="{1E493EF3-176B-4ECC-AC03-806B1183B057}" destId="{B0175CBD-2988-4ED0-BCB9-A09CB39E4409}" srcOrd="0" destOrd="0" presId="urn:microsoft.com/office/officeart/2005/8/layout/hierarchy1"/>
    <dgm:cxn modelId="{B38DDE81-64F5-499B-AA21-A99308E01404}" type="presParOf" srcId="{1E493EF3-176B-4ECC-AC03-806B1183B057}" destId="{44BBEC35-9A01-4994-9ED2-689D1849EC42}" srcOrd="1" destOrd="0" presId="urn:microsoft.com/office/officeart/2005/8/layout/hierarchy1"/>
    <dgm:cxn modelId="{FFD4398B-3866-4B82-9D6A-372BEB5E81CE}" type="presParOf" srcId="{9CFBAC44-F5EF-48E1-A299-6958BC09EA1E}" destId="{588E259E-F061-41B1-A60E-C460939C49B5}" srcOrd="1" destOrd="0" presId="urn:microsoft.com/office/officeart/2005/8/layout/hierarchy1"/>
    <dgm:cxn modelId="{6AC02471-BB9A-44AD-807E-0E1E4B93A233}" type="presParOf" srcId="{CDD12369-1FE8-476D-B7DA-8B933EA138C4}" destId="{60B93B3A-F5A4-433F-83EA-DE92F24D0502}" srcOrd="8" destOrd="0" presId="urn:microsoft.com/office/officeart/2005/8/layout/hierarchy1"/>
    <dgm:cxn modelId="{68A3CF2D-EB06-4E96-AEE9-136847AA5A92}" type="presParOf" srcId="{CDD12369-1FE8-476D-B7DA-8B933EA138C4}" destId="{B544DF92-F8C5-4B4A-9BF1-7B0C0B9502BB}" srcOrd="9" destOrd="0" presId="urn:microsoft.com/office/officeart/2005/8/layout/hierarchy1"/>
    <dgm:cxn modelId="{2BC9EEAC-0F12-4659-A686-F729474CAE5F}" type="presParOf" srcId="{B544DF92-F8C5-4B4A-9BF1-7B0C0B9502BB}" destId="{7AF865C3-F2D0-4B59-8B6E-397BFB9B3FF5}" srcOrd="0" destOrd="0" presId="urn:microsoft.com/office/officeart/2005/8/layout/hierarchy1"/>
    <dgm:cxn modelId="{118C3BA4-2B05-4413-8EBD-EB7DC802E446}" type="presParOf" srcId="{7AF865C3-F2D0-4B59-8B6E-397BFB9B3FF5}" destId="{C427345F-FC85-4A3E-A3F5-3B7EA3F8EB20}" srcOrd="0" destOrd="0" presId="urn:microsoft.com/office/officeart/2005/8/layout/hierarchy1"/>
    <dgm:cxn modelId="{88F64506-31D6-4DA8-A6D9-E533E8EFEA59}" type="presParOf" srcId="{7AF865C3-F2D0-4B59-8B6E-397BFB9B3FF5}" destId="{C7F9BED5-0CC1-46B0-BA3E-2F3EC04CF5F2}" srcOrd="1" destOrd="0" presId="urn:microsoft.com/office/officeart/2005/8/layout/hierarchy1"/>
    <dgm:cxn modelId="{E08D3E05-B3B9-47A2-9310-88A2A041D61F}" type="presParOf" srcId="{B544DF92-F8C5-4B4A-9BF1-7B0C0B9502BB}" destId="{EA1F4DCB-C373-42BA-A657-079C503B0A2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063F75-381D-4260-BB39-593F38386EE0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A5DAFFC1-BEE6-4F48-A7F9-E5BFC421A45D}">
      <dgm:prSet phldrT="[文本]" custT="1"/>
      <dgm:spPr/>
      <dgm:t>
        <a:bodyPr vert="eaVert"/>
        <a:lstStyle/>
        <a:p>
          <a:r>
            <a:rPr lang="zh-CN" altLang="en-US" sz="3600" b="1" dirty="0">
              <a:solidFill>
                <a:srgbClr val="FF0000"/>
              </a:solidFill>
            </a:rPr>
            <a:t>果报</a:t>
          </a:r>
        </a:p>
      </dgm:t>
    </dgm:pt>
    <dgm:pt modelId="{C98790F6-BF57-4612-86FC-A6DFFC3AC380}" type="parTrans" cxnId="{A33E4FE5-013F-43EC-B050-89D2EC26B4BC}">
      <dgm:prSet/>
      <dgm:spPr/>
      <dgm:t>
        <a:bodyPr/>
        <a:lstStyle/>
        <a:p>
          <a:endParaRPr lang="zh-CN" altLang="en-US"/>
        </a:p>
      </dgm:t>
    </dgm:pt>
    <dgm:pt modelId="{C4599E8C-C194-4E44-91C0-568980964F80}" type="sibTrans" cxnId="{A33E4FE5-013F-43EC-B050-89D2EC26B4BC}">
      <dgm:prSet/>
      <dgm:spPr/>
      <dgm:t>
        <a:bodyPr/>
        <a:lstStyle/>
        <a:p>
          <a:endParaRPr lang="zh-CN" altLang="en-US"/>
        </a:p>
      </dgm:t>
    </dgm:pt>
    <dgm:pt modelId="{6332C9F3-AF9C-4248-93E0-5ACFC1C0D14C}">
      <dgm:prSet phldrT="[文本]" custT="1"/>
      <dgm:spPr/>
      <dgm:t>
        <a:bodyPr/>
        <a:lstStyle/>
        <a:p>
          <a:r>
            <a:rPr lang="zh-CN" altLang="en-US" sz="3200" b="1" dirty="0">
              <a:solidFill>
                <a:srgbClr val="FF0000"/>
              </a:solidFill>
            </a:rPr>
            <a:t>按业的</a:t>
          </a:r>
          <a:endParaRPr lang="en-US" altLang="zh-CN" sz="3200" b="1" dirty="0">
            <a:solidFill>
              <a:srgbClr val="FF0000"/>
            </a:solidFill>
          </a:endParaRPr>
        </a:p>
        <a:p>
          <a:r>
            <a:rPr lang="zh-CN" altLang="en-US" sz="3200" b="1" dirty="0">
              <a:solidFill>
                <a:srgbClr val="FF0000"/>
              </a:solidFill>
            </a:rPr>
            <a:t>成熟</a:t>
          </a:r>
        </a:p>
      </dgm:t>
    </dgm:pt>
    <dgm:pt modelId="{2E6994DB-5FEC-46D1-9F5A-7AB3253B9C0D}" type="parTrans" cxnId="{00B75F89-0CB2-4151-87F2-41F399FA384D}">
      <dgm:prSet/>
      <dgm:spPr/>
      <dgm:t>
        <a:bodyPr/>
        <a:lstStyle/>
        <a:p>
          <a:endParaRPr lang="zh-CN" altLang="en-US"/>
        </a:p>
      </dgm:t>
    </dgm:pt>
    <dgm:pt modelId="{61E49A99-8838-4147-A307-F3B47DAF4F63}" type="sibTrans" cxnId="{00B75F89-0CB2-4151-87F2-41F399FA384D}">
      <dgm:prSet/>
      <dgm:spPr/>
      <dgm:t>
        <a:bodyPr/>
        <a:lstStyle/>
        <a:p>
          <a:endParaRPr lang="zh-CN" altLang="en-US"/>
        </a:p>
      </dgm:t>
    </dgm:pt>
    <dgm:pt modelId="{DDF033E8-33D0-4929-97B4-CBC7B4BA6B52}">
      <dgm:prSet phldrT="[文本]" custT="1"/>
      <dgm:spPr/>
      <dgm:t>
        <a:bodyPr/>
        <a:lstStyle/>
        <a:p>
          <a:r>
            <a:rPr lang="zh-CN" altLang="en-US" sz="2800" b="1" dirty="0">
              <a:solidFill>
                <a:schemeClr val="tx1"/>
              </a:solidFill>
            </a:rPr>
            <a:t>现世报</a:t>
          </a:r>
        </a:p>
      </dgm:t>
    </dgm:pt>
    <dgm:pt modelId="{E71EF4D0-A34B-4C70-AC8E-B5F636DC9906}" type="parTrans" cxnId="{27830716-0D43-4FC7-9F96-E3C005FC80A1}">
      <dgm:prSet/>
      <dgm:spPr/>
      <dgm:t>
        <a:bodyPr/>
        <a:lstStyle/>
        <a:p>
          <a:endParaRPr lang="zh-CN" altLang="en-US"/>
        </a:p>
      </dgm:t>
    </dgm:pt>
    <dgm:pt modelId="{9CCDB77A-7E36-4BFA-9B0F-5EBD684E21CD}" type="sibTrans" cxnId="{27830716-0D43-4FC7-9F96-E3C005FC80A1}">
      <dgm:prSet/>
      <dgm:spPr/>
      <dgm:t>
        <a:bodyPr/>
        <a:lstStyle/>
        <a:p>
          <a:endParaRPr lang="zh-CN" altLang="en-US"/>
        </a:p>
      </dgm:t>
    </dgm:pt>
    <dgm:pt modelId="{CD87AE60-D19D-48EE-96A1-CC0527822F73}">
      <dgm:prSet phldrT="[文本]" custT="1"/>
      <dgm:spPr/>
      <dgm:t>
        <a:bodyPr/>
        <a:lstStyle/>
        <a:p>
          <a:r>
            <a:rPr lang="zh-CN" altLang="en-US" sz="2800" b="1" dirty="0">
              <a:solidFill>
                <a:schemeClr val="tx1"/>
              </a:solidFill>
            </a:rPr>
            <a:t>下世报</a:t>
          </a:r>
        </a:p>
      </dgm:t>
    </dgm:pt>
    <dgm:pt modelId="{8A324629-BEB3-432C-BA96-3267FF94153A}" type="parTrans" cxnId="{B425F8EA-FC44-4D68-AA3E-F44FD8396051}">
      <dgm:prSet/>
      <dgm:spPr/>
      <dgm:t>
        <a:bodyPr/>
        <a:lstStyle/>
        <a:p>
          <a:endParaRPr lang="zh-CN" altLang="en-US"/>
        </a:p>
      </dgm:t>
    </dgm:pt>
    <dgm:pt modelId="{8B34499C-0EF9-4034-AD37-C08DC9A66D29}" type="sibTrans" cxnId="{B425F8EA-FC44-4D68-AA3E-F44FD8396051}">
      <dgm:prSet/>
      <dgm:spPr/>
      <dgm:t>
        <a:bodyPr/>
        <a:lstStyle/>
        <a:p>
          <a:endParaRPr lang="zh-CN" altLang="en-US"/>
        </a:p>
      </dgm:t>
    </dgm:pt>
    <dgm:pt modelId="{54739CD8-4EB8-4728-8589-F0FCE64D29C4}">
      <dgm:prSet phldrT="[文本]" custT="1"/>
      <dgm:spPr/>
      <dgm:t>
        <a:bodyPr/>
        <a:lstStyle/>
        <a:p>
          <a:r>
            <a:rPr lang="zh-CN" altLang="en-US" sz="3200" b="1" dirty="0">
              <a:solidFill>
                <a:srgbClr val="FF0000"/>
              </a:solidFill>
            </a:rPr>
            <a:t>按是否受报</a:t>
          </a:r>
        </a:p>
      </dgm:t>
    </dgm:pt>
    <dgm:pt modelId="{6A76AD06-4250-4DCC-9D3C-7C4E6A0F296D}" type="parTrans" cxnId="{B4834895-5218-4359-8752-CACF19379B4C}">
      <dgm:prSet/>
      <dgm:spPr/>
      <dgm:t>
        <a:bodyPr/>
        <a:lstStyle/>
        <a:p>
          <a:endParaRPr lang="zh-CN" altLang="en-US"/>
        </a:p>
      </dgm:t>
    </dgm:pt>
    <dgm:pt modelId="{676DC482-F4B7-4812-A5BB-E9A9B760957A}" type="sibTrans" cxnId="{B4834895-5218-4359-8752-CACF19379B4C}">
      <dgm:prSet/>
      <dgm:spPr/>
      <dgm:t>
        <a:bodyPr/>
        <a:lstStyle/>
        <a:p>
          <a:endParaRPr lang="zh-CN" altLang="en-US"/>
        </a:p>
      </dgm:t>
    </dgm:pt>
    <dgm:pt modelId="{737D2888-A619-4DFC-9BA4-32303A9AC55D}">
      <dgm:prSet phldrT="[文本]" custT="1"/>
      <dgm:spPr/>
      <dgm:t>
        <a:bodyPr/>
        <a:lstStyle/>
        <a:p>
          <a:r>
            <a:rPr lang="zh-CN" altLang="en-US" sz="2800" b="1" dirty="0">
              <a:solidFill>
                <a:schemeClr val="tx1"/>
              </a:solidFill>
            </a:rPr>
            <a:t>定业</a:t>
          </a:r>
        </a:p>
      </dgm:t>
    </dgm:pt>
    <dgm:pt modelId="{C3E132D4-E126-459B-A3FA-0A5BF6C50EB3}" type="parTrans" cxnId="{0A312141-FC09-417C-94BB-D75D831CAF4A}">
      <dgm:prSet/>
      <dgm:spPr/>
      <dgm:t>
        <a:bodyPr/>
        <a:lstStyle/>
        <a:p>
          <a:endParaRPr lang="zh-CN" altLang="en-US"/>
        </a:p>
      </dgm:t>
    </dgm:pt>
    <dgm:pt modelId="{0C7617CF-FCB3-4A00-8A18-451382F47D38}" type="sibTrans" cxnId="{0A312141-FC09-417C-94BB-D75D831CAF4A}">
      <dgm:prSet/>
      <dgm:spPr/>
      <dgm:t>
        <a:bodyPr/>
        <a:lstStyle/>
        <a:p>
          <a:endParaRPr lang="zh-CN" altLang="en-US"/>
        </a:p>
      </dgm:t>
    </dgm:pt>
    <dgm:pt modelId="{06F1B0C0-6E70-4320-87E3-B7A13B44C4C6}">
      <dgm:prSet phldrT="[文本]" custT="1"/>
      <dgm:spPr/>
      <dgm:t>
        <a:bodyPr/>
        <a:lstStyle/>
        <a:p>
          <a:r>
            <a:rPr lang="zh-CN" altLang="en-US" sz="2800" b="1" dirty="0">
              <a:solidFill>
                <a:schemeClr val="tx1"/>
              </a:solidFill>
            </a:rPr>
            <a:t>后世报</a:t>
          </a:r>
        </a:p>
      </dgm:t>
    </dgm:pt>
    <dgm:pt modelId="{0D55D9F8-0390-4E5D-B53E-FB01476649FA}" type="parTrans" cxnId="{D75C5F51-2975-4F98-8177-897B55E7032E}">
      <dgm:prSet/>
      <dgm:spPr/>
      <dgm:t>
        <a:bodyPr/>
        <a:lstStyle/>
        <a:p>
          <a:endParaRPr lang="zh-CN" altLang="en-US"/>
        </a:p>
      </dgm:t>
    </dgm:pt>
    <dgm:pt modelId="{8247D11B-9E0F-4E02-A2A8-323250068549}" type="sibTrans" cxnId="{D75C5F51-2975-4F98-8177-897B55E7032E}">
      <dgm:prSet/>
      <dgm:spPr/>
      <dgm:t>
        <a:bodyPr/>
        <a:lstStyle/>
        <a:p>
          <a:endParaRPr lang="zh-CN" altLang="en-US"/>
        </a:p>
      </dgm:t>
    </dgm:pt>
    <dgm:pt modelId="{D26BC804-B3A0-49E9-9076-81A242159E3F}">
      <dgm:prSet phldrT="[文本]" custT="1"/>
      <dgm:spPr/>
      <dgm:t>
        <a:bodyPr/>
        <a:lstStyle/>
        <a:p>
          <a:r>
            <a:rPr lang="zh-CN" altLang="en-US" sz="2800" b="1" dirty="0">
              <a:solidFill>
                <a:schemeClr val="tx1"/>
              </a:solidFill>
            </a:rPr>
            <a:t>不定业</a:t>
          </a:r>
        </a:p>
      </dgm:t>
    </dgm:pt>
    <dgm:pt modelId="{F91DE154-95C5-4347-8A00-ED5F0CF85B00}" type="parTrans" cxnId="{1B4D2BB8-D6C0-48C7-84D1-C4620975C76F}">
      <dgm:prSet/>
      <dgm:spPr/>
      <dgm:t>
        <a:bodyPr/>
        <a:lstStyle/>
        <a:p>
          <a:endParaRPr lang="zh-CN" altLang="en-US"/>
        </a:p>
      </dgm:t>
    </dgm:pt>
    <dgm:pt modelId="{2A3D41C9-8409-4125-BF48-BE3B8FD3BC6D}" type="sibTrans" cxnId="{1B4D2BB8-D6C0-48C7-84D1-C4620975C76F}">
      <dgm:prSet/>
      <dgm:spPr/>
      <dgm:t>
        <a:bodyPr/>
        <a:lstStyle/>
        <a:p>
          <a:endParaRPr lang="zh-CN" altLang="en-US"/>
        </a:p>
      </dgm:t>
    </dgm:pt>
    <dgm:pt modelId="{637C6D30-52D3-42C4-A9DD-88B70DF0CE53}">
      <dgm:prSet phldrT="[文本]" custT="1"/>
      <dgm:spPr/>
      <dgm:t>
        <a:bodyPr/>
        <a:lstStyle/>
        <a:p>
          <a:r>
            <a:rPr lang="zh-CN" altLang="en-US" sz="2800" b="1">
              <a:solidFill>
                <a:schemeClr val="tx1"/>
              </a:solidFill>
            </a:rPr>
            <a:t>不定业</a:t>
          </a:r>
          <a:endParaRPr lang="zh-CN" altLang="en-US" sz="2800" b="1" dirty="0">
            <a:solidFill>
              <a:schemeClr val="tx1"/>
            </a:solidFill>
          </a:endParaRPr>
        </a:p>
      </dgm:t>
    </dgm:pt>
    <dgm:pt modelId="{C42E9B71-B663-44A9-9233-6584536A0661}" type="parTrans" cxnId="{6F275DFD-CAFF-415A-808C-488DE68128B2}">
      <dgm:prSet/>
      <dgm:spPr/>
      <dgm:t>
        <a:bodyPr/>
        <a:lstStyle/>
        <a:p>
          <a:endParaRPr lang="zh-CN" altLang="en-US"/>
        </a:p>
      </dgm:t>
    </dgm:pt>
    <dgm:pt modelId="{1FCC6B0D-F708-494C-A47B-23B708660B38}" type="sibTrans" cxnId="{6F275DFD-CAFF-415A-808C-488DE68128B2}">
      <dgm:prSet/>
      <dgm:spPr/>
      <dgm:t>
        <a:bodyPr/>
        <a:lstStyle/>
        <a:p>
          <a:endParaRPr lang="zh-CN" altLang="en-US"/>
        </a:p>
      </dgm:t>
    </dgm:pt>
    <dgm:pt modelId="{46995EAF-9613-4620-AF1B-3F086F029827}">
      <dgm:prSet custT="1"/>
      <dgm:spPr/>
      <dgm:t>
        <a:bodyPr/>
        <a:lstStyle/>
        <a:p>
          <a:r>
            <a:rPr lang="zh-CN" altLang="en-US" sz="3200" b="1" dirty="0">
              <a:solidFill>
                <a:schemeClr val="tx1"/>
              </a:solidFill>
            </a:rPr>
            <a:t>定业</a:t>
          </a:r>
        </a:p>
      </dgm:t>
    </dgm:pt>
    <dgm:pt modelId="{FA6E0730-4B95-4B16-930E-F01C0D521765}" type="parTrans" cxnId="{89235ADB-9372-46A3-907C-349878A70D4D}">
      <dgm:prSet/>
      <dgm:spPr/>
      <dgm:t>
        <a:bodyPr/>
        <a:lstStyle/>
        <a:p>
          <a:endParaRPr lang="zh-CN" altLang="en-US"/>
        </a:p>
      </dgm:t>
    </dgm:pt>
    <dgm:pt modelId="{784A6085-2040-4B1E-9FB9-798ECE4AD661}" type="sibTrans" cxnId="{89235ADB-9372-46A3-907C-349878A70D4D}">
      <dgm:prSet/>
      <dgm:spPr/>
      <dgm:t>
        <a:bodyPr/>
        <a:lstStyle/>
        <a:p>
          <a:endParaRPr lang="zh-CN" altLang="en-US"/>
        </a:p>
      </dgm:t>
    </dgm:pt>
    <dgm:pt modelId="{CD89485A-EE03-40E4-9BD4-FBA198A36BEA}" type="pres">
      <dgm:prSet presAssocID="{C7063F75-381D-4260-BB39-593F38386EE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BCC0668-7423-4A00-951F-CFB518253043}" type="pres">
      <dgm:prSet presAssocID="{A5DAFFC1-BEE6-4F48-A7F9-E5BFC421A45D}" presName="root1" presStyleCnt="0"/>
      <dgm:spPr/>
    </dgm:pt>
    <dgm:pt modelId="{05128AC5-DF71-4A85-8030-C8C192726187}" type="pres">
      <dgm:prSet presAssocID="{A5DAFFC1-BEE6-4F48-A7F9-E5BFC421A45D}" presName="LevelOneTextNode" presStyleLbl="node0" presStyleIdx="0" presStyleCnt="2" custScaleY="245254" custLinFactNeighborX="-70576" custLinFactNeighborY="-10241">
        <dgm:presLayoutVars>
          <dgm:chPref val="3"/>
        </dgm:presLayoutVars>
      </dgm:prSet>
      <dgm:spPr/>
    </dgm:pt>
    <dgm:pt modelId="{D1C93589-6F81-444D-96DA-CCD8897E0787}" type="pres">
      <dgm:prSet presAssocID="{A5DAFFC1-BEE6-4F48-A7F9-E5BFC421A45D}" presName="level2hierChild" presStyleCnt="0"/>
      <dgm:spPr/>
    </dgm:pt>
    <dgm:pt modelId="{EB49163A-99BC-4363-A648-3BB3457B80CC}" type="pres">
      <dgm:prSet presAssocID="{2E6994DB-5FEC-46D1-9F5A-7AB3253B9C0D}" presName="conn2-1" presStyleLbl="parChTrans1D2" presStyleIdx="0" presStyleCnt="2"/>
      <dgm:spPr/>
    </dgm:pt>
    <dgm:pt modelId="{579A1EEF-5069-45B2-A816-7D67CB6A9AB7}" type="pres">
      <dgm:prSet presAssocID="{2E6994DB-5FEC-46D1-9F5A-7AB3253B9C0D}" presName="connTx" presStyleLbl="parChTrans1D2" presStyleIdx="0" presStyleCnt="2"/>
      <dgm:spPr/>
    </dgm:pt>
    <dgm:pt modelId="{82E31513-663D-4DD1-9F7C-B8E193CB9729}" type="pres">
      <dgm:prSet presAssocID="{6332C9F3-AF9C-4248-93E0-5ACFC1C0D14C}" presName="root2" presStyleCnt="0"/>
      <dgm:spPr/>
    </dgm:pt>
    <dgm:pt modelId="{88FE5095-DF3A-4FDF-97ED-49D6079164C6}" type="pres">
      <dgm:prSet presAssocID="{6332C9F3-AF9C-4248-93E0-5ACFC1C0D14C}" presName="LevelTwoTextNode" presStyleLbl="node2" presStyleIdx="0" presStyleCnt="2" custScaleX="100000" custScaleY="208168" custLinFactNeighborX="-71117">
        <dgm:presLayoutVars>
          <dgm:chPref val="3"/>
        </dgm:presLayoutVars>
      </dgm:prSet>
      <dgm:spPr/>
    </dgm:pt>
    <dgm:pt modelId="{444B9FF9-048F-493F-8827-BB55CE567642}" type="pres">
      <dgm:prSet presAssocID="{6332C9F3-AF9C-4248-93E0-5ACFC1C0D14C}" presName="level3hierChild" presStyleCnt="0"/>
      <dgm:spPr/>
    </dgm:pt>
    <dgm:pt modelId="{06F01A8F-C89D-4683-AB65-703AE0F998A8}" type="pres">
      <dgm:prSet presAssocID="{E71EF4D0-A34B-4C70-AC8E-B5F636DC9906}" presName="conn2-1" presStyleLbl="parChTrans1D3" presStyleIdx="0" presStyleCnt="6"/>
      <dgm:spPr/>
    </dgm:pt>
    <dgm:pt modelId="{D2241BCC-C7C5-48DF-99A1-7F65D3974FEF}" type="pres">
      <dgm:prSet presAssocID="{E71EF4D0-A34B-4C70-AC8E-B5F636DC9906}" presName="connTx" presStyleLbl="parChTrans1D3" presStyleIdx="0" presStyleCnt="6"/>
      <dgm:spPr/>
    </dgm:pt>
    <dgm:pt modelId="{3C19ADEF-8C5C-4E53-BFEF-D032CDF954D4}" type="pres">
      <dgm:prSet presAssocID="{DDF033E8-33D0-4929-97B4-CBC7B4BA6B52}" presName="root2" presStyleCnt="0"/>
      <dgm:spPr/>
    </dgm:pt>
    <dgm:pt modelId="{F06D5365-938E-440A-A1B5-F29328C37C53}" type="pres">
      <dgm:prSet presAssocID="{DDF033E8-33D0-4929-97B4-CBC7B4BA6B52}" presName="LevelTwoTextNode" presStyleLbl="node3" presStyleIdx="0" presStyleCnt="6" custLinFactNeighborX="-70135">
        <dgm:presLayoutVars>
          <dgm:chPref val="3"/>
        </dgm:presLayoutVars>
      </dgm:prSet>
      <dgm:spPr/>
    </dgm:pt>
    <dgm:pt modelId="{BDDCF0A3-401E-4E4D-9ED2-D9C38782A3C7}" type="pres">
      <dgm:prSet presAssocID="{DDF033E8-33D0-4929-97B4-CBC7B4BA6B52}" presName="level3hierChild" presStyleCnt="0"/>
      <dgm:spPr/>
    </dgm:pt>
    <dgm:pt modelId="{37CF9C6F-8FC4-43D8-9D29-37C4BA1A366F}" type="pres">
      <dgm:prSet presAssocID="{8A324629-BEB3-432C-BA96-3267FF94153A}" presName="conn2-1" presStyleLbl="parChTrans1D3" presStyleIdx="1" presStyleCnt="6"/>
      <dgm:spPr/>
    </dgm:pt>
    <dgm:pt modelId="{7AC645F6-2515-446F-A9E4-6D7EC51A504D}" type="pres">
      <dgm:prSet presAssocID="{8A324629-BEB3-432C-BA96-3267FF94153A}" presName="connTx" presStyleLbl="parChTrans1D3" presStyleIdx="1" presStyleCnt="6"/>
      <dgm:spPr/>
    </dgm:pt>
    <dgm:pt modelId="{1E71A297-8966-426F-AD10-F2F5DA79D92A}" type="pres">
      <dgm:prSet presAssocID="{CD87AE60-D19D-48EE-96A1-CC0527822F73}" presName="root2" presStyleCnt="0"/>
      <dgm:spPr/>
    </dgm:pt>
    <dgm:pt modelId="{FDBAB5E6-6F23-4C6A-8BE7-B27CFA853909}" type="pres">
      <dgm:prSet presAssocID="{CD87AE60-D19D-48EE-96A1-CC0527822F73}" presName="LevelTwoTextNode" presStyleLbl="node3" presStyleIdx="1" presStyleCnt="6" custLinFactNeighborX="-71117">
        <dgm:presLayoutVars>
          <dgm:chPref val="3"/>
        </dgm:presLayoutVars>
      </dgm:prSet>
      <dgm:spPr/>
    </dgm:pt>
    <dgm:pt modelId="{9269E1FE-2DD0-4798-87F0-CB412434401B}" type="pres">
      <dgm:prSet presAssocID="{CD87AE60-D19D-48EE-96A1-CC0527822F73}" presName="level3hierChild" presStyleCnt="0"/>
      <dgm:spPr/>
    </dgm:pt>
    <dgm:pt modelId="{852BE454-C5D7-4683-81DA-0EA4AA730B93}" type="pres">
      <dgm:prSet presAssocID="{0D55D9F8-0390-4E5D-B53E-FB01476649FA}" presName="conn2-1" presStyleLbl="parChTrans1D3" presStyleIdx="2" presStyleCnt="6"/>
      <dgm:spPr/>
    </dgm:pt>
    <dgm:pt modelId="{2F3A70D8-C3B6-4E5C-9226-30DB465402B2}" type="pres">
      <dgm:prSet presAssocID="{0D55D9F8-0390-4E5D-B53E-FB01476649FA}" presName="connTx" presStyleLbl="parChTrans1D3" presStyleIdx="2" presStyleCnt="6"/>
      <dgm:spPr/>
    </dgm:pt>
    <dgm:pt modelId="{804BCE18-1DEC-42A5-879F-BC78C9F9C9F8}" type="pres">
      <dgm:prSet presAssocID="{06F1B0C0-6E70-4320-87E3-B7A13B44C4C6}" presName="root2" presStyleCnt="0"/>
      <dgm:spPr/>
    </dgm:pt>
    <dgm:pt modelId="{4B02CF5A-013C-4F78-8232-DD86A766606E}" type="pres">
      <dgm:prSet presAssocID="{06F1B0C0-6E70-4320-87E3-B7A13B44C4C6}" presName="LevelTwoTextNode" presStyleLbl="node3" presStyleIdx="2" presStyleCnt="6" custLinFactNeighborX="-71117">
        <dgm:presLayoutVars>
          <dgm:chPref val="3"/>
        </dgm:presLayoutVars>
      </dgm:prSet>
      <dgm:spPr/>
    </dgm:pt>
    <dgm:pt modelId="{7E781500-64F0-47C3-BFBF-AF5E996E2018}" type="pres">
      <dgm:prSet presAssocID="{06F1B0C0-6E70-4320-87E3-B7A13B44C4C6}" presName="level3hierChild" presStyleCnt="0"/>
      <dgm:spPr/>
    </dgm:pt>
    <dgm:pt modelId="{D374EC72-789A-40E5-83FC-F78952A9652F}" type="pres">
      <dgm:prSet presAssocID="{F91DE154-95C5-4347-8A00-ED5F0CF85B00}" presName="conn2-1" presStyleLbl="parChTrans1D3" presStyleIdx="3" presStyleCnt="6"/>
      <dgm:spPr/>
    </dgm:pt>
    <dgm:pt modelId="{BCD2681F-B4BC-4F77-A625-177EE9CF741E}" type="pres">
      <dgm:prSet presAssocID="{F91DE154-95C5-4347-8A00-ED5F0CF85B00}" presName="connTx" presStyleLbl="parChTrans1D3" presStyleIdx="3" presStyleCnt="6"/>
      <dgm:spPr/>
    </dgm:pt>
    <dgm:pt modelId="{8637E9F8-047A-4191-8485-1E0B9639943C}" type="pres">
      <dgm:prSet presAssocID="{D26BC804-B3A0-49E9-9076-81A242159E3F}" presName="root2" presStyleCnt="0"/>
      <dgm:spPr/>
    </dgm:pt>
    <dgm:pt modelId="{B8D0393A-A8ED-4255-AC2F-1D7DD1EFB437}" type="pres">
      <dgm:prSet presAssocID="{D26BC804-B3A0-49E9-9076-81A242159E3F}" presName="LevelTwoTextNode" presStyleLbl="node3" presStyleIdx="3" presStyleCnt="6" custLinFactNeighborX="-71117">
        <dgm:presLayoutVars>
          <dgm:chPref val="3"/>
        </dgm:presLayoutVars>
      </dgm:prSet>
      <dgm:spPr/>
    </dgm:pt>
    <dgm:pt modelId="{E7AB56B7-496B-4760-8832-F12B066E8777}" type="pres">
      <dgm:prSet presAssocID="{D26BC804-B3A0-49E9-9076-81A242159E3F}" presName="level3hierChild" presStyleCnt="0"/>
      <dgm:spPr/>
    </dgm:pt>
    <dgm:pt modelId="{FFE14A32-A64D-4F5C-9937-CEF826BF2DCB}" type="pres">
      <dgm:prSet presAssocID="{6A76AD06-4250-4DCC-9D3C-7C4E6A0F296D}" presName="conn2-1" presStyleLbl="parChTrans1D2" presStyleIdx="1" presStyleCnt="2"/>
      <dgm:spPr/>
    </dgm:pt>
    <dgm:pt modelId="{CFE7FCE0-42C3-4001-A371-AEA9D95B0D64}" type="pres">
      <dgm:prSet presAssocID="{6A76AD06-4250-4DCC-9D3C-7C4E6A0F296D}" presName="connTx" presStyleLbl="parChTrans1D2" presStyleIdx="1" presStyleCnt="2"/>
      <dgm:spPr/>
    </dgm:pt>
    <dgm:pt modelId="{6AC20C7D-9C6C-4FC4-A061-9D8277F387CB}" type="pres">
      <dgm:prSet presAssocID="{54739CD8-4EB8-4728-8589-F0FCE64D29C4}" presName="root2" presStyleCnt="0"/>
      <dgm:spPr/>
    </dgm:pt>
    <dgm:pt modelId="{07FE5AA5-44D3-4A69-ADD3-CE67ACD7AF30}" type="pres">
      <dgm:prSet presAssocID="{54739CD8-4EB8-4728-8589-F0FCE64D29C4}" presName="LevelTwoTextNode" presStyleLbl="node2" presStyleIdx="1" presStyleCnt="2" custScaleY="238411" custLinFactNeighborX="-71117">
        <dgm:presLayoutVars>
          <dgm:chPref val="3"/>
        </dgm:presLayoutVars>
      </dgm:prSet>
      <dgm:spPr/>
    </dgm:pt>
    <dgm:pt modelId="{82FB1221-BA40-46C0-8CEC-D787A8443BF3}" type="pres">
      <dgm:prSet presAssocID="{54739CD8-4EB8-4728-8589-F0FCE64D29C4}" presName="level3hierChild" presStyleCnt="0"/>
      <dgm:spPr/>
    </dgm:pt>
    <dgm:pt modelId="{48901C07-E872-4F37-BD8A-EF76511F25D0}" type="pres">
      <dgm:prSet presAssocID="{C3E132D4-E126-459B-A3FA-0A5BF6C50EB3}" presName="conn2-1" presStyleLbl="parChTrans1D3" presStyleIdx="4" presStyleCnt="6"/>
      <dgm:spPr/>
    </dgm:pt>
    <dgm:pt modelId="{A27C0E18-61CA-47F0-950E-5AFB82B6594A}" type="pres">
      <dgm:prSet presAssocID="{C3E132D4-E126-459B-A3FA-0A5BF6C50EB3}" presName="connTx" presStyleLbl="parChTrans1D3" presStyleIdx="4" presStyleCnt="6"/>
      <dgm:spPr/>
    </dgm:pt>
    <dgm:pt modelId="{E1CEA552-EF3C-46A9-83EC-98FB485CCF12}" type="pres">
      <dgm:prSet presAssocID="{737D2888-A619-4DFC-9BA4-32303A9AC55D}" presName="root2" presStyleCnt="0"/>
      <dgm:spPr/>
    </dgm:pt>
    <dgm:pt modelId="{E649F21D-4681-458B-8B44-F82BA7705B20}" type="pres">
      <dgm:prSet presAssocID="{737D2888-A619-4DFC-9BA4-32303A9AC55D}" presName="LevelTwoTextNode" presStyleLbl="node3" presStyleIdx="4" presStyleCnt="6" custLinFactNeighborX="-71117">
        <dgm:presLayoutVars>
          <dgm:chPref val="3"/>
        </dgm:presLayoutVars>
      </dgm:prSet>
      <dgm:spPr/>
    </dgm:pt>
    <dgm:pt modelId="{B0111B4D-9133-4210-9741-51CA08EC256E}" type="pres">
      <dgm:prSet presAssocID="{737D2888-A619-4DFC-9BA4-32303A9AC55D}" presName="level3hierChild" presStyleCnt="0"/>
      <dgm:spPr/>
    </dgm:pt>
    <dgm:pt modelId="{B572EAE5-A34B-4FED-91D7-9BEBE2D53DE1}" type="pres">
      <dgm:prSet presAssocID="{C42E9B71-B663-44A9-9233-6584536A0661}" presName="conn2-1" presStyleLbl="parChTrans1D3" presStyleIdx="5" presStyleCnt="6"/>
      <dgm:spPr/>
    </dgm:pt>
    <dgm:pt modelId="{88D9AC66-954F-4424-A1C9-16C55A8A8145}" type="pres">
      <dgm:prSet presAssocID="{C42E9B71-B663-44A9-9233-6584536A0661}" presName="connTx" presStyleLbl="parChTrans1D3" presStyleIdx="5" presStyleCnt="6"/>
      <dgm:spPr/>
    </dgm:pt>
    <dgm:pt modelId="{0719E273-095F-413B-A83F-AA2545E6E32E}" type="pres">
      <dgm:prSet presAssocID="{637C6D30-52D3-42C4-A9DD-88B70DF0CE53}" presName="root2" presStyleCnt="0"/>
      <dgm:spPr/>
    </dgm:pt>
    <dgm:pt modelId="{C2A26C45-5F4B-42BB-9689-251F152F6FF3}" type="pres">
      <dgm:prSet presAssocID="{637C6D30-52D3-42C4-A9DD-88B70DF0CE53}" presName="LevelTwoTextNode" presStyleLbl="node3" presStyleIdx="5" presStyleCnt="6" custLinFactNeighborX="-71117">
        <dgm:presLayoutVars>
          <dgm:chPref val="3"/>
        </dgm:presLayoutVars>
      </dgm:prSet>
      <dgm:spPr/>
    </dgm:pt>
    <dgm:pt modelId="{79D4E1A1-749C-4E7F-8115-51223A9F36FC}" type="pres">
      <dgm:prSet presAssocID="{637C6D30-52D3-42C4-A9DD-88B70DF0CE53}" presName="level3hierChild" presStyleCnt="0"/>
      <dgm:spPr/>
    </dgm:pt>
    <dgm:pt modelId="{13C0CD69-D50A-4F88-8CD7-8E7A8089ED69}" type="pres">
      <dgm:prSet presAssocID="{46995EAF-9613-4620-AF1B-3F086F029827}" presName="root1" presStyleCnt="0"/>
      <dgm:spPr/>
    </dgm:pt>
    <dgm:pt modelId="{4FFC502E-58A4-4439-AF4A-C1FA5DBF7A09}" type="pres">
      <dgm:prSet presAssocID="{46995EAF-9613-4620-AF1B-3F086F029827}" presName="LevelOneTextNode" presStyleLbl="node0" presStyleIdx="1" presStyleCnt="2" custLinFactX="146346" custLinFactY="-200000" custLinFactNeighborX="200000" custLinFactNeighborY="-226142">
        <dgm:presLayoutVars>
          <dgm:chPref val="3"/>
        </dgm:presLayoutVars>
      </dgm:prSet>
      <dgm:spPr/>
    </dgm:pt>
    <dgm:pt modelId="{923EF06B-E567-4ED2-B54E-5F1254F039AD}" type="pres">
      <dgm:prSet presAssocID="{46995EAF-9613-4620-AF1B-3F086F029827}" presName="level2hierChild" presStyleCnt="0"/>
      <dgm:spPr/>
    </dgm:pt>
  </dgm:ptLst>
  <dgm:cxnLst>
    <dgm:cxn modelId="{B6B33007-94C9-463F-B996-EEFD88693CC7}" type="presOf" srcId="{637C6D30-52D3-42C4-A9DD-88B70DF0CE53}" destId="{C2A26C45-5F4B-42BB-9689-251F152F6FF3}" srcOrd="0" destOrd="0" presId="urn:microsoft.com/office/officeart/2005/8/layout/hierarchy2"/>
    <dgm:cxn modelId="{5DC57B0F-67E2-495E-B141-05EB328FED6F}" type="presOf" srcId="{E71EF4D0-A34B-4C70-AC8E-B5F636DC9906}" destId="{D2241BCC-C7C5-48DF-99A1-7F65D3974FEF}" srcOrd="1" destOrd="0" presId="urn:microsoft.com/office/officeart/2005/8/layout/hierarchy2"/>
    <dgm:cxn modelId="{27830716-0D43-4FC7-9F96-E3C005FC80A1}" srcId="{6332C9F3-AF9C-4248-93E0-5ACFC1C0D14C}" destId="{DDF033E8-33D0-4929-97B4-CBC7B4BA6B52}" srcOrd="0" destOrd="0" parTransId="{E71EF4D0-A34B-4C70-AC8E-B5F636DC9906}" sibTransId="{9CCDB77A-7E36-4BFA-9B0F-5EBD684E21CD}"/>
    <dgm:cxn modelId="{4E449017-87C1-4491-BD37-D5CDE978C1E1}" type="presOf" srcId="{E71EF4D0-A34B-4C70-AC8E-B5F636DC9906}" destId="{06F01A8F-C89D-4683-AB65-703AE0F998A8}" srcOrd="0" destOrd="0" presId="urn:microsoft.com/office/officeart/2005/8/layout/hierarchy2"/>
    <dgm:cxn modelId="{CCEF1626-EE64-4BAD-A556-E043B76F5F37}" type="presOf" srcId="{C42E9B71-B663-44A9-9233-6584536A0661}" destId="{88D9AC66-954F-4424-A1C9-16C55A8A8145}" srcOrd="1" destOrd="0" presId="urn:microsoft.com/office/officeart/2005/8/layout/hierarchy2"/>
    <dgm:cxn modelId="{ABDD2527-2DE1-49F8-995B-4A19673DCAB4}" type="presOf" srcId="{D26BC804-B3A0-49E9-9076-81A242159E3F}" destId="{B8D0393A-A8ED-4255-AC2F-1D7DD1EFB437}" srcOrd="0" destOrd="0" presId="urn:microsoft.com/office/officeart/2005/8/layout/hierarchy2"/>
    <dgm:cxn modelId="{F6C25139-5B39-4C8D-AD3B-7EB72D6B00F0}" type="presOf" srcId="{2E6994DB-5FEC-46D1-9F5A-7AB3253B9C0D}" destId="{579A1EEF-5069-45B2-A816-7D67CB6A9AB7}" srcOrd="1" destOrd="0" presId="urn:microsoft.com/office/officeart/2005/8/layout/hierarchy2"/>
    <dgm:cxn modelId="{0A312141-FC09-417C-94BB-D75D831CAF4A}" srcId="{54739CD8-4EB8-4728-8589-F0FCE64D29C4}" destId="{737D2888-A619-4DFC-9BA4-32303A9AC55D}" srcOrd="0" destOrd="0" parTransId="{C3E132D4-E126-459B-A3FA-0A5BF6C50EB3}" sibTransId="{0C7617CF-FCB3-4A00-8A18-451382F47D38}"/>
    <dgm:cxn modelId="{68FD2C48-EC41-4A12-BF7F-859BB1DD127A}" type="presOf" srcId="{C42E9B71-B663-44A9-9233-6584536A0661}" destId="{B572EAE5-A34B-4FED-91D7-9BEBE2D53DE1}" srcOrd="0" destOrd="0" presId="urn:microsoft.com/office/officeart/2005/8/layout/hierarchy2"/>
    <dgm:cxn modelId="{6AB35E68-98BE-4FEF-B0E0-F8615D007A9B}" type="presOf" srcId="{F91DE154-95C5-4347-8A00-ED5F0CF85B00}" destId="{BCD2681F-B4BC-4F77-A625-177EE9CF741E}" srcOrd="1" destOrd="0" presId="urn:microsoft.com/office/officeart/2005/8/layout/hierarchy2"/>
    <dgm:cxn modelId="{09459A69-84C7-4FB0-A6D8-D9341B0EAE5E}" type="presOf" srcId="{54739CD8-4EB8-4728-8589-F0FCE64D29C4}" destId="{07FE5AA5-44D3-4A69-ADD3-CE67ACD7AF30}" srcOrd="0" destOrd="0" presId="urn:microsoft.com/office/officeart/2005/8/layout/hierarchy2"/>
    <dgm:cxn modelId="{7FFD474B-86DE-4368-9F9E-E55AF2A9B3E3}" type="presOf" srcId="{8A324629-BEB3-432C-BA96-3267FF94153A}" destId="{37CF9C6F-8FC4-43D8-9D29-37C4BA1A366F}" srcOrd="0" destOrd="0" presId="urn:microsoft.com/office/officeart/2005/8/layout/hierarchy2"/>
    <dgm:cxn modelId="{5BBE776D-1EE7-4256-A447-806983DB827F}" type="presOf" srcId="{6332C9F3-AF9C-4248-93E0-5ACFC1C0D14C}" destId="{88FE5095-DF3A-4FDF-97ED-49D6079164C6}" srcOrd="0" destOrd="0" presId="urn:microsoft.com/office/officeart/2005/8/layout/hierarchy2"/>
    <dgm:cxn modelId="{6428B06D-8C78-4CF0-A119-EC2432C1BD8D}" type="presOf" srcId="{6A76AD06-4250-4DCC-9D3C-7C4E6A0F296D}" destId="{CFE7FCE0-42C3-4001-A371-AEA9D95B0D64}" srcOrd="1" destOrd="0" presId="urn:microsoft.com/office/officeart/2005/8/layout/hierarchy2"/>
    <dgm:cxn modelId="{D75C5F51-2975-4F98-8177-897B55E7032E}" srcId="{6332C9F3-AF9C-4248-93E0-5ACFC1C0D14C}" destId="{06F1B0C0-6E70-4320-87E3-B7A13B44C4C6}" srcOrd="2" destOrd="0" parTransId="{0D55D9F8-0390-4E5D-B53E-FB01476649FA}" sibTransId="{8247D11B-9E0F-4E02-A2A8-323250068549}"/>
    <dgm:cxn modelId="{2162857A-DF2C-4FB3-9E90-5F972C968ADA}" type="presOf" srcId="{DDF033E8-33D0-4929-97B4-CBC7B4BA6B52}" destId="{F06D5365-938E-440A-A1B5-F29328C37C53}" srcOrd="0" destOrd="0" presId="urn:microsoft.com/office/officeart/2005/8/layout/hierarchy2"/>
    <dgm:cxn modelId="{1F1A787F-657B-481E-BB6E-5F8DC642093B}" type="presOf" srcId="{C3E132D4-E126-459B-A3FA-0A5BF6C50EB3}" destId="{48901C07-E872-4F37-BD8A-EF76511F25D0}" srcOrd="0" destOrd="0" presId="urn:microsoft.com/office/officeart/2005/8/layout/hierarchy2"/>
    <dgm:cxn modelId="{80F7BD80-8BE5-4380-B8AF-9AAA7176C606}" type="presOf" srcId="{F91DE154-95C5-4347-8A00-ED5F0CF85B00}" destId="{D374EC72-789A-40E5-83FC-F78952A9652F}" srcOrd="0" destOrd="0" presId="urn:microsoft.com/office/officeart/2005/8/layout/hierarchy2"/>
    <dgm:cxn modelId="{25DAF683-9C26-4802-869A-B12ECEFB95BF}" type="presOf" srcId="{46995EAF-9613-4620-AF1B-3F086F029827}" destId="{4FFC502E-58A4-4439-AF4A-C1FA5DBF7A09}" srcOrd="0" destOrd="0" presId="urn:microsoft.com/office/officeart/2005/8/layout/hierarchy2"/>
    <dgm:cxn modelId="{D43D1E84-B3F1-42A5-9543-A0FD1A9B6DB2}" type="presOf" srcId="{8A324629-BEB3-432C-BA96-3267FF94153A}" destId="{7AC645F6-2515-446F-A9E4-6D7EC51A504D}" srcOrd="1" destOrd="0" presId="urn:microsoft.com/office/officeart/2005/8/layout/hierarchy2"/>
    <dgm:cxn modelId="{3B507D85-819B-4842-8470-37E170379F8B}" type="presOf" srcId="{6A76AD06-4250-4DCC-9D3C-7C4E6A0F296D}" destId="{FFE14A32-A64D-4F5C-9937-CEF826BF2DCB}" srcOrd="0" destOrd="0" presId="urn:microsoft.com/office/officeart/2005/8/layout/hierarchy2"/>
    <dgm:cxn modelId="{00B75F89-0CB2-4151-87F2-41F399FA384D}" srcId="{A5DAFFC1-BEE6-4F48-A7F9-E5BFC421A45D}" destId="{6332C9F3-AF9C-4248-93E0-5ACFC1C0D14C}" srcOrd="0" destOrd="0" parTransId="{2E6994DB-5FEC-46D1-9F5A-7AB3253B9C0D}" sibTransId="{61E49A99-8838-4147-A307-F3B47DAF4F63}"/>
    <dgm:cxn modelId="{560E5C8D-4A4D-4F2C-BEDD-C557A9D95802}" type="presOf" srcId="{737D2888-A619-4DFC-9BA4-32303A9AC55D}" destId="{E649F21D-4681-458B-8B44-F82BA7705B20}" srcOrd="0" destOrd="0" presId="urn:microsoft.com/office/officeart/2005/8/layout/hierarchy2"/>
    <dgm:cxn modelId="{B4834895-5218-4359-8752-CACF19379B4C}" srcId="{A5DAFFC1-BEE6-4F48-A7F9-E5BFC421A45D}" destId="{54739CD8-4EB8-4728-8589-F0FCE64D29C4}" srcOrd="1" destOrd="0" parTransId="{6A76AD06-4250-4DCC-9D3C-7C4E6A0F296D}" sibTransId="{676DC482-F4B7-4812-A5BB-E9A9B760957A}"/>
    <dgm:cxn modelId="{283F71AC-F398-4F0F-9AD6-D5297B0D3DDE}" type="presOf" srcId="{CD87AE60-D19D-48EE-96A1-CC0527822F73}" destId="{FDBAB5E6-6F23-4C6A-8BE7-B27CFA853909}" srcOrd="0" destOrd="0" presId="urn:microsoft.com/office/officeart/2005/8/layout/hierarchy2"/>
    <dgm:cxn modelId="{1B4D2BB8-D6C0-48C7-84D1-C4620975C76F}" srcId="{6332C9F3-AF9C-4248-93E0-5ACFC1C0D14C}" destId="{D26BC804-B3A0-49E9-9076-81A242159E3F}" srcOrd="3" destOrd="0" parTransId="{F91DE154-95C5-4347-8A00-ED5F0CF85B00}" sibTransId="{2A3D41C9-8409-4125-BF48-BE3B8FD3BC6D}"/>
    <dgm:cxn modelId="{991849B9-31E4-4714-A17C-9FB7044EE407}" type="presOf" srcId="{0D55D9F8-0390-4E5D-B53E-FB01476649FA}" destId="{852BE454-C5D7-4683-81DA-0EA4AA730B93}" srcOrd="0" destOrd="0" presId="urn:microsoft.com/office/officeart/2005/8/layout/hierarchy2"/>
    <dgm:cxn modelId="{149EBABF-3CB7-493E-9678-B65490BC2C31}" type="presOf" srcId="{06F1B0C0-6E70-4320-87E3-B7A13B44C4C6}" destId="{4B02CF5A-013C-4F78-8232-DD86A766606E}" srcOrd="0" destOrd="0" presId="urn:microsoft.com/office/officeart/2005/8/layout/hierarchy2"/>
    <dgm:cxn modelId="{7211FEBF-FDBB-462D-8CF3-4C5473378E31}" type="presOf" srcId="{0D55D9F8-0390-4E5D-B53E-FB01476649FA}" destId="{2F3A70D8-C3B6-4E5C-9226-30DB465402B2}" srcOrd="1" destOrd="0" presId="urn:microsoft.com/office/officeart/2005/8/layout/hierarchy2"/>
    <dgm:cxn modelId="{D38C67C5-00F6-4228-8E39-D3A6530355AF}" type="presOf" srcId="{C7063F75-381D-4260-BB39-593F38386EE0}" destId="{CD89485A-EE03-40E4-9BD4-FBA198A36BEA}" srcOrd="0" destOrd="0" presId="urn:microsoft.com/office/officeart/2005/8/layout/hierarchy2"/>
    <dgm:cxn modelId="{B0D854C7-0E22-435B-B1CC-F9C2C8CA53A4}" type="presOf" srcId="{2E6994DB-5FEC-46D1-9F5A-7AB3253B9C0D}" destId="{EB49163A-99BC-4363-A648-3BB3457B80CC}" srcOrd="0" destOrd="0" presId="urn:microsoft.com/office/officeart/2005/8/layout/hierarchy2"/>
    <dgm:cxn modelId="{068B8FD8-7BD6-4D49-BF00-2A664654EFB1}" type="presOf" srcId="{C3E132D4-E126-459B-A3FA-0A5BF6C50EB3}" destId="{A27C0E18-61CA-47F0-950E-5AFB82B6594A}" srcOrd="1" destOrd="0" presId="urn:microsoft.com/office/officeart/2005/8/layout/hierarchy2"/>
    <dgm:cxn modelId="{89235ADB-9372-46A3-907C-349878A70D4D}" srcId="{C7063F75-381D-4260-BB39-593F38386EE0}" destId="{46995EAF-9613-4620-AF1B-3F086F029827}" srcOrd="1" destOrd="0" parTransId="{FA6E0730-4B95-4B16-930E-F01C0D521765}" sibTransId="{784A6085-2040-4B1E-9FB9-798ECE4AD661}"/>
    <dgm:cxn modelId="{A33E4FE5-013F-43EC-B050-89D2EC26B4BC}" srcId="{C7063F75-381D-4260-BB39-593F38386EE0}" destId="{A5DAFFC1-BEE6-4F48-A7F9-E5BFC421A45D}" srcOrd="0" destOrd="0" parTransId="{C98790F6-BF57-4612-86FC-A6DFFC3AC380}" sibTransId="{C4599E8C-C194-4E44-91C0-568980964F80}"/>
    <dgm:cxn modelId="{E39F11E6-AE67-4DF6-9884-FD65C0A5247F}" type="presOf" srcId="{A5DAFFC1-BEE6-4F48-A7F9-E5BFC421A45D}" destId="{05128AC5-DF71-4A85-8030-C8C192726187}" srcOrd="0" destOrd="0" presId="urn:microsoft.com/office/officeart/2005/8/layout/hierarchy2"/>
    <dgm:cxn modelId="{B425F8EA-FC44-4D68-AA3E-F44FD8396051}" srcId="{6332C9F3-AF9C-4248-93E0-5ACFC1C0D14C}" destId="{CD87AE60-D19D-48EE-96A1-CC0527822F73}" srcOrd="1" destOrd="0" parTransId="{8A324629-BEB3-432C-BA96-3267FF94153A}" sibTransId="{8B34499C-0EF9-4034-AD37-C08DC9A66D29}"/>
    <dgm:cxn modelId="{6F275DFD-CAFF-415A-808C-488DE68128B2}" srcId="{54739CD8-4EB8-4728-8589-F0FCE64D29C4}" destId="{637C6D30-52D3-42C4-A9DD-88B70DF0CE53}" srcOrd="1" destOrd="0" parTransId="{C42E9B71-B663-44A9-9233-6584536A0661}" sibTransId="{1FCC6B0D-F708-494C-A47B-23B708660B38}"/>
    <dgm:cxn modelId="{0552BAD6-41EF-49B9-8482-9824998F9663}" type="presParOf" srcId="{CD89485A-EE03-40E4-9BD4-FBA198A36BEA}" destId="{CBCC0668-7423-4A00-951F-CFB518253043}" srcOrd="0" destOrd="0" presId="urn:microsoft.com/office/officeart/2005/8/layout/hierarchy2"/>
    <dgm:cxn modelId="{FCD95DD5-BE90-4660-BF98-F709D5B98E97}" type="presParOf" srcId="{CBCC0668-7423-4A00-951F-CFB518253043}" destId="{05128AC5-DF71-4A85-8030-C8C192726187}" srcOrd="0" destOrd="0" presId="urn:microsoft.com/office/officeart/2005/8/layout/hierarchy2"/>
    <dgm:cxn modelId="{B17021CD-7F68-446D-9EE7-48E94FDE36DF}" type="presParOf" srcId="{CBCC0668-7423-4A00-951F-CFB518253043}" destId="{D1C93589-6F81-444D-96DA-CCD8897E0787}" srcOrd="1" destOrd="0" presId="urn:microsoft.com/office/officeart/2005/8/layout/hierarchy2"/>
    <dgm:cxn modelId="{9929F2B0-5378-42B2-A7AB-CE2B4961A797}" type="presParOf" srcId="{D1C93589-6F81-444D-96DA-CCD8897E0787}" destId="{EB49163A-99BC-4363-A648-3BB3457B80CC}" srcOrd="0" destOrd="0" presId="urn:microsoft.com/office/officeart/2005/8/layout/hierarchy2"/>
    <dgm:cxn modelId="{2B0E6F19-4A4E-4B86-8022-B74DA96A9311}" type="presParOf" srcId="{EB49163A-99BC-4363-A648-3BB3457B80CC}" destId="{579A1EEF-5069-45B2-A816-7D67CB6A9AB7}" srcOrd="0" destOrd="0" presId="urn:microsoft.com/office/officeart/2005/8/layout/hierarchy2"/>
    <dgm:cxn modelId="{0DCD8418-DC2A-450D-B6D7-309A8E6123EE}" type="presParOf" srcId="{D1C93589-6F81-444D-96DA-CCD8897E0787}" destId="{82E31513-663D-4DD1-9F7C-B8E193CB9729}" srcOrd="1" destOrd="0" presId="urn:microsoft.com/office/officeart/2005/8/layout/hierarchy2"/>
    <dgm:cxn modelId="{DDF4A260-1AD1-4DD7-8D71-A7DBEB6DB2E1}" type="presParOf" srcId="{82E31513-663D-4DD1-9F7C-B8E193CB9729}" destId="{88FE5095-DF3A-4FDF-97ED-49D6079164C6}" srcOrd="0" destOrd="0" presId="urn:microsoft.com/office/officeart/2005/8/layout/hierarchy2"/>
    <dgm:cxn modelId="{A7900368-2134-427F-9096-29E3752CE182}" type="presParOf" srcId="{82E31513-663D-4DD1-9F7C-B8E193CB9729}" destId="{444B9FF9-048F-493F-8827-BB55CE567642}" srcOrd="1" destOrd="0" presId="urn:microsoft.com/office/officeart/2005/8/layout/hierarchy2"/>
    <dgm:cxn modelId="{45CCD96E-CDB4-43CF-98A3-5C78409D5ED6}" type="presParOf" srcId="{444B9FF9-048F-493F-8827-BB55CE567642}" destId="{06F01A8F-C89D-4683-AB65-703AE0F998A8}" srcOrd="0" destOrd="0" presId="urn:microsoft.com/office/officeart/2005/8/layout/hierarchy2"/>
    <dgm:cxn modelId="{97A78B2F-E81B-4649-B1EF-DFCF80820B7D}" type="presParOf" srcId="{06F01A8F-C89D-4683-AB65-703AE0F998A8}" destId="{D2241BCC-C7C5-48DF-99A1-7F65D3974FEF}" srcOrd="0" destOrd="0" presId="urn:microsoft.com/office/officeart/2005/8/layout/hierarchy2"/>
    <dgm:cxn modelId="{0883E30B-9A18-423F-BF92-E9AF33929EB3}" type="presParOf" srcId="{444B9FF9-048F-493F-8827-BB55CE567642}" destId="{3C19ADEF-8C5C-4E53-BFEF-D032CDF954D4}" srcOrd="1" destOrd="0" presId="urn:microsoft.com/office/officeart/2005/8/layout/hierarchy2"/>
    <dgm:cxn modelId="{C5A2A284-A2BC-45FD-A344-6B832D4D4346}" type="presParOf" srcId="{3C19ADEF-8C5C-4E53-BFEF-D032CDF954D4}" destId="{F06D5365-938E-440A-A1B5-F29328C37C53}" srcOrd="0" destOrd="0" presId="urn:microsoft.com/office/officeart/2005/8/layout/hierarchy2"/>
    <dgm:cxn modelId="{88C0E96A-1502-4D6B-80DC-B16955D21721}" type="presParOf" srcId="{3C19ADEF-8C5C-4E53-BFEF-D032CDF954D4}" destId="{BDDCF0A3-401E-4E4D-9ED2-D9C38782A3C7}" srcOrd="1" destOrd="0" presId="urn:microsoft.com/office/officeart/2005/8/layout/hierarchy2"/>
    <dgm:cxn modelId="{E9DD1D19-4B2E-4D6B-9F81-1D5A4596E00F}" type="presParOf" srcId="{444B9FF9-048F-493F-8827-BB55CE567642}" destId="{37CF9C6F-8FC4-43D8-9D29-37C4BA1A366F}" srcOrd="2" destOrd="0" presId="urn:microsoft.com/office/officeart/2005/8/layout/hierarchy2"/>
    <dgm:cxn modelId="{F4C752D1-8F78-4714-A149-485C671F720A}" type="presParOf" srcId="{37CF9C6F-8FC4-43D8-9D29-37C4BA1A366F}" destId="{7AC645F6-2515-446F-A9E4-6D7EC51A504D}" srcOrd="0" destOrd="0" presId="urn:microsoft.com/office/officeart/2005/8/layout/hierarchy2"/>
    <dgm:cxn modelId="{DB19293C-6826-4658-A228-22DEF4E25F98}" type="presParOf" srcId="{444B9FF9-048F-493F-8827-BB55CE567642}" destId="{1E71A297-8966-426F-AD10-F2F5DA79D92A}" srcOrd="3" destOrd="0" presId="urn:microsoft.com/office/officeart/2005/8/layout/hierarchy2"/>
    <dgm:cxn modelId="{FF61DEE3-CAE8-48AC-B479-8DD3D622350F}" type="presParOf" srcId="{1E71A297-8966-426F-AD10-F2F5DA79D92A}" destId="{FDBAB5E6-6F23-4C6A-8BE7-B27CFA853909}" srcOrd="0" destOrd="0" presId="urn:microsoft.com/office/officeart/2005/8/layout/hierarchy2"/>
    <dgm:cxn modelId="{D14C7FA3-C938-4A75-BE05-8099E0A780AF}" type="presParOf" srcId="{1E71A297-8966-426F-AD10-F2F5DA79D92A}" destId="{9269E1FE-2DD0-4798-87F0-CB412434401B}" srcOrd="1" destOrd="0" presId="urn:microsoft.com/office/officeart/2005/8/layout/hierarchy2"/>
    <dgm:cxn modelId="{D59EEF3C-2D7A-4109-B7F9-094415FECF0E}" type="presParOf" srcId="{444B9FF9-048F-493F-8827-BB55CE567642}" destId="{852BE454-C5D7-4683-81DA-0EA4AA730B93}" srcOrd="4" destOrd="0" presId="urn:microsoft.com/office/officeart/2005/8/layout/hierarchy2"/>
    <dgm:cxn modelId="{E71230C6-F57A-4E38-B1E4-65DE852535F4}" type="presParOf" srcId="{852BE454-C5D7-4683-81DA-0EA4AA730B93}" destId="{2F3A70D8-C3B6-4E5C-9226-30DB465402B2}" srcOrd="0" destOrd="0" presId="urn:microsoft.com/office/officeart/2005/8/layout/hierarchy2"/>
    <dgm:cxn modelId="{68CF47C7-E992-4E97-BCE4-9261F6D54CB4}" type="presParOf" srcId="{444B9FF9-048F-493F-8827-BB55CE567642}" destId="{804BCE18-1DEC-42A5-879F-BC78C9F9C9F8}" srcOrd="5" destOrd="0" presId="urn:microsoft.com/office/officeart/2005/8/layout/hierarchy2"/>
    <dgm:cxn modelId="{A696D3DA-3CA7-4748-8E34-8EA2DDBCB8DA}" type="presParOf" srcId="{804BCE18-1DEC-42A5-879F-BC78C9F9C9F8}" destId="{4B02CF5A-013C-4F78-8232-DD86A766606E}" srcOrd="0" destOrd="0" presId="urn:microsoft.com/office/officeart/2005/8/layout/hierarchy2"/>
    <dgm:cxn modelId="{DE65CB5E-060D-4AE8-8419-CFEA32BA2009}" type="presParOf" srcId="{804BCE18-1DEC-42A5-879F-BC78C9F9C9F8}" destId="{7E781500-64F0-47C3-BFBF-AF5E996E2018}" srcOrd="1" destOrd="0" presId="urn:microsoft.com/office/officeart/2005/8/layout/hierarchy2"/>
    <dgm:cxn modelId="{AA2FED73-073E-4F2B-A171-FB4666356DA4}" type="presParOf" srcId="{444B9FF9-048F-493F-8827-BB55CE567642}" destId="{D374EC72-789A-40E5-83FC-F78952A9652F}" srcOrd="6" destOrd="0" presId="urn:microsoft.com/office/officeart/2005/8/layout/hierarchy2"/>
    <dgm:cxn modelId="{BF843D62-C753-4BB2-AEC5-59313E2C1B7C}" type="presParOf" srcId="{D374EC72-789A-40E5-83FC-F78952A9652F}" destId="{BCD2681F-B4BC-4F77-A625-177EE9CF741E}" srcOrd="0" destOrd="0" presId="urn:microsoft.com/office/officeart/2005/8/layout/hierarchy2"/>
    <dgm:cxn modelId="{38EAF8E3-3545-4CA9-B8D1-E6D81A5834AB}" type="presParOf" srcId="{444B9FF9-048F-493F-8827-BB55CE567642}" destId="{8637E9F8-047A-4191-8485-1E0B9639943C}" srcOrd="7" destOrd="0" presId="urn:microsoft.com/office/officeart/2005/8/layout/hierarchy2"/>
    <dgm:cxn modelId="{8FE4B9E3-7A11-4BAD-BC2D-301508EB77CF}" type="presParOf" srcId="{8637E9F8-047A-4191-8485-1E0B9639943C}" destId="{B8D0393A-A8ED-4255-AC2F-1D7DD1EFB437}" srcOrd="0" destOrd="0" presId="urn:microsoft.com/office/officeart/2005/8/layout/hierarchy2"/>
    <dgm:cxn modelId="{B52BB9E6-5695-402E-ADAD-A73C5058C824}" type="presParOf" srcId="{8637E9F8-047A-4191-8485-1E0B9639943C}" destId="{E7AB56B7-496B-4760-8832-F12B066E8777}" srcOrd="1" destOrd="0" presId="urn:microsoft.com/office/officeart/2005/8/layout/hierarchy2"/>
    <dgm:cxn modelId="{266570C5-25B1-4B68-801D-E8FF3576D8A3}" type="presParOf" srcId="{D1C93589-6F81-444D-96DA-CCD8897E0787}" destId="{FFE14A32-A64D-4F5C-9937-CEF826BF2DCB}" srcOrd="2" destOrd="0" presId="urn:microsoft.com/office/officeart/2005/8/layout/hierarchy2"/>
    <dgm:cxn modelId="{DE0D66B1-B746-4C7D-B913-89FE7EF689E3}" type="presParOf" srcId="{FFE14A32-A64D-4F5C-9937-CEF826BF2DCB}" destId="{CFE7FCE0-42C3-4001-A371-AEA9D95B0D64}" srcOrd="0" destOrd="0" presId="urn:microsoft.com/office/officeart/2005/8/layout/hierarchy2"/>
    <dgm:cxn modelId="{1D5AC274-1054-41C5-B8F7-0E6819E9E2D7}" type="presParOf" srcId="{D1C93589-6F81-444D-96DA-CCD8897E0787}" destId="{6AC20C7D-9C6C-4FC4-A061-9D8277F387CB}" srcOrd="3" destOrd="0" presId="urn:microsoft.com/office/officeart/2005/8/layout/hierarchy2"/>
    <dgm:cxn modelId="{D6C94F7A-E012-4DAE-ADC4-7A4B9ED1B537}" type="presParOf" srcId="{6AC20C7D-9C6C-4FC4-A061-9D8277F387CB}" destId="{07FE5AA5-44D3-4A69-ADD3-CE67ACD7AF30}" srcOrd="0" destOrd="0" presId="urn:microsoft.com/office/officeart/2005/8/layout/hierarchy2"/>
    <dgm:cxn modelId="{DEB2061E-E1F8-4D33-BFC6-8706DFE255D3}" type="presParOf" srcId="{6AC20C7D-9C6C-4FC4-A061-9D8277F387CB}" destId="{82FB1221-BA40-46C0-8CEC-D787A8443BF3}" srcOrd="1" destOrd="0" presId="urn:microsoft.com/office/officeart/2005/8/layout/hierarchy2"/>
    <dgm:cxn modelId="{D72C6961-A533-491A-AE8A-43AA0FA79E92}" type="presParOf" srcId="{82FB1221-BA40-46C0-8CEC-D787A8443BF3}" destId="{48901C07-E872-4F37-BD8A-EF76511F25D0}" srcOrd="0" destOrd="0" presId="urn:microsoft.com/office/officeart/2005/8/layout/hierarchy2"/>
    <dgm:cxn modelId="{A10DA645-A7AC-4677-BFFB-8FA2A45450C3}" type="presParOf" srcId="{48901C07-E872-4F37-BD8A-EF76511F25D0}" destId="{A27C0E18-61CA-47F0-950E-5AFB82B6594A}" srcOrd="0" destOrd="0" presId="urn:microsoft.com/office/officeart/2005/8/layout/hierarchy2"/>
    <dgm:cxn modelId="{63CBC04D-264F-4BB8-9061-A6735728ED20}" type="presParOf" srcId="{82FB1221-BA40-46C0-8CEC-D787A8443BF3}" destId="{E1CEA552-EF3C-46A9-83EC-98FB485CCF12}" srcOrd="1" destOrd="0" presId="urn:microsoft.com/office/officeart/2005/8/layout/hierarchy2"/>
    <dgm:cxn modelId="{013FAB46-0B96-4308-9355-F77BC1272F43}" type="presParOf" srcId="{E1CEA552-EF3C-46A9-83EC-98FB485CCF12}" destId="{E649F21D-4681-458B-8B44-F82BA7705B20}" srcOrd="0" destOrd="0" presId="urn:microsoft.com/office/officeart/2005/8/layout/hierarchy2"/>
    <dgm:cxn modelId="{00A25B4A-AE5D-4701-AA15-923FB84A27C7}" type="presParOf" srcId="{E1CEA552-EF3C-46A9-83EC-98FB485CCF12}" destId="{B0111B4D-9133-4210-9741-51CA08EC256E}" srcOrd="1" destOrd="0" presId="urn:microsoft.com/office/officeart/2005/8/layout/hierarchy2"/>
    <dgm:cxn modelId="{D4367BA3-CFC3-4FDE-90CE-5249EB096BF5}" type="presParOf" srcId="{82FB1221-BA40-46C0-8CEC-D787A8443BF3}" destId="{B572EAE5-A34B-4FED-91D7-9BEBE2D53DE1}" srcOrd="2" destOrd="0" presId="urn:microsoft.com/office/officeart/2005/8/layout/hierarchy2"/>
    <dgm:cxn modelId="{F663008A-3F68-45B8-B50C-6FC4159CD382}" type="presParOf" srcId="{B572EAE5-A34B-4FED-91D7-9BEBE2D53DE1}" destId="{88D9AC66-954F-4424-A1C9-16C55A8A8145}" srcOrd="0" destOrd="0" presId="urn:microsoft.com/office/officeart/2005/8/layout/hierarchy2"/>
    <dgm:cxn modelId="{8DB434BD-C7B4-47C6-BBBB-C07479802797}" type="presParOf" srcId="{82FB1221-BA40-46C0-8CEC-D787A8443BF3}" destId="{0719E273-095F-413B-A83F-AA2545E6E32E}" srcOrd="3" destOrd="0" presId="urn:microsoft.com/office/officeart/2005/8/layout/hierarchy2"/>
    <dgm:cxn modelId="{74129E6C-8CFD-48A7-8705-8DC4A671AC1F}" type="presParOf" srcId="{0719E273-095F-413B-A83F-AA2545E6E32E}" destId="{C2A26C45-5F4B-42BB-9689-251F152F6FF3}" srcOrd="0" destOrd="0" presId="urn:microsoft.com/office/officeart/2005/8/layout/hierarchy2"/>
    <dgm:cxn modelId="{D12C4594-C004-484D-B476-77DD738F4410}" type="presParOf" srcId="{0719E273-095F-413B-A83F-AA2545E6E32E}" destId="{79D4E1A1-749C-4E7F-8115-51223A9F36FC}" srcOrd="1" destOrd="0" presId="urn:microsoft.com/office/officeart/2005/8/layout/hierarchy2"/>
    <dgm:cxn modelId="{1A033725-B88E-407F-AEBB-5D92412C857B}" type="presParOf" srcId="{CD89485A-EE03-40E4-9BD4-FBA198A36BEA}" destId="{13C0CD69-D50A-4F88-8CD7-8E7A8089ED69}" srcOrd="1" destOrd="0" presId="urn:microsoft.com/office/officeart/2005/8/layout/hierarchy2"/>
    <dgm:cxn modelId="{EDB8F143-F951-4775-B769-059ACC0A6BAF}" type="presParOf" srcId="{13C0CD69-D50A-4F88-8CD7-8E7A8089ED69}" destId="{4FFC502E-58A4-4439-AF4A-C1FA5DBF7A09}" srcOrd="0" destOrd="0" presId="urn:microsoft.com/office/officeart/2005/8/layout/hierarchy2"/>
    <dgm:cxn modelId="{64811F73-513A-4AF9-AFB7-08A886243A07}" type="presParOf" srcId="{13C0CD69-D50A-4F88-8CD7-8E7A8089ED69}" destId="{923EF06B-E567-4ED2-B54E-5F1254F039A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995662-7AD4-411F-AE28-AFBDED8B9CD3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E16249-CBCC-432A-9CD3-44589106524B}">
      <dgm:prSet phldrT="[Text]"/>
      <dgm:spPr/>
      <dgm:t>
        <a:bodyPr/>
        <a:lstStyle/>
        <a:p>
          <a:r>
            <a:rPr lang="zh-CN" altLang="en-US" dirty="0">
              <a:solidFill>
                <a:srgbClr val="C00000"/>
              </a:solidFill>
            </a:rPr>
            <a:t>定业</a:t>
          </a:r>
          <a:endParaRPr lang="en-US" dirty="0">
            <a:solidFill>
              <a:srgbClr val="C00000"/>
            </a:solidFill>
          </a:endParaRPr>
        </a:p>
      </dgm:t>
    </dgm:pt>
    <dgm:pt modelId="{3D38397E-60CE-4E86-AD4D-CBCE327C8D65}" type="parTrans" cxnId="{0385F5EF-043E-4C73-B05E-9D417B10A12B}">
      <dgm:prSet/>
      <dgm:spPr/>
      <dgm:t>
        <a:bodyPr/>
        <a:lstStyle/>
        <a:p>
          <a:endParaRPr lang="en-US"/>
        </a:p>
      </dgm:t>
    </dgm:pt>
    <dgm:pt modelId="{F0230F31-9E88-4828-A3C3-6350A1AF4045}" type="sibTrans" cxnId="{0385F5EF-043E-4C73-B05E-9D417B10A12B}">
      <dgm:prSet/>
      <dgm:spPr/>
      <dgm:t>
        <a:bodyPr/>
        <a:lstStyle/>
        <a:p>
          <a:endParaRPr lang="en-US"/>
        </a:p>
      </dgm:t>
    </dgm:pt>
    <dgm:pt modelId="{290090EC-066D-43D5-8D86-C3C33F37E0E4}">
      <dgm:prSet phldrT="[Text]"/>
      <dgm:spPr/>
      <dgm:t>
        <a:bodyPr/>
        <a:lstStyle/>
        <a:p>
          <a:r>
            <a:rPr lang="zh-CN" altLang="en-US" dirty="0"/>
            <a:t>今生报</a:t>
          </a:r>
          <a:endParaRPr lang="en-US" dirty="0"/>
        </a:p>
      </dgm:t>
    </dgm:pt>
    <dgm:pt modelId="{839E5D20-82B9-4CB4-AEF7-DE623A2335FD}" type="parTrans" cxnId="{93F145BD-0AF9-4C03-95A9-9E147AB261AB}">
      <dgm:prSet/>
      <dgm:spPr/>
      <dgm:t>
        <a:bodyPr/>
        <a:lstStyle/>
        <a:p>
          <a:endParaRPr lang="en-US"/>
        </a:p>
      </dgm:t>
    </dgm:pt>
    <dgm:pt modelId="{98DF89C5-3ED3-4F0D-BE7E-C6FFB5A0AAAD}" type="sibTrans" cxnId="{93F145BD-0AF9-4C03-95A9-9E147AB261AB}">
      <dgm:prSet/>
      <dgm:spPr/>
      <dgm:t>
        <a:bodyPr/>
        <a:lstStyle/>
        <a:p>
          <a:endParaRPr lang="en-US"/>
        </a:p>
      </dgm:t>
    </dgm:pt>
    <dgm:pt modelId="{29D4E2EF-4EEE-439B-9242-B67FD0F25220}">
      <dgm:prSet phldrT="[Text]"/>
      <dgm:spPr/>
      <dgm:t>
        <a:bodyPr/>
        <a:lstStyle/>
        <a:p>
          <a:r>
            <a:rPr lang="zh-CN" altLang="en-US" dirty="0"/>
            <a:t>下世报</a:t>
          </a:r>
          <a:endParaRPr lang="en-US" dirty="0"/>
        </a:p>
      </dgm:t>
    </dgm:pt>
    <dgm:pt modelId="{AD039772-50A7-4E02-8CDA-B00830DAA6F5}" type="parTrans" cxnId="{EFDB09D6-85FF-4599-BBD0-241F0EAFD111}">
      <dgm:prSet/>
      <dgm:spPr/>
      <dgm:t>
        <a:bodyPr/>
        <a:lstStyle/>
        <a:p>
          <a:endParaRPr lang="en-US"/>
        </a:p>
      </dgm:t>
    </dgm:pt>
    <dgm:pt modelId="{FD3102BE-BED4-449D-B60B-00487089FFE0}" type="sibTrans" cxnId="{EFDB09D6-85FF-4599-BBD0-241F0EAFD111}">
      <dgm:prSet/>
      <dgm:spPr/>
      <dgm:t>
        <a:bodyPr/>
        <a:lstStyle/>
        <a:p>
          <a:endParaRPr lang="en-US"/>
        </a:p>
      </dgm:t>
    </dgm:pt>
    <dgm:pt modelId="{DCA88819-E256-4962-B271-84F173AA6F11}">
      <dgm:prSet phldrT="[Text]"/>
      <dgm:spPr/>
      <dgm:t>
        <a:bodyPr/>
        <a:lstStyle/>
        <a:p>
          <a:r>
            <a:rPr lang="zh-CN" altLang="en-US" dirty="0">
              <a:solidFill>
                <a:srgbClr val="C00000"/>
              </a:solidFill>
            </a:rPr>
            <a:t>不定业</a:t>
          </a:r>
          <a:endParaRPr lang="en-US" dirty="0">
            <a:solidFill>
              <a:srgbClr val="C00000"/>
            </a:solidFill>
          </a:endParaRPr>
        </a:p>
      </dgm:t>
    </dgm:pt>
    <dgm:pt modelId="{E94C1E2B-5545-4B9A-B1E8-7D87F60F5188}" type="parTrans" cxnId="{A2425474-F13A-4FC4-8DEF-F411A142E301}">
      <dgm:prSet/>
      <dgm:spPr/>
      <dgm:t>
        <a:bodyPr/>
        <a:lstStyle/>
        <a:p>
          <a:endParaRPr lang="en-US"/>
        </a:p>
      </dgm:t>
    </dgm:pt>
    <dgm:pt modelId="{19E284D7-BF9E-4B58-A621-BA38879E14E5}" type="sibTrans" cxnId="{A2425474-F13A-4FC4-8DEF-F411A142E301}">
      <dgm:prSet/>
      <dgm:spPr/>
      <dgm:t>
        <a:bodyPr/>
        <a:lstStyle/>
        <a:p>
          <a:endParaRPr lang="en-US"/>
        </a:p>
      </dgm:t>
    </dgm:pt>
    <dgm:pt modelId="{3735A170-BC08-44A8-A3FB-02C69606E935}">
      <dgm:prSet phldrT="[Text]"/>
      <dgm:spPr/>
      <dgm:t>
        <a:bodyPr/>
        <a:lstStyle/>
        <a:p>
          <a:r>
            <a:rPr lang="zh-CN" altLang="en-US" dirty="0"/>
            <a:t>也许有果报也许没有果报</a:t>
          </a:r>
          <a:endParaRPr lang="en-US" dirty="0"/>
        </a:p>
      </dgm:t>
    </dgm:pt>
    <dgm:pt modelId="{CD660E94-13AB-477F-A33E-E37179D72D29}" type="parTrans" cxnId="{3C1126A5-433E-43AA-A1B0-DB77498C2671}">
      <dgm:prSet/>
      <dgm:spPr/>
      <dgm:t>
        <a:bodyPr/>
        <a:lstStyle/>
        <a:p>
          <a:endParaRPr lang="en-US"/>
        </a:p>
      </dgm:t>
    </dgm:pt>
    <dgm:pt modelId="{2B278743-7407-42DE-96BF-CC8DFEE7FF46}" type="sibTrans" cxnId="{3C1126A5-433E-43AA-A1B0-DB77498C2671}">
      <dgm:prSet/>
      <dgm:spPr/>
      <dgm:t>
        <a:bodyPr/>
        <a:lstStyle/>
        <a:p>
          <a:endParaRPr lang="en-US"/>
        </a:p>
      </dgm:t>
    </dgm:pt>
    <dgm:pt modelId="{EBE6521A-84C9-44A3-901E-D47B8AFCA001}">
      <dgm:prSet phldrT="[Text]"/>
      <dgm:spPr/>
      <dgm:t>
        <a:bodyPr/>
        <a:lstStyle/>
        <a:p>
          <a:r>
            <a:rPr lang="zh-CN" altLang="en-US" dirty="0"/>
            <a:t>后世报</a:t>
          </a:r>
          <a:endParaRPr lang="en-US" dirty="0"/>
        </a:p>
      </dgm:t>
    </dgm:pt>
    <dgm:pt modelId="{5984728E-05A6-4B35-A66F-4F953DE3FAB8}" type="parTrans" cxnId="{B6EB44FB-659A-4DCD-BAD7-38812A473FCF}">
      <dgm:prSet/>
      <dgm:spPr/>
      <dgm:t>
        <a:bodyPr/>
        <a:lstStyle/>
        <a:p>
          <a:endParaRPr lang="en-US"/>
        </a:p>
      </dgm:t>
    </dgm:pt>
    <dgm:pt modelId="{A5F43D27-C034-4E2A-96FD-42E6C5A77C15}" type="sibTrans" cxnId="{B6EB44FB-659A-4DCD-BAD7-38812A473FCF}">
      <dgm:prSet/>
      <dgm:spPr/>
      <dgm:t>
        <a:bodyPr/>
        <a:lstStyle/>
        <a:p>
          <a:endParaRPr lang="en-US"/>
        </a:p>
      </dgm:t>
    </dgm:pt>
    <dgm:pt modelId="{7ECB8B2D-CCF0-4F9B-AA67-A87DAE869A2A}" type="pres">
      <dgm:prSet presAssocID="{3B995662-7AD4-411F-AE28-AFBDED8B9CD3}" presName="Name0" presStyleCnt="0">
        <dgm:presLayoutVars>
          <dgm:dir/>
        </dgm:presLayoutVars>
      </dgm:prSet>
      <dgm:spPr/>
    </dgm:pt>
    <dgm:pt modelId="{C1AA3ACB-DFC1-49E7-BC82-7735E12C55FC}" type="pres">
      <dgm:prSet presAssocID="{76E16249-CBCC-432A-9CD3-44589106524B}" presName="withChildren" presStyleCnt="0"/>
      <dgm:spPr/>
    </dgm:pt>
    <dgm:pt modelId="{FFDAD644-AD9D-4C30-809A-3109FE45AFB0}" type="pres">
      <dgm:prSet presAssocID="{76E16249-CBCC-432A-9CD3-44589106524B}" presName="bigCircle" presStyleLbl="vennNode1" presStyleIdx="0" presStyleCnt="6"/>
      <dgm:spPr/>
    </dgm:pt>
    <dgm:pt modelId="{3BFF630C-DA2A-4B85-93DA-F9C5D336F9D5}" type="pres">
      <dgm:prSet presAssocID="{76E16249-CBCC-432A-9CD3-44589106524B}" presName="medCircle" presStyleLbl="vennNode1" presStyleIdx="1" presStyleCnt="6"/>
      <dgm:spPr/>
    </dgm:pt>
    <dgm:pt modelId="{9E80893B-9339-458F-A82E-5FBBED973ADE}" type="pres">
      <dgm:prSet presAssocID="{76E16249-CBCC-432A-9CD3-44589106524B}" presName="txLvl1" presStyleLbl="revTx" presStyleIdx="0" presStyleCnt="6"/>
      <dgm:spPr/>
    </dgm:pt>
    <dgm:pt modelId="{4F7BBA6B-5CA3-4EA4-B2D0-6C8E68B4106B}" type="pres">
      <dgm:prSet presAssocID="{76E16249-CBCC-432A-9CD3-44589106524B}" presName="lin" presStyleCnt="0"/>
      <dgm:spPr/>
    </dgm:pt>
    <dgm:pt modelId="{7C9D0143-FD21-4289-804C-C64F3F8EBBC6}" type="pres">
      <dgm:prSet presAssocID="{290090EC-066D-43D5-8D86-C3C33F37E0E4}" presName="txLvl2" presStyleLbl="revTx" presStyleIdx="1" presStyleCnt="6"/>
      <dgm:spPr/>
    </dgm:pt>
    <dgm:pt modelId="{DB0CA566-788D-43BB-B851-94145F916212}" type="pres">
      <dgm:prSet presAssocID="{98DF89C5-3ED3-4F0D-BE7E-C6FFB5A0AAAD}" presName="smCircle" presStyleLbl="vennNode1" presStyleIdx="2" presStyleCnt="6"/>
      <dgm:spPr/>
    </dgm:pt>
    <dgm:pt modelId="{F5BA48A2-B6F6-4BE0-A098-3799F8564143}" type="pres">
      <dgm:prSet presAssocID="{29D4E2EF-4EEE-439B-9242-B67FD0F25220}" presName="txLvl2" presStyleLbl="revTx" presStyleIdx="2" presStyleCnt="6"/>
      <dgm:spPr/>
    </dgm:pt>
    <dgm:pt modelId="{0FB72669-05F2-4ABD-A78E-446F90A79BAC}" type="pres">
      <dgm:prSet presAssocID="{FD3102BE-BED4-449D-B60B-00487089FFE0}" presName="smCircle" presStyleLbl="vennNode1" presStyleIdx="3" presStyleCnt="6"/>
      <dgm:spPr/>
    </dgm:pt>
    <dgm:pt modelId="{AA37FAEC-E0D1-487C-A6F8-9C20BBC779E8}" type="pres">
      <dgm:prSet presAssocID="{EBE6521A-84C9-44A3-901E-D47B8AFCA001}" presName="txLvl2" presStyleLbl="revTx" presStyleIdx="3" presStyleCnt="6"/>
      <dgm:spPr/>
    </dgm:pt>
    <dgm:pt modelId="{DC6A3F99-4D86-4117-88D8-0350913D11BD}" type="pres">
      <dgm:prSet presAssocID="{76E16249-CBCC-432A-9CD3-44589106524B}" presName="overlap" presStyleCnt="0"/>
      <dgm:spPr/>
    </dgm:pt>
    <dgm:pt modelId="{7F7E7084-8CE2-48E8-96FE-9233AF7CA1FD}" type="pres">
      <dgm:prSet presAssocID="{DCA88819-E256-4962-B271-84F173AA6F11}" presName="withChildren" presStyleCnt="0"/>
      <dgm:spPr/>
    </dgm:pt>
    <dgm:pt modelId="{CF9FB174-48BD-428C-BA45-86442A83E89F}" type="pres">
      <dgm:prSet presAssocID="{DCA88819-E256-4962-B271-84F173AA6F11}" presName="bigCircle" presStyleLbl="vennNode1" presStyleIdx="4" presStyleCnt="6"/>
      <dgm:spPr/>
    </dgm:pt>
    <dgm:pt modelId="{D59CC452-626D-4DDA-88EA-B1E35C4497AC}" type="pres">
      <dgm:prSet presAssocID="{DCA88819-E256-4962-B271-84F173AA6F11}" presName="medCircle" presStyleLbl="vennNode1" presStyleIdx="5" presStyleCnt="6"/>
      <dgm:spPr/>
    </dgm:pt>
    <dgm:pt modelId="{B69EECD0-7B44-444D-BC51-699CFDD33400}" type="pres">
      <dgm:prSet presAssocID="{DCA88819-E256-4962-B271-84F173AA6F11}" presName="txLvl1" presStyleLbl="revTx" presStyleIdx="4" presStyleCnt="6"/>
      <dgm:spPr/>
    </dgm:pt>
    <dgm:pt modelId="{7EAF5FA6-3C17-419F-AAF2-62DA0A3CE89A}" type="pres">
      <dgm:prSet presAssocID="{DCA88819-E256-4962-B271-84F173AA6F11}" presName="lin" presStyleCnt="0"/>
      <dgm:spPr/>
    </dgm:pt>
    <dgm:pt modelId="{5172B1A3-6960-4E99-BF47-A90F7DE07DCC}" type="pres">
      <dgm:prSet presAssocID="{3735A170-BC08-44A8-A3FB-02C69606E935}" presName="txLvl2" presStyleLbl="revTx" presStyleIdx="5" presStyleCnt="6"/>
      <dgm:spPr/>
    </dgm:pt>
  </dgm:ptLst>
  <dgm:cxnLst>
    <dgm:cxn modelId="{DD63295F-592B-4849-8294-E481A1A3D288}" type="presOf" srcId="{3B995662-7AD4-411F-AE28-AFBDED8B9CD3}" destId="{7ECB8B2D-CCF0-4F9B-AA67-A87DAE869A2A}" srcOrd="0" destOrd="0" presId="urn:microsoft.com/office/officeart/2008/layout/VerticalCircleList"/>
    <dgm:cxn modelId="{5A8C9266-8D2D-4AB2-8947-DA4DC322E3B3}" type="presOf" srcId="{290090EC-066D-43D5-8D86-C3C33F37E0E4}" destId="{7C9D0143-FD21-4289-804C-C64F3F8EBBC6}" srcOrd="0" destOrd="0" presId="urn:microsoft.com/office/officeart/2008/layout/VerticalCircleList"/>
    <dgm:cxn modelId="{A2425474-F13A-4FC4-8DEF-F411A142E301}" srcId="{3B995662-7AD4-411F-AE28-AFBDED8B9CD3}" destId="{DCA88819-E256-4962-B271-84F173AA6F11}" srcOrd="1" destOrd="0" parTransId="{E94C1E2B-5545-4B9A-B1E8-7D87F60F5188}" sibTransId="{19E284D7-BF9E-4B58-A621-BA38879E14E5}"/>
    <dgm:cxn modelId="{190ACB93-5EB8-4BAC-AD2D-EE1D12409CAD}" type="presOf" srcId="{76E16249-CBCC-432A-9CD3-44589106524B}" destId="{9E80893B-9339-458F-A82E-5FBBED973ADE}" srcOrd="0" destOrd="0" presId="urn:microsoft.com/office/officeart/2008/layout/VerticalCircleList"/>
    <dgm:cxn modelId="{3C1126A5-433E-43AA-A1B0-DB77498C2671}" srcId="{DCA88819-E256-4962-B271-84F173AA6F11}" destId="{3735A170-BC08-44A8-A3FB-02C69606E935}" srcOrd="0" destOrd="0" parTransId="{CD660E94-13AB-477F-A33E-E37179D72D29}" sibTransId="{2B278743-7407-42DE-96BF-CC8DFEE7FF46}"/>
    <dgm:cxn modelId="{93F145BD-0AF9-4C03-95A9-9E147AB261AB}" srcId="{76E16249-CBCC-432A-9CD3-44589106524B}" destId="{290090EC-066D-43D5-8D86-C3C33F37E0E4}" srcOrd="0" destOrd="0" parTransId="{839E5D20-82B9-4CB4-AEF7-DE623A2335FD}" sibTransId="{98DF89C5-3ED3-4F0D-BE7E-C6FFB5A0AAAD}"/>
    <dgm:cxn modelId="{EFDB09D6-85FF-4599-BBD0-241F0EAFD111}" srcId="{76E16249-CBCC-432A-9CD3-44589106524B}" destId="{29D4E2EF-4EEE-439B-9242-B67FD0F25220}" srcOrd="1" destOrd="0" parTransId="{AD039772-50A7-4E02-8CDA-B00830DAA6F5}" sibTransId="{FD3102BE-BED4-449D-B60B-00487089FFE0}"/>
    <dgm:cxn modelId="{93E68FDC-39EC-4975-8D5B-CE487C39232E}" type="presOf" srcId="{29D4E2EF-4EEE-439B-9242-B67FD0F25220}" destId="{F5BA48A2-B6F6-4BE0-A098-3799F8564143}" srcOrd="0" destOrd="0" presId="urn:microsoft.com/office/officeart/2008/layout/VerticalCircleList"/>
    <dgm:cxn modelId="{3C09B6E5-C381-4FE8-A778-CEB6EBEE49EF}" type="presOf" srcId="{DCA88819-E256-4962-B271-84F173AA6F11}" destId="{B69EECD0-7B44-444D-BC51-699CFDD33400}" srcOrd="0" destOrd="0" presId="urn:microsoft.com/office/officeart/2008/layout/VerticalCircleList"/>
    <dgm:cxn modelId="{1F6090E9-1657-493B-AAD2-3C3E6A638D23}" type="presOf" srcId="{EBE6521A-84C9-44A3-901E-D47B8AFCA001}" destId="{AA37FAEC-E0D1-487C-A6F8-9C20BBC779E8}" srcOrd="0" destOrd="0" presId="urn:microsoft.com/office/officeart/2008/layout/VerticalCircleList"/>
    <dgm:cxn modelId="{0385F5EF-043E-4C73-B05E-9D417B10A12B}" srcId="{3B995662-7AD4-411F-AE28-AFBDED8B9CD3}" destId="{76E16249-CBCC-432A-9CD3-44589106524B}" srcOrd="0" destOrd="0" parTransId="{3D38397E-60CE-4E86-AD4D-CBCE327C8D65}" sibTransId="{F0230F31-9E88-4828-A3C3-6350A1AF4045}"/>
    <dgm:cxn modelId="{B6EB44FB-659A-4DCD-BAD7-38812A473FCF}" srcId="{76E16249-CBCC-432A-9CD3-44589106524B}" destId="{EBE6521A-84C9-44A3-901E-D47B8AFCA001}" srcOrd="2" destOrd="0" parTransId="{5984728E-05A6-4B35-A66F-4F953DE3FAB8}" sibTransId="{A5F43D27-C034-4E2A-96FD-42E6C5A77C15}"/>
    <dgm:cxn modelId="{B684BDFF-FBF9-4B58-8943-39067849BE98}" type="presOf" srcId="{3735A170-BC08-44A8-A3FB-02C69606E935}" destId="{5172B1A3-6960-4E99-BF47-A90F7DE07DCC}" srcOrd="0" destOrd="0" presId="urn:microsoft.com/office/officeart/2008/layout/VerticalCircleList"/>
    <dgm:cxn modelId="{6D2C79C5-B8F8-4E33-A2C5-53DD3CEA253F}" type="presParOf" srcId="{7ECB8B2D-CCF0-4F9B-AA67-A87DAE869A2A}" destId="{C1AA3ACB-DFC1-49E7-BC82-7735E12C55FC}" srcOrd="0" destOrd="0" presId="urn:microsoft.com/office/officeart/2008/layout/VerticalCircleList"/>
    <dgm:cxn modelId="{F25C7FA8-222B-45BF-B9A3-45797E9DF0F5}" type="presParOf" srcId="{C1AA3ACB-DFC1-49E7-BC82-7735E12C55FC}" destId="{FFDAD644-AD9D-4C30-809A-3109FE45AFB0}" srcOrd="0" destOrd="0" presId="urn:microsoft.com/office/officeart/2008/layout/VerticalCircleList"/>
    <dgm:cxn modelId="{82999F40-13C4-4D13-931A-1D59DC1516F4}" type="presParOf" srcId="{C1AA3ACB-DFC1-49E7-BC82-7735E12C55FC}" destId="{3BFF630C-DA2A-4B85-93DA-F9C5D336F9D5}" srcOrd="1" destOrd="0" presId="urn:microsoft.com/office/officeart/2008/layout/VerticalCircleList"/>
    <dgm:cxn modelId="{5DE351C4-24CC-4C06-9AC9-75FB92BF0736}" type="presParOf" srcId="{C1AA3ACB-DFC1-49E7-BC82-7735E12C55FC}" destId="{9E80893B-9339-458F-A82E-5FBBED973ADE}" srcOrd="2" destOrd="0" presId="urn:microsoft.com/office/officeart/2008/layout/VerticalCircleList"/>
    <dgm:cxn modelId="{CE4B92DA-A595-4372-BA4C-1B25DB545273}" type="presParOf" srcId="{C1AA3ACB-DFC1-49E7-BC82-7735E12C55FC}" destId="{4F7BBA6B-5CA3-4EA4-B2D0-6C8E68B4106B}" srcOrd="3" destOrd="0" presId="urn:microsoft.com/office/officeart/2008/layout/VerticalCircleList"/>
    <dgm:cxn modelId="{8F7F8ECF-B202-46B6-9336-17F0ED321319}" type="presParOf" srcId="{4F7BBA6B-5CA3-4EA4-B2D0-6C8E68B4106B}" destId="{7C9D0143-FD21-4289-804C-C64F3F8EBBC6}" srcOrd="0" destOrd="0" presId="urn:microsoft.com/office/officeart/2008/layout/VerticalCircleList"/>
    <dgm:cxn modelId="{C581D851-EC32-4F90-8AAC-447366B20E62}" type="presParOf" srcId="{4F7BBA6B-5CA3-4EA4-B2D0-6C8E68B4106B}" destId="{DB0CA566-788D-43BB-B851-94145F916212}" srcOrd="1" destOrd="0" presId="urn:microsoft.com/office/officeart/2008/layout/VerticalCircleList"/>
    <dgm:cxn modelId="{1C6B471C-17C3-4E91-A32D-342F40BD017F}" type="presParOf" srcId="{4F7BBA6B-5CA3-4EA4-B2D0-6C8E68B4106B}" destId="{F5BA48A2-B6F6-4BE0-A098-3799F8564143}" srcOrd="2" destOrd="0" presId="urn:microsoft.com/office/officeart/2008/layout/VerticalCircleList"/>
    <dgm:cxn modelId="{7D726B07-F25D-4EDC-B383-662148ADF18C}" type="presParOf" srcId="{4F7BBA6B-5CA3-4EA4-B2D0-6C8E68B4106B}" destId="{0FB72669-05F2-4ABD-A78E-446F90A79BAC}" srcOrd="3" destOrd="0" presId="urn:microsoft.com/office/officeart/2008/layout/VerticalCircleList"/>
    <dgm:cxn modelId="{8B3243AE-B5F1-4863-BCC9-22C58C97AE90}" type="presParOf" srcId="{4F7BBA6B-5CA3-4EA4-B2D0-6C8E68B4106B}" destId="{AA37FAEC-E0D1-487C-A6F8-9C20BBC779E8}" srcOrd="4" destOrd="0" presId="urn:microsoft.com/office/officeart/2008/layout/VerticalCircleList"/>
    <dgm:cxn modelId="{D8DA93C3-99FE-4B98-A2D0-5BDC6013AEC0}" type="presParOf" srcId="{7ECB8B2D-CCF0-4F9B-AA67-A87DAE869A2A}" destId="{DC6A3F99-4D86-4117-88D8-0350913D11BD}" srcOrd="1" destOrd="0" presId="urn:microsoft.com/office/officeart/2008/layout/VerticalCircleList"/>
    <dgm:cxn modelId="{32CF3ECE-E750-4A56-BB3D-6580D7880CD1}" type="presParOf" srcId="{7ECB8B2D-CCF0-4F9B-AA67-A87DAE869A2A}" destId="{7F7E7084-8CE2-48E8-96FE-9233AF7CA1FD}" srcOrd="2" destOrd="0" presId="urn:microsoft.com/office/officeart/2008/layout/VerticalCircleList"/>
    <dgm:cxn modelId="{1018ADE8-511C-43FB-9D80-E840D9E2D053}" type="presParOf" srcId="{7F7E7084-8CE2-48E8-96FE-9233AF7CA1FD}" destId="{CF9FB174-48BD-428C-BA45-86442A83E89F}" srcOrd="0" destOrd="0" presId="urn:microsoft.com/office/officeart/2008/layout/VerticalCircleList"/>
    <dgm:cxn modelId="{E258C2DC-4303-4DE2-B661-9AA6CE10F1D0}" type="presParOf" srcId="{7F7E7084-8CE2-48E8-96FE-9233AF7CA1FD}" destId="{D59CC452-626D-4DDA-88EA-B1E35C4497AC}" srcOrd="1" destOrd="0" presId="urn:microsoft.com/office/officeart/2008/layout/VerticalCircleList"/>
    <dgm:cxn modelId="{1173EB2B-BAD3-4BAF-A27D-B44CE17B3A35}" type="presParOf" srcId="{7F7E7084-8CE2-48E8-96FE-9233AF7CA1FD}" destId="{B69EECD0-7B44-444D-BC51-699CFDD33400}" srcOrd="2" destOrd="0" presId="urn:microsoft.com/office/officeart/2008/layout/VerticalCircleList"/>
    <dgm:cxn modelId="{10300932-B90D-4432-805A-1C5FD66AC730}" type="presParOf" srcId="{7F7E7084-8CE2-48E8-96FE-9233AF7CA1FD}" destId="{7EAF5FA6-3C17-419F-AAF2-62DA0A3CE89A}" srcOrd="3" destOrd="0" presId="urn:microsoft.com/office/officeart/2008/layout/VerticalCircleList"/>
    <dgm:cxn modelId="{4AA76DBA-1F52-4194-BD3E-AF3C2809A0DF}" type="presParOf" srcId="{7EAF5FA6-3C17-419F-AAF2-62DA0A3CE89A}" destId="{5172B1A3-6960-4E99-BF47-A90F7DE07DCC}" srcOrd="0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378751-1C6D-46ED-9B52-1638DD37E10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4389855-1CC1-43D6-8ED9-AAE366DB27B2}">
      <dgm:prSet phldrT="[Text]" custT="1"/>
      <dgm:spPr/>
      <dgm:t>
        <a:bodyPr/>
        <a:lstStyle/>
        <a:p>
          <a:r>
            <a:rPr lang="zh-CN" altLang="en-US" sz="3600" b="1" dirty="0">
              <a:solidFill>
                <a:schemeClr val="tx1"/>
              </a:solidFill>
            </a:rPr>
            <a:t>恶业</a:t>
          </a:r>
          <a:endParaRPr lang="en-US" sz="3600" b="1" dirty="0">
            <a:solidFill>
              <a:schemeClr val="tx1"/>
            </a:solidFill>
          </a:endParaRPr>
        </a:p>
      </dgm:t>
    </dgm:pt>
    <dgm:pt modelId="{E2C193FE-C191-4097-A0CA-2B6A4088DC8E}" type="parTrans" cxnId="{9561F4EE-4106-4C7C-9EEF-D4F6967E09B4}">
      <dgm:prSet/>
      <dgm:spPr/>
      <dgm:t>
        <a:bodyPr/>
        <a:lstStyle/>
        <a:p>
          <a:endParaRPr lang="en-US"/>
        </a:p>
      </dgm:t>
    </dgm:pt>
    <dgm:pt modelId="{CAA37058-920A-44E7-AD2F-9E84A8FC7753}" type="sibTrans" cxnId="{9561F4EE-4106-4C7C-9EEF-D4F6967E09B4}">
      <dgm:prSet/>
      <dgm:spPr>
        <a:solidFill>
          <a:srgbClr val="0070C0"/>
        </a:solidFill>
      </dgm:spPr>
      <dgm:t>
        <a:bodyPr/>
        <a:lstStyle/>
        <a:p>
          <a:endParaRPr lang="en-US"/>
        </a:p>
      </dgm:t>
    </dgm:pt>
    <dgm:pt modelId="{D239682A-092B-4815-BF5F-7C1B276ADAEF}">
      <dgm:prSet phldrT="[Text]" custT="1"/>
      <dgm:spPr/>
      <dgm:t>
        <a:bodyPr/>
        <a:lstStyle/>
        <a:p>
          <a:r>
            <a:rPr lang="zh-CN" altLang="en-US" sz="2400" b="1" dirty="0">
              <a:solidFill>
                <a:srgbClr val="002060"/>
              </a:solidFill>
            </a:rPr>
            <a:t>忏悔和发誓不造恶</a:t>
          </a:r>
          <a:endParaRPr lang="en-US" sz="2400" b="1" dirty="0">
            <a:solidFill>
              <a:srgbClr val="002060"/>
            </a:solidFill>
          </a:endParaRPr>
        </a:p>
      </dgm:t>
    </dgm:pt>
    <dgm:pt modelId="{02033183-BA71-499E-8F8B-EA809422FBC1}" type="parTrans" cxnId="{C9F6DCD3-FD65-462C-996A-3CA713DBCB7A}">
      <dgm:prSet/>
      <dgm:spPr/>
      <dgm:t>
        <a:bodyPr/>
        <a:lstStyle/>
        <a:p>
          <a:endParaRPr lang="en-US"/>
        </a:p>
      </dgm:t>
    </dgm:pt>
    <dgm:pt modelId="{E2F32104-1992-4DD1-823D-1FAB5B2F9C6D}" type="sibTrans" cxnId="{C9F6DCD3-FD65-462C-996A-3CA713DBCB7A}">
      <dgm:prSet/>
      <dgm:spPr>
        <a:solidFill>
          <a:srgbClr val="0070C0"/>
        </a:solidFill>
      </dgm:spPr>
      <dgm:t>
        <a:bodyPr/>
        <a:lstStyle/>
        <a:p>
          <a:endParaRPr lang="en-US"/>
        </a:p>
      </dgm:t>
    </dgm:pt>
    <dgm:pt modelId="{31325D67-809A-4204-A317-A1320A235A34}">
      <dgm:prSet phldrT="[Text]" custT="1"/>
      <dgm:spPr/>
      <dgm:t>
        <a:bodyPr/>
        <a:lstStyle/>
        <a:p>
          <a:r>
            <a:rPr lang="zh-CN" altLang="en-US" sz="3200" b="1" dirty="0">
              <a:solidFill>
                <a:srgbClr val="C00000"/>
              </a:solidFill>
            </a:rPr>
            <a:t>不定业</a:t>
          </a:r>
          <a:endParaRPr lang="en-US" sz="3200" b="1" dirty="0">
            <a:solidFill>
              <a:srgbClr val="C00000"/>
            </a:solidFill>
          </a:endParaRPr>
        </a:p>
      </dgm:t>
    </dgm:pt>
    <dgm:pt modelId="{3266E630-5054-4F74-8A4D-757D1A761F49}" type="parTrans" cxnId="{F68A1907-44B3-4DA2-A4AD-71DEDCB1FD1A}">
      <dgm:prSet/>
      <dgm:spPr/>
      <dgm:t>
        <a:bodyPr/>
        <a:lstStyle/>
        <a:p>
          <a:endParaRPr lang="en-US"/>
        </a:p>
      </dgm:t>
    </dgm:pt>
    <dgm:pt modelId="{95ADF7BC-E725-4F1B-84D8-015FD364D199}" type="sibTrans" cxnId="{F68A1907-44B3-4DA2-A4AD-71DEDCB1FD1A}">
      <dgm:prSet/>
      <dgm:spPr/>
      <dgm:t>
        <a:bodyPr/>
        <a:lstStyle/>
        <a:p>
          <a:endParaRPr lang="en-US"/>
        </a:p>
      </dgm:t>
    </dgm:pt>
    <dgm:pt modelId="{29596131-CF81-40DD-A6F9-5A7014D03A0E}" type="pres">
      <dgm:prSet presAssocID="{3F378751-1C6D-46ED-9B52-1638DD37E10B}" presName="Name0" presStyleCnt="0">
        <dgm:presLayoutVars>
          <dgm:dir/>
          <dgm:resizeHandles val="exact"/>
        </dgm:presLayoutVars>
      </dgm:prSet>
      <dgm:spPr/>
    </dgm:pt>
    <dgm:pt modelId="{0D5B30DF-DB61-4035-9A03-F11367CE3E0B}" type="pres">
      <dgm:prSet presAssocID="{04389855-1CC1-43D6-8ED9-AAE366DB27B2}" presName="node" presStyleLbl="node1" presStyleIdx="0" presStyleCnt="3">
        <dgm:presLayoutVars>
          <dgm:bulletEnabled val="1"/>
        </dgm:presLayoutVars>
      </dgm:prSet>
      <dgm:spPr/>
    </dgm:pt>
    <dgm:pt modelId="{C326D49E-BE91-4DD2-BBE8-7E23A60A9D72}" type="pres">
      <dgm:prSet presAssocID="{CAA37058-920A-44E7-AD2F-9E84A8FC7753}" presName="sibTrans" presStyleLbl="sibTrans2D1" presStyleIdx="0" presStyleCnt="2"/>
      <dgm:spPr/>
    </dgm:pt>
    <dgm:pt modelId="{70A83D4A-3A09-4490-B358-EFA368318E62}" type="pres">
      <dgm:prSet presAssocID="{CAA37058-920A-44E7-AD2F-9E84A8FC7753}" presName="connectorText" presStyleLbl="sibTrans2D1" presStyleIdx="0" presStyleCnt="2"/>
      <dgm:spPr/>
    </dgm:pt>
    <dgm:pt modelId="{EDADF456-2F9A-4253-83A3-1728E178BD0B}" type="pres">
      <dgm:prSet presAssocID="{D239682A-092B-4815-BF5F-7C1B276ADAEF}" presName="node" presStyleLbl="node1" presStyleIdx="1" presStyleCnt="3">
        <dgm:presLayoutVars>
          <dgm:bulletEnabled val="1"/>
        </dgm:presLayoutVars>
      </dgm:prSet>
      <dgm:spPr/>
    </dgm:pt>
    <dgm:pt modelId="{481717B8-7F45-45A9-BC40-32711BA9AB67}" type="pres">
      <dgm:prSet presAssocID="{E2F32104-1992-4DD1-823D-1FAB5B2F9C6D}" presName="sibTrans" presStyleLbl="sibTrans2D1" presStyleIdx="1" presStyleCnt="2"/>
      <dgm:spPr/>
    </dgm:pt>
    <dgm:pt modelId="{7414EA68-1169-441D-AC1E-C2F67A7DB8E5}" type="pres">
      <dgm:prSet presAssocID="{E2F32104-1992-4DD1-823D-1FAB5B2F9C6D}" presName="connectorText" presStyleLbl="sibTrans2D1" presStyleIdx="1" presStyleCnt="2"/>
      <dgm:spPr/>
    </dgm:pt>
    <dgm:pt modelId="{59E28599-08E4-4F0E-86EF-8FEEEB67B993}" type="pres">
      <dgm:prSet presAssocID="{31325D67-809A-4204-A317-A1320A235A34}" presName="node" presStyleLbl="node1" presStyleIdx="2" presStyleCnt="3">
        <dgm:presLayoutVars>
          <dgm:bulletEnabled val="1"/>
        </dgm:presLayoutVars>
      </dgm:prSet>
      <dgm:spPr/>
    </dgm:pt>
  </dgm:ptLst>
  <dgm:cxnLst>
    <dgm:cxn modelId="{F68A1907-44B3-4DA2-A4AD-71DEDCB1FD1A}" srcId="{3F378751-1C6D-46ED-9B52-1638DD37E10B}" destId="{31325D67-809A-4204-A317-A1320A235A34}" srcOrd="2" destOrd="0" parTransId="{3266E630-5054-4F74-8A4D-757D1A761F49}" sibTransId="{95ADF7BC-E725-4F1B-84D8-015FD364D199}"/>
    <dgm:cxn modelId="{B5B5D987-477A-4847-BEF2-52B8C4565E54}" type="presOf" srcId="{CAA37058-920A-44E7-AD2F-9E84A8FC7753}" destId="{70A83D4A-3A09-4490-B358-EFA368318E62}" srcOrd="1" destOrd="0" presId="urn:microsoft.com/office/officeart/2005/8/layout/process1"/>
    <dgm:cxn modelId="{F97D5A92-B28C-463C-AE72-8A5267EDADDD}" type="presOf" srcId="{3F378751-1C6D-46ED-9B52-1638DD37E10B}" destId="{29596131-CF81-40DD-A6F9-5A7014D03A0E}" srcOrd="0" destOrd="0" presId="urn:microsoft.com/office/officeart/2005/8/layout/process1"/>
    <dgm:cxn modelId="{794FF59E-97AE-47F5-A77A-CECB63F4418A}" type="presOf" srcId="{E2F32104-1992-4DD1-823D-1FAB5B2F9C6D}" destId="{481717B8-7F45-45A9-BC40-32711BA9AB67}" srcOrd="0" destOrd="0" presId="urn:microsoft.com/office/officeart/2005/8/layout/process1"/>
    <dgm:cxn modelId="{778F1AA6-1B78-41D4-A711-9F31E7C0774C}" type="presOf" srcId="{D239682A-092B-4815-BF5F-7C1B276ADAEF}" destId="{EDADF456-2F9A-4253-83A3-1728E178BD0B}" srcOrd="0" destOrd="0" presId="urn:microsoft.com/office/officeart/2005/8/layout/process1"/>
    <dgm:cxn modelId="{095EC0AD-248E-42BC-868C-FE2D47725F92}" type="presOf" srcId="{CAA37058-920A-44E7-AD2F-9E84A8FC7753}" destId="{C326D49E-BE91-4DD2-BBE8-7E23A60A9D72}" srcOrd="0" destOrd="0" presId="urn:microsoft.com/office/officeart/2005/8/layout/process1"/>
    <dgm:cxn modelId="{331C82B1-B3D2-48A8-B86E-96DC0B994F15}" type="presOf" srcId="{E2F32104-1992-4DD1-823D-1FAB5B2F9C6D}" destId="{7414EA68-1169-441D-AC1E-C2F67A7DB8E5}" srcOrd="1" destOrd="0" presId="urn:microsoft.com/office/officeart/2005/8/layout/process1"/>
    <dgm:cxn modelId="{0169B5BC-09D8-46BD-BC1D-C5791B47FDCB}" type="presOf" srcId="{04389855-1CC1-43D6-8ED9-AAE366DB27B2}" destId="{0D5B30DF-DB61-4035-9A03-F11367CE3E0B}" srcOrd="0" destOrd="0" presId="urn:microsoft.com/office/officeart/2005/8/layout/process1"/>
    <dgm:cxn modelId="{C9F6DCD3-FD65-462C-996A-3CA713DBCB7A}" srcId="{3F378751-1C6D-46ED-9B52-1638DD37E10B}" destId="{D239682A-092B-4815-BF5F-7C1B276ADAEF}" srcOrd="1" destOrd="0" parTransId="{02033183-BA71-499E-8F8B-EA809422FBC1}" sibTransId="{E2F32104-1992-4DD1-823D-1FAB5B2F9C6D}"/>
    <dgm:cxn modelId="{D9F21EE6-C558-4C72-A0BA-98EEF4424BAB}" type="presOf" srcId="{31325D67-809A-4204-A317-A1320A235A34}" destId="{59E28599-08E4-4F0E-86EF-8FEEEB67B993}" srcOrd="0" destOrd="0" presId="urn:microsoft.com/office/officeart/2005/8/layout/process1"/>
    <dgm:cxn modelId="{9561F4EE-4106-4C7C-9EEF-D4F6967E09B4}" srcId="{3F378751-1C6D-46ED-9B52-1638DD37E10B}" destId="{04389855-1CC1-43D6-8ED9-AAE366DB27B2}" srcOrd="0" destOrd="0" parTransId="{E2C193FE-C191-4097-A0CA-2B6A4088DC8E}" sibTransId="{CAA37058-920A-44E7-AD2F-9E84A8FC7753}"/>
    <dgm:cxn modelId="{C37BB55C-A50C-40D2-8BC7-4CDC77CB0E48}" type="presParOf" srcId="{29596131-CF81-40DD-A6F9-5A7014D03A0E}" destId="{0D5B30DF-DB61-4035-9A03-F11367CE3E0B}" srcOrd="0" destOrd="0" presId="urn:microsoft.com/office/officeart/2005/8/layout/process1"/>
    <dgm:cxn modelId="{F1E80404-32E9-4D41-BCBA-968A8F46853B}" type="presParOf" srcId="{29596131-CF81-40DD-A6F9-5A7014D03A0E}" destId="{C326D49E-BE91-4DD2-BBE8-7E23A60A9D72}" srcOrd="1" destOrd="0" presId="urn:microsoft.com/office/officeart/2005/8/layout/process1"/>
    <dgm:cxn modelId="{911E7B07-A599-495C-A779-C5468772734E}" type="presParOf" srcId="{C326D49E-BE91-4DD2-BBE8-7E23A60A9D72}" destId="{70A83D4A-3A09-4490-B358-EFA368318E62}" srcOrd="0" destOrd="0" presId="urn:microsoft.com/office/officeart/2005/8/layout/process1"/>
    <dgm:cxn modelId="{4FD17E3A-8B40-402A-8378-B63042A83FCB}" type="presParOf" srcId="{29596131-CF81-40DD-A6F9-5A7014D03A0E}" destId="{EDADF456-2F9A-4253-83A3-1728E178BD0B}" srcOrd="2" destOrd="0" presId="urn:microsoft.com/office/officeart/2005/8/layout/process1"/>
    <dgm:cxn modelId="{80BD4304-7409-45D8-8713-A638B83758FF}" type="presParOf" srcId="{29596131-CF81-40DD-A6F9-5A7014D03A0E}" destId="{481717B8-7F45-45A9-BC40-32711BA9AB67}" srcOrd="3" destOrd="0" presId="urn:microsoft.com/office/officeart/2005/8/layout/process1"/>
    <dgm:cxn modelId="{F9A4A578-77C5-4122-B900-C773E58B03E0}" type="presParOf" srcId="{481717B8-7F45-45A9-BC40-32711BA9AB67}" destId="{7414EA68-1169-441D-AC1E-C2F67A7DB8E5}" srcOrd="0" destOrd="0" presId="urn:microsoft.com/office/officeart/2005/8/layout/process1"/>
    <dgm:cxn modelId="{4722AB6B-8259-4510-A433-BFD537366300}" type="presParOf" srcId="{29596131-CF81-40DD-A6F9-5A7014D03A0E}" destId="{59E28599-08E4-4F0E-86EF-8FEEEB67B99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F378751-1C6D-46ED-9B52-1638DD37E10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4389855-1CC1-43D6-8ED9-AAE366DB27B2}">
      <dgm:prSet phldrT="[Text]" custT="1"/>
      <dgm:spPr/>
      <dgm:t>
        <a:bodyPr/>
        <a:lstStyle/>
        <a:p>
          <a:r>
            <a:rPr lang="zh-CN" altLang="en-US" sz="3600" b="1" dirty="0">
              <a:solidFill>
                <a:srgbClr val="FF0000"/>
              </a:solidFill>
            </a:rPr>
            <a:t>善业</a:t>
          </a:r>
          <a:endParaRPr lang="en-US" sz="3600" b="1" dirty="0">
            <a:solidFill>
              <a:srgbClr val="FF0000"/>
            </a:solidFill>
          </a:endParaRPr>
        </a:p>
      </dgm:t>
    </dgm:pt>
    <dgm:pt modelId="{E2C193FE-C191-4097-A0CA-2B6A4088DC8E}" type="parTrans" cxnId="{9561F4EE-4106-4C7C-9EEF-D4F6967E09B4}">
      <dgm:prSet/>
      <dgm:spPr/>
      <dgm:t>
        <a:bodyPr/>
        <a:lstStyle/>
        <a:p>
          <a:endParaRPr lang="en-US"/>
        </a:p>
      </dgm:t>
    </dgm:pt>
    <dgm:pt modelId="{CAA37058-920A-44E7-AD2F-9E84A8FC7753}" type="sibTrans" cxnId="{9561F4EE-4106-4C7C-9EEF-D4F6967E09B4}">
      <dgm:prSet/>
      <dgm:spPr>
        <a:solidFill>
          <a:srgbClr val="0070C0"/>
        </a:solidFill>
      </dgm:spPr>
      <dgm:t>
        <a:bodyPr/>
        <a:lstStyle/>
        <a:p>
          <a:endParaRPr lang="en-US"/>
        </a:p>
      </dgm:t>
    </dgm:pt>
    <dgm:pt modelId="{D239682A-092B-4815-BF5F-7C1B276ADAEF}">
      <dgm:prSet phldrT="[Text]" custT="1"/>
      <dgm:spPr/>
      <dgm:t>
        <a:bodyPr/>
        <a:lstStyle/>
        <a:p>
          <a:r>
            <a:rPr lang="zh-CN" altLang="en-US" sz="2400" b="1" dirty="0">
              <a:solidFill>
                <a:srgbClr val="002060"/>
              </a:solidFill>
            </a:rPr>
            <a:t>回向和通达空性</a:t>
          </a:r>
          <a:endParaRPr lang="en-US" sz="2400" b="1" dirty="0">
            <a:solidFill>
              <a:srgbClr val="002060"/>
            </a:solidFill>
          </a:endParaRPr>
        </a:p>
      </dgm:t>
    </dgm:pt>
    <dgm:pt modelId="{02033183-BA71-499E-8F8B-EA809422FBC1}" type="parTrans" cxnId="{C9F6DCD3-FD65-462C-996A-3CA713DBCB7A}">
      <dgm:prSet/>
      <dgm:spPr/>
      <dgm:t>
        <a:bodyPr/>
        <a:lstStyle/>
        <a:p>
          <a:endParaRPr lang="en-US"/>
        </a:p>
      </dgm:t>
    </dgm:pt>
    <dgm:pt modelId="{E2F32104-1992-4DD1-823D-1FAB5B2F9C6D}" type="sibTrans" cxnId="{C9F6DCD3-FD65-462C-996A-3CA713DBCB7A}">
      <dgm:prSet/>
      <dgm:spPr>
        <a:solidFill>
          <a:srgbClr val="0070C0"/>
        </a:solidFill>
      </dgm:spPr>
      <dgm:t>
        <a:bodyPr/>
        <a:lstStyle/>
        <a:p>
          <a:endParaRPr lang="en-US"/>
        </a:p>
      </dgm:t>
    </dgm:pt>
    <dgm:pt modelId="{31325D67-809A-4204-A317-A1320A235A34}">
      <dgm:prSet phldrT="[Text]" custT="1"/>
      <dgm:spPr/>
      <dgm:t>
        <a:bodyPr/>
        <a:lstStyle/>
        <a:p>
          <a:r>
            <a:rPr lang="zh-CN" altLang="en-US" sz="3200" b="1" dirty="0">
              <a:solidFill>
                <a:srgbClr val="C00000"/>
              </a:solidFill>
            </a:rPr>
            <a:t>定业</a:t>
          </a:r>
          <a:endParaRPr lang="en-US" sz="3200" b="1" dirty="0">
            <a:solidFill>
              <a:srgbClr val="C00000"/>
            </a:solidFill>
          </a:endParaRPr>
        </a:p>
      </dgm:t>
    </dgm:pt>
    <dgm:pt modelId="{3266E630-5054-4F74-8A4D-757D1A761F49}" type="parTrans" cxnId="{F68A1907-44B3-4DA2-A4AD-71DEDCB1FD1A}">
      <dgm:prSet/>
      <dgm:spPr/>
      <dgm:t>
        <a:bodyPr/>
        <a:lstStyle/>
        <a:p>
          <a:endParaRPr lang="en-US"/>
        </a:p>
      </dgm:t>
    </dgm:pt>
    <dgm:pt modelId="{95ADF7BC-E725-4F1B-84D8-015FD364D199}" type="sibTrans" cxnId="{F68A1907-44B3-4DA2-A4AD-71DEDCB1FD1A}">
      <dgm:prSet/>
      <dgm:spPr/>
      <dgm:t>
        <a:bodyPr/>
        <a:lstStyle/>
        <a:p>
          <a:endParaRPr lang="en-US"/>
        </a:p>
      </dgm:t>
    </dgm:pt>
    <dgm:pt modelId="{29596131-CF81-40DD-A6F9-5A7014D03A0E}" type="pres">
      <dgm:prSet presAssocID="{3F378751-1C6D-46ED-9B52-1638DD37E10B}" presName="Name0" presStyleCnt="0">
        <dgm:presLayoutVars>
          <dgm:dir/>
          <dgm:resizeHandles val="exact"/>
        </dgm:presLayoutVars>
      </dgm:prSet>
      <dgm:spPr/>
    </dgm:pt>
    <dgm:pt modelId="{0D5B30DF-DB61-4035-9A03-F11367CE3E0B}" type="pres">
      <dgm:prSet presAssocID="{04389855-1CC1-43D6-8ED9-AAE366DB27B2}" presName="node" presStyleLbl="node1" presStyleIdx="0" presStyleCnt="3">
        <dgm:presLayoutVars>
          <dgm:bulletEnabled val="1"/>
        </dgm:presLayoutVars>
      </dgm:prSet>
      <dgm:spPr/>
    </dgm:pt>
    <dgm:pt modelId="{C326D49E-BE91-4DD2-BBE8-7E23A60A9D72}" type="pres">
      <dgm:prSet presAssocID="{CAA37058-920A-44E7-AD2F-9E84A8FC7753}" presName="sibTrans" presStyleLbl="sibTrans2D1" presStyleIdx="0" presStyleCnt="2"/>
      <dgm:spPr/>
    </dgm:pt>
    <dgm:pt modelId="{70A83D4A-3A09-4490-B358-EFA368318E62}" type="pres">
      <dgm:prSet presAssocID="{CAA37058-920A-44E7-AD2F-9E84A8FC7753}" presName="connectorText" presStyleLbl="sibTrans2D1" presStyleIdx="0" presStyleCnt="2"/>
      <dgm:spPr/>
    </dgm:pt>
    <dgm:pt modelId="{EDADF456-2F9A-4253-83A3-1728E178BD0B}" type="pres">
      <dgm:prSet presAssocID="{D239682A-092B-4815-BF5F-7C1B276ADAEF}" presName="node" presStyleLbl="node1" presStyleIdx="1" presStyleCnt="3">
        <dgm:presLayoutVars>
          <dgm:bulletEnabled val="1"/>
        </dgm:presLayoutVars>
      </dgm:prSet>
      <dgm:spPr/>
    </dgm:pt>
    <dgm:pt modelId="{481717B8-7F45-45A9-BC40-32711BA9AB67}" type="pres">
      <dgm:prSet presAssocID="{E2F32104-1992-4DD1-823D-1FAB5B2F9C6D}" presName="sibTrans" presStyleLbl="sibTrans2D1" presStyleIdx="1" presStyleCnt="2"/>
      <dgm:spPr/>
    </dgm:pt>
    <dgm:pt modelId="{7414EA68-1169-441D-AC1E-C2F67A7DB8E5}" type="pres">
      <dgm:prSet presAssocID="{E2F32104-1992-4DD1-823D-1FAB5B2F9C6D}" presName="connectorText" presStyleLbl="sibTrans2D1" presStyleIdx="1" presStyleCnt="2"/>
      <dgm:spPr/>
    </dgm:pt>
    <dgm:pt modelId="{59E28599-08E4-4F0E-86EF-8FEEEB67B993}" type="pres">
      <dgm:prSet presAssocID="{31325D67-809A-4204-A317-A1320A235A34}" presName="node" presStyleLbl="node1" presStyleIdx="2" presStyleCnt="3">
        <dgm:presLayoutVars>
          <dgm:bulletEnabled val="1"/>
        </dgm:presLayoutVars>
      </dgm:prSet>
      <dgm:spPr/>
    </dgm:pt>
  </dgm:ptLst>
  <dgm:cxnLst>
    <dgm:cxn modelId="{F68A1907-44B3-4DA2-A4AD-71DEDCB1FD1A}" srcId="{3F378751-1C6D-46ED-9B52-1638DD37E10B}" destId="{31325D67-809A-4204-A317-A1320A235A34}" srcOrd="2" destOrd="0" parTransId="{3266E630-5054-4F74-8A4D-757D1A761F49}" sibTransId="{95ADF7BC-E725-4F1B-84D8-015FD364D199}"/>
    <dgm:cxn modelId="{B5B5D987-477A-4847-BEF2-52B8C4565E54}" type="presOf" srcId="{CAA37058-920A-44E7-AD2F-9E84A8FC7753}" destId="{70A83D4A-3A09-4490-B358-EFA368318E62}" srcOrd="1" destOrd="0" presId="urn:microsoft.com/office/officeart/2005/8/layout/process1"/>
    <dgm:cxn modelId="{F97D5A92-B28C-463C-AE72-8A5267EDADDD}" type="presOf" srcId="{3F378751-1C6D-46ED-9B52-1638DD37E10B}" destId="{29596131-CF81-40DD-A6F9-5A7014D03A0E}" srcOrd="0" destOrd="0" presId="urn:microsoft.com/office/officeart/2005/8/layout/process1"/>
    <dgm:cxn modelId="{794FF59E-97AE-47F5-A77A-CECB63F4418A}" type="presOf" srcId="{E2F32104-1992-4DD1-823D-1FAB5B2F9C6D}" destId="{481717B8-7F45-45A9-BC40-32711BA9AB67}" srcOrd="0" destOrd="0" presId="urn:microsoft.com/office/officeart/2005/8/layout/process1"/>
    <dgm:cxn modelId="{778F1AA6-1B78-41D4-A711-9F31E7C0774C}" type="presOf" srcId="{D239682A-092B-4815-BF5F-7C1B276ADAEF}" destId="{EDADF456-2F9A-4253-83A3-1728E178BD0B}" srcOrd="0" destOrd="0" presId="urn:microsoft.com/office/officeart/2005/8/layout/process1"/>
    <dgm:cxn modelId="{095EC0AD-248E-42BC-868C-FE2D47725F92}" type="presOf" srcId="{CAA37058-920A-44E7-AD2F-9E84A8FC7753}" destId="{C326D49E-BE91-4DD2-BBE8-7E23A60A9D72}" srcOrd="0" destOrd="0" presId="urn:microsoft.com/office/officeart/2005/8/layout/process1"/>
    <dgm:cxn modelId="{331C82B1-B3D2-48A8-B86E-96DC0B994F15}" type="presOf" srcId="{E2F32104-1992-4DD1-823D-1FAB5B2F9C6D}" destId="{7414EA68-1169-441D-AC1E-C2F67A7DB8E5}" srcOrd="1" destOrd="0" presId="urn:microsoft.com/office/officeart/2005/8/layout/process1"/>
    <dgm:cxn modelId="{0169B5BC-09D8-46BD-BC1D-C5791B47FDCB}" type="presOf" srcId="{04389855-1CC1-43D6-8ED9-AAE366DB27B2}" destId="{0D5B30DF-DB61-4035-9A03-F11367CE3E0B}" srcOrd="0" destOrd="0" presId="urn:microsoft.com/office/officeart/2005/8/layout/process1"/>
    <dgm:cxn modelId="{C9F6DCD3-FD65-462C-996A-3CA713DBCB7A}" srcId="{3F378751-1C6D-46ED-9B52-1638DD37E10B}" destId="{D239682A-092B-4815-BF5F-7C1B276ADAEF}" srcOrd="1" destOrd="0" parTransId="{02033183-BA71-499E-8F8B-EA809422FBC1}" sibTransId="{E2F32104-1992-4DD1-823D-1FAB5B2F9C6D}"/>
    <dgm:cxn modelId="{D9F21EE6-C558-4C72-A0BA-98EEF4424BAB}" type="presOf" srcId="{31325D67-809A-4204-A317-A1320A235A34}" destId="{59E28599-08E4-4F0E-86EF-8FEEEB67B993}" srcOrd="0" destOrd="0" presId="urn:microsoft.com/office/officeart/2005/8/layout/process1"/>
    <dgm:cxn modelId="{9561F4EE-4106-4C7C-9EEF-D4F6967E09B4}" srcId="{3F378751-1C6D-46ED-9B52-1638DD37E10B}" destId="{04389855-1CC1-43D6-8ED9-AAE366DB27B2}" srcOrd="0" destOrd="0" parTransId="{E2C193FE-C191-4097-A0CA-2B6A4088DC8E}" sibTransId="{CAA37058-920A-44E7-AD2F-9E84A8FC7753}"/>
    <dgm:cxn modelId="{C37BB55C-A50C-40D2-8BC7-4CDC77CB0E48}" type="presParOf" srcId="{29596131-CF81-40DD-A6F9-5A7014D03A0E}" destId="{0D5B30DF-DB61-4035-9A03-F11367CE3E0B}" srcOrd="0" destOrd="0" presId="urn:microsoft.com/office/officeart/2005/8/layout/process1"/>
    <dgm:cxn modelId="{F1E80404-32E9-4D41-BCBA-968A8F46853B}" type="presParOf" srcId="{29596131-CF81-40DD-A6F9-5A7014D03A0E}" destId="{C326D49E-BE91-4DD2-BBE8-7E23A60A9D72}" srcOrd="1" destOrd="0" presId="urn:microsoft.com/office/officeart/2005/8/layout/process1"/>
    <dgm:cxn modelId="{911E7B07-A599-495C-A779-C5468772734E}" type="presParOf" srcId="{C326D49E-BE91-4DD2-BBE8-7E23A60A9D72}" destId="{70A83D4A-3A09-4490-B358-EFA368318E62}" srcOrd="0" destOrd="0" presId="urn:microsoft.com/office/officeart/2005/8/layout/process1"/>
    <dgm:cxn modelId="{4FD17E3A-8B40-402A-8378-B63042A83FCB}" type="presParOf" srcId="{29596131-CF81-40DD-A6F9-5A7014D03A0E}" destId="{EDADF456-2F9A-4253-83A3-1728E178BD0B}" srcOrd="2" destOrd="0" presId="urn:microsoft.com/office/officeart/2005/8/layout/process1"/>
    <dgm:cxn modelId="{80BD4304-7409-45D8-8713-A638B83758FF}" type="presParOf" srcId="{29596131-CF81-40DD-A6F9-5A7014D03A0E}" destId="{481717B8-7F45-45A9-BC40-32711BA9AB67}" srcOrd="3" destOrd="0" presId="urn:microsoft.com/office/officeart/2005/8/layout/process1"/>
    <dgm:cxn modelId="{F9A4A578-77C5-4122-B900-C773E58B03E0}" type="presParOf" srcId="{481717B8-7F45-45A9-BC40-32711BA9AB67}" destId="{7414EA68-1169-441D-AC1E-C2F67A7DB8E5}" srcOrd="0" destOrd="0" presId="urn:microsoft.com/office/officeart/2005/8/layout/process1"/>
    <dgm:cxn modelId="{4722AB6B-8259-4510-A433-BFD537366300}" type="presParOf" srcId="{29596131-CF81-40DD-A6F9-5A7014D03A0E}" destId="{59E28599-08E4-4F0E-86EF-8FEEEB67B99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B93B3A-F5A4-433F-83EA-DE92F24D0502}">
      <dsp:nvSpPr>
        <dsp:cNvPr id="0" name=""/>
        <dsp:cNvSpPr/>
      </dsp:nvSpPr>
      <dsp:spPr>
        <a:xfrm>
          <a:off x="4038652" y="1900042"/>
          <a:ext cx="3350508" cy="398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657"/>
              </a:lnTo>
              <a:lnTo>
                <a:pt x="3350508" y="271657"/>
              </a:lnTo>
              <a:lnTo>
                <a:pt x="3350508" y="3986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33BAF7-95D3-434A-ADF8-2E2484C56DDA}">
      <dsp:nvSpPr>
        <dsp:cNvPr id="0" name=""/>
        <dsp:cNvSpPr/>
      </dsp:nvSpPr>
      <dsp:spPr>
        <a:xfrm>
          <a:off x="4038652" y="1900042"/>
          <a:ext cx="1675254" cy="398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657"/>
              </a:lnTo>
              <a:lnTo>
                <a:pt x="1675254" y="271657"/>
              </a:lnTo>
              <a:lnTo>
                <a:pt x="1675254" y="3986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F01B7C-4132-47DF-B595-673F2E79EB84}">
      <dsp:nvSpPr>
        <dsp:cNvPr id="0" name=""/>
        <dsp:cNvSpPr/>
      </dsp:nvSpPr>
      <dsp:spPr>
        <a:xfrm>
          <a:off x="3992932" y="1900042"/>
          <a:ext cx="91440" cy="3986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86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BAD382-A148-4DFD-9741-39CECAD30C7A}">
      <dsp:nvSpPr>
        <dsp:cNvPr id="0" name=""/>
        <dsp:cNvSpPr/>
      </dsp:nvSpPr>
      <dsp:spPr>
        <a:xfrm>
          <a:off x="2363398" y="1900042"/>
          <a:ext cx="1675254" cy="398634"/>
        </a:xfrm>
        <a:custGeom>
          <a:avLst/>
          <a:gdLst/>
          <a:ahLst/>
          <a:cxnLst/>
          <a:rect l="0" t="0" r="0" b="0"/>
          <a:pathLst>
            <a:path>
              <a:moveTo>
                <a:pt x="1675254" y="0"/>
              </a:moveTo>
              <a:lnTo>
                <a:pt x="1675254" y="271657"/>
              </a:lnTo>
              <a:lnTo>
                <a:pt x="0" y="271657"/>
              </a:lnTo>
              <a:lnTo>
                <a:pt x="0" y="3986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4D0B96-2198-48FD-8059-AD17B23EF8BF}">
      <dsp:nvSpPr>
        <dsp:cNvPr id="0" name=""/>
        <dsp:cNvSpPr/>
      </dsp:nvSpPr>
      <dsp:spPr>
        <a:xfrm>
          <a:off x="688144" y="1900042"/>
          <a:ext cx="3350508" cy="398634"/>
        </a:xfrm>
        <a:custGeom>
          <a:avLst/>
          <a:gdLst/>
          <a:ahLst/>
          <a:cxnLst/>
          <a:rect l="0" t="0" r="0" b="0"/>
          <a:pathLst>
            <a:path>
              <a:moveTo>
                <a:pt x="3350508" y="0"/>
              </a:moveTo>
              <a:lnTo>
                <a:pt x="3350508" y="271657"/>
              </a:lnTo>
              <a:lnTo>
                <a:pt x="0" y="271657"/>
              </a:lnTo>
              <a:lnTo>
                <a:pt x="0" y="3986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1496BC-9059-4023-8F8F-6284A714AD55}">
      <dsp:nvSpPr>
        <dsp:cNvPr id="0" name=""/>
        <dsp:cNvSpPr/>
      </dsp:nvSpPr>
      <dsp:spPr>
        <a:xfrm>
          <a:off x="3353320" y="1029671"/>
          <a:ext cx="1370662" cy="8703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84B0BC-5815-4E36-AC49-E5E285681BAF}">
      <dsp:nvSpPr>
        <dsp:cNvPr id="0" name=""/>
        <dsp:cNvSpPr/>
      </dsp:nvSpPr>
      <dsp:spPr>
        <a:xfrm>
          <a:off x="3505616" y="1174352"/>
          <a:ext cx="1370662" cy="870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solidFill>
                <a:schemeClr val="tx1"/>
              </a:solidFill>
            </a:rPr>
            <a:t>因果</a:t>
          </a:r>
        </a:p>
      </dsp:txBody>
      <dsp:txXfrm>
        <a:off x="3531108" y="1199844"/>
        <a:ext cx="1319678" cy="819386"/>
      </dsp:txXfrm>
    </dsp:sp>
    <dsp:sp modelId="{1D18388F-6D06-45ED-AF9F-98E00FB02DBE}">
      <dsp:nvSpPr>
        <dsp:cNvPr id="0" name=""/>
        <dsp:cNvSpPr/>
      </dsp:nvSpPr>
      <dsp:spPr>
        <a:xfrm>
          <a:off x="2812" y="2298676"/>
          <a:ext cx="1370662" cy="8703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3722BF-88C5-4EAA-8F51-1A05A9B89ED5}">
      <dsp:nvSpPr>
        <dsp:cNvPr id="0" name=""/>
        <dsp:cNvSpPr/>
      </dsp:nvSpPr>
      <dsp:spPr>
        <a:xfrm>
          <a:off x="155108" y="2443357"/>
          <a:ext cx="1370662" cy="870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solidFill>
                <a:schemeClr val="tx1"/>
              </a:solidFill>
            </a:rPr>
            <a:t>因果本体</a:t>
          </a:r>
        </a:p>
      </dsp:txBody>
      <dsp:txXfrm>
        <a:off x="180600" y="2468849"/>
        <a:ext cx="1319678" cy="819386"/>
      </dsp:txXfrm>
    </dsp:sp>
    <dsp:sp modelId="{91F2021E-6DD4-4D76-9348-6BA119BD7C6E}">
      <dsp:nvSpPr>
        <dsp:cNvPr id="0" name=""/>
        <dsp:cNvSpPr/>
      </dsp:nvSpPr>
      <dsp:spPr>
        <a:xfrm>
          <a:off x="1678066" y="2298676"/>
          <a:ext cx="1370662" cy="8703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16168A-9C91-48F7-A060-1CFD21E936B0}">
      <dsp:nvSpPr>
        <dsp:cNvPr id="0" name=""/>
        <dsp:cNvSpPr/>
      </dsp:nvSpPr>
      <dsp:spPr>
        <a:xfrm>
          <a:off x="1830362" y="2443357"/>
          <a:ext cx="1370662" cy="870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solidFill>
                <a:schemeClr val="tx1"/>
              </a:solidFill>
            </a:rPr>
            <a:t>分别，支分细节</a:t>
          </a:r>
        </a:p>
      </dsp:txBody>
      <dsp:txXfrm>
        <a:off x="1855854" y="2468849"/>
        <a:ext cx="1319678" cy="819386"/>
      </dsp:txXfrm>
    </dsp:sp>
    <dsp:sp modelId="{70F4A906-4F81-48F4-A74B-5F6A193DAE38}">
      <dsp:nvSpPr>
        <dsp:cNvPr id="0" name=""/>
        <dsp:cNvSpPr/>
      </dsp:nvSpPr>
      <dsp:spPr>
        <a:xfrm>
          <a:off x="3353320" y="2298676"/>
          <a:ext cx="1370662" cy="8703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A4048A-3F9D-4635-AB30-46106C33880B}">
      <dsp:nvSpPr>
        <dsp:cNvPr id="0" name=""/>
        <dsp:cNvSpPr/>
      </dsp:nvSpPr>
      <dsp:spPr>
        <a:xfrm>
          <a:off x="3505616" y="2443357"/>
          <a:ext cx="1370662" cy="870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solidFill>
                <a:srgbClr val="FFC000"/>
              </a:solidFill>
            </a:rPr>
            <a:t>对因果的疑惑</a:t>
          </a:r>
        </a:p>
      </dsp:txBody>
      <dsp:txXfrm>
        <a:off x="3531108" y="2468849"/>
        <a:ext cx="1319678" cy="819386"/>
      </dsp:txXfrm>
    </dsp:sp>
    <dsp:sp modelId="{B0175CBD-2988-4ED0-BCB9-A09CB39E4409}">
      <dsp:nvSpPr>
        <dsp:cNvPr id="0" name=""/>
        <dsp:cNvSpPr/>
      </dsp:nvSpPr>
      <dsp:spPr>
        <a:xfrm>
          <a:off x="5028574" y="2298676"/>
          <a:ext cx="1370662" cy="8703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BBEC35-9A01-4994-9ED2-689D1849EC42}">
      <dsp:nvSpPr>
        <dsp:cNvPr id="0" name=""/>
        <dsp:cNvSpPr/>
      </dsp:nvSpPr>
      <dsp:spPr>
        <a:xfrm>
          <a:off x="5180870" y="2443357"/>
          <a:ext cx="1370662" cy="870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solidFill>
                <a:srgbClr val="C00000"/>
              </a:solidFill>
            </a:rPr>
            <a:t>定业与不定业的转化</a:t>
          </a:r>
        </a:p>
      </dsp:txBody>
      <dsp:txXfrm>
        <a:off x="5206362" y="2468849"/>
        <a:ext cx="1319678" cy="819386"/>
      </dsp:txXfrm>
    </dsp:sp>
    <dsp:sp modelId="{C427345F-FC85-4A3E-A3F5-3B7EA3F8EB20}">
      <dsp:nvSpPr>
        <dsp:cNvPr id="0" name=""/>
        <dsp:cNvSpPr/>
      </dsp:nvSpPr>
      <dsp:spPr>
        <a:xfrm>
          <a:off x="6703828" y="2298676"/>
          <a:ext cx="1370662" cy="8703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F9BED5-0CC1-46B0-BA3E-2F3EC04CF5F2}">
      <dsp:nvSpPr>
        <dsp:cNvPr id="0" name=""/>
        <dsp:cNvSpPr/>
      </dsp:nvSpPr>
      <dsp:spPr>
        <a:xfrm>
          <a:off x="6856124" y="2443357"/>
          <a:ext cx="1370662" cy="870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solidFill>
                <a:srgbClr val="C00000"/>
              </a:solidFill>
            </a:rPr>
            <a:t>如何证明因果的存在</a:t>
          </a:r>
        </a:p>
      </dsp:txBody>
      <dsp:txXfrm>
        <a:off x="6881616" y="2468849"/>
        <a:ext cx="1319678" cy="8193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128AC5-DF71-4A85-8030-C8C192726187}">
      <dsp:nvSpPr>
        <dsp:cNvPr id="0" name=""/>
        <dsp:cNvSpPr/>
      </dsp:nvSpPr>
      <dsp:spPr>
        <a:xfrm>
          <a:off x="228597" y="1976091"/>
          <a:ext cx="1462146" cy="17929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eaVert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b="1" kern="1200" dirty="0">
              <a:solidFill>
                <a:srgbClr val="FF0000"/>
              </a:solidFill>
            </a:rPr>
            <a:t>果报</a:t>
          </a:r>
        </a:p>
      </dsp:txBody>
      <dsp:txXfrm>
        <a:off x="271422" y="2018916"/>
        <a:ext cx="1376496" cy="1707336"/>
      </dsp:txXfrm>
    </dsp:sp>
    <dsp:sp modelId="{EB49163A-99BC-4363-A648-3BB3457B80CC}">
      <dsp:nvSpPr>
        <dsp:cNvPr id="0" name=""/>
        <dsp:cNvSpPr/>
      </dsp:nvSpPr>
      <dsp:spPr>
        <a:xfrm rot="17695504">
          <a:off x="1294709" y="2238748"/>
          <a:ext cx="1369017" cy="26165"/>
        </a:xfrm>
        <a:custGeom>
          <a:avLst/>
          <a:gdLst/>
          <a:ahLst/>
          <a:cxnLst/>
          <a:rect l="0" t="0" r="0" b="0"/>
          <a:pathLst>
            <a:path>
              <a:moveTo>
                <a:pt x="0" y="13082"/>
              </a:moveTo>
              <a:lnTo>
                <a:pt x="1369017" y="130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1944992" y="2217605"/>
        <a:ext cx="68450" cy="68450"/>
      </dsp:txXfrm>
    </dsp:sp>
    <dsp:sp modelId="{88FE5095-DF3A-4FDF-97ED-49D6079164C6}">
      <dsp:nvSpPr>
        <dsp:cNvPr id="0" name=""/>
        <dsp:cNvSpPr/>
      </dsp:nvSpPr>
      <dsp:spPr>
        <a:xfrm>
          <a:off x="2267692" y="870147"/>
          <a:ext cx="1462146" cy="15218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 dirty="0">
              <a:solidFill>
                <a:srgbClr val="FF0000"/>
              </a:solidFill>
            </a:rPr>
            <a:t>按业的</a:t>
          </a:r>
          <a:endParaRPr lang="en-US" altLang="zh-CN" sz="3200" b="1" kern="1200" dirty="0">
            <a:solidFill>
              <a:srgbClr val="FF0000"/>
            </a:solidFill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 dirty="0">
              <a:solidFill>
                <a:srgbClr val="FF0000"/>
              </a:solidFill>
            </a:rPr>
            <a:t>成熟</a:t>
          </a:r>
        </a:p>
      </dsp:txBody>
      <dsp:txXfrm>
        <a:off x="2310517" y="912972"/>
        <a:ext cx="1376496" cy="1436210"/>
      </dsp:txXfrm>
    </dsp:sp>
    <dsp:sp modelId="{06F01A8F-C89D-4683-AB65-703AE0F998A8}">
      <dsp:nvSpPr>
        <dsp:cNvPr id="0" name=""/>
        <dsp:cNvSpPr/>
      </dsp:nvSpPr>
      <dsp:spPr>
        <a:xfrm rot="17724894">
          <a:off x="3331335" y="987444"/>
          <a:ext cx="1396222" cy="26165"/>
        </a:xfrm>
        <a:custGeom>
          <a:avLst/>
          <a:gdLst/>
          <a:ahLst/>
          <a:cxnLst/>
          <a:rect l="0" t="0" r="0" b="0"/>
          <a:pathLst>
            <a:path>
              <a:moveTo>
                <a:pt x="0" y="13082"/>
              </a:moveTo>
              <a:lnTo>
                <a:pt x="1396222" y="1308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3994541" y="965621"/>
        <a:ext cx="69811" cy="69811"/>
      </dsp:txXfrm>
    </dsp:sp>
    <dsp:sp modelId="{F06D5365-938E-440A-A1B5-F29328C37C53}">
      <dsp:nvSpPr>
        <dsp:cNvPr id="0" name=""/>
        <dsp:cNvSpPr/>
      </dsp:nvSpPr>
      <dsp:spPr>
        <a:xfrm>
          <a:off x="4329055" y="4439"/>
          <a:ext cx="1462146" cy="7310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solidFill>
                <a:schemeClr val="tx1"/>
              </a:solidFill>
            </a:rPr>
            <a:t>现世报</a:t>
          </a:r>
        </a:p>
      </dsp:txBody>
      <dsp:txXfrm>
        <a:off x="4350467" y="25851"/>
        <a:ext cx="1419322" cy="688249"/>
      </dsp:txXfrm>
    </dsp:sp>
    <dsp:sp modelId="{37CF9C6F-8FC4-43D8-9D29-37C4BA1A366F}">
      <dsp:nvSpPr>
        <dsp:cNvPr id="0" name=""/>
        <dsp:cNvSpPr/>
      </dsp:nvSpPr>
      <dsp:spPr>
        <a:xfrm rot="19457599">
          <a:off x="3662140" y="1407811"/>
          <a:ext cx="720255" cy="26165"/>
        </a:xfrm>
        <a:custGeom>
          <a:avLst/>
          <a:gdLst/>
          <a:ahLst/>
          <a:cxnLst/>
          <a:rect l="0" t="0" r="0" b="0"/>
          <a:pathLst>
            <a:path>
              <a:moveTo>
                <a:pt x="0" y="13082"/>
              </a:moveTo>
              <a:lnTo>
                <a:pt x="720255" y="1308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4004261" y="1402887"/>
        <a:ext cx="36012" cy="36012"/>
      </dsp:txXfrm>
    </dsp:sp>
    <dsp:sp modelId="{FDBAB5E6-6F23-4C6A-8BE7-B27CFA853909}">
      <dsp:nvSpPr>
        <dsp:cNvPr id="0" name=""/>
        <dsp:cNvSpPr/>
      </dsp:nvSpPr>
      <dsp:spPr>
        <a:xfrm>
          <a:off x="4314697" y="845174"/>
          <a:ext cx="1462146" cy="7310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solidFill>
                <a:schemeClr val="tx1"/>
              </a:solidFill>
            </a:rPr>
            <a:t>下世报</a:t>
          </a:r>
        </a:p>
      </dsp:txBody>
      <dsp:txXfrm>
        <a:off x="4336109" y="866586"/>
        <a:ext cx="1419322" cy="688249"/>
      </dsp:txXfrm>
    </dsp:sp>
    <dsp:sp modelId="{852BE454-C5D7-4683-81DA-0EA4AA730B93}">
      <dsp:nvSpPr>
        <dsp:cNvPr id="0" name=""/>
        <dsp:cNvSpPr/>
      </dsp:nvSpPr>
      <dsp:spPr>
        <a:xfrm rot="2142401">
          <a:off x="3662140" y="1828178"/>
          <a:ext cx="720255" cy="26165"/>
        </a:xfrm>
        <a:custGeom>
          <a:avLst/>
          <a:gdLst/>
          <a:ahLst/>
          <a:cxnLst/>
          <a:rect l="0" t="0" r="0" b="0"/>
          <a:pathLst>
            <a:path>
              <a:moveTo>
                <a:pt x="0" y="13082"/>
              </a:moveTo>
              <a:lnTo>
                <a:pt x="720255" y="1308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4004261" y="1823255"/>
        <a:ext cx="36012" cy="36012"/>
      </dsp:txXfrm>
    </dsp:sp>
    <dsp:sp modelId="{4B02CF5A-013C-4F78-8232-DD86A766606E}">
      <dsp:nvSpPr>
        <dsp:cNvPr id="0" name=""/>
        <dsp:cNvSpPr/>
      </dsp:nvSpPr>
      <dsp:spPr>
        <a:xfrm>
          <a:off x="4314697" y="1685908"/>
          <a:ext cx="1462146" cy="7310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solidFill>
                <a:schemeClr val="tx1"/>
              </a:solidFill>
            </a:rPr>
            <a:t>后世报</a:t>
          </a:r>
        </a:p>
      </dsp:txBody>
      <dsp:txXfrm>
        <a:off x="4336109" y="1707320"/>
        <a:ext cx="1419322" cy="688249"/>
      </dsp:txXfrm>
    </dsp:sp>
    <dsp:sp modelId="{D374EC72-789A-40E5-83FC-F78952A9652F}">
      <dsp:nvSpPr>
        <dsp:cNvPr id="0" name=""/>
        <dsp:cNvSpPr/>
      </dsp:nvSpPr>
      <dsp:spPr>
        <a:xfrm rot="3907178">
          <a:off x="3327207" y="2248545"/>
          <a:ext cx="1390120" cy="26165"/>
        </a:xfrm>
        <a:custGeom>
          <a:avLst/>
          <a:gdLst/>
          <a:ahLst/>
          <a:cxnLst/>
          <a:rect l="0" t="0" r="0" b="0"/>
          <a:pathLst>
            <a:path>
              <a:moveTo>
                <a:pt x="0" y="13082"/>
              </a:moveTo>
              <a:lnTo>
                <a:pt x="1390120" y="1308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3987514" y="2226875"/>
        <a:ext cx="69506" cy="69506"/>
      </dsp:txXfrm>
    </dsp:sp>
    <dsp:sp modelId="{B8D0393A-A8ED-4255-AC2F-1D7DD1EFB437}">
      <dsp:nvSpPr>
        <dsp:cNvPr id="0" name=""/>
        <dsp:cNvSpPr/>
      </dsp:nvSpPr>
      <dsp:spPr>
        <a:xfrm>
          <a:off x="4314697" y="2526642"/>
          <a:ext cx="1462146" cy="7310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solidFill>
                <a:schemeClr val="tx1"/>
              </a:solidFill>
            </a:rPr>
            <a:t>不定业</a:t>
          </a:r>
        </a:p>
      </dsp:txBody>
      <dsp:txXfrm>
        <a:off x="4336109" y="2548054"/>
        <a:ext cx="1419322" cy="688249"/>
      </dsp:txXfrm>
    </dsp:sp>
    <dsp:sp modelId="{FFE14A32-A64D-4F5C-9937-CEF826BF2DCB}">
      <dsp:nvSpPr>
        <dsp:cNvPr id="0" name=""/>
        <dsp:cNvSpPr/>
      </dsp:nvSpPr>
      <dsp:spPr>
        <a:xfrm rot="3944918">
          <a:off x="1276891" y="3499849"/>
          <a:ext cx="1404653" cy="26165"/>
        </a:xfrm>
        <a:custGeom>
          <a:avLst/>
          <a:gdLst/>
          <a:ahLst/>
          <a:cxnLst/>
          <a:rect l="0" t="0" r="0" b="0"/>
          <a:pathLst>
            <a:path>
              <a:moveTo>
                <a:pt x="0" y="13082"/>
              </a:moveTo>
              <a:lnTo>
                <a:pt x="1404653" y="130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1944101" y="3477816"/>
        <a:ext cx="70232" cy="70232"/>
      </dsp:txXfrm>
    </dsp:sp>
    <dsp:sp modelId="{07FE5AA5-44D3-4A69-ADD3-CE67ACD7AF30}">
      <dsp:nvSpPr>
        <dsp:cNvPr id="0" name=""/>
        <dsp:cNvSpPr/>
      </dsp:nvSpPr>
      <dsp:spPr>
        <a:xfrm>
          <a:off x="2267692" y="3281801"/>
          <a:ext cx="1462146" cy="1742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 dirty="0">
              <a:solidFill>
                <a:srgbClr val="FF0000"/>
              </a:solidFill>
            </a:rPr>
            <a:t>按是否受报</a:t>
          </a:r>
        </a:p>
      </dsp:txBody>
      <dsp:txXfrm>
        <a:off x="2310517" y="3324626"/>
        <a:ext cx="1376496" cy="1657309"/>
      </dsp:txXfrm>
    </dsp:sp>
    <dsp:sp modelId="{48901C07-E872-4F37-BD8A-EF76511F25D0}">
      <dsp:nvSpPr>
        <dsp:cNvPr id="0" name=""/>
        <dsp:cNvSpPr/>
      </dsp:nvSpPr>
      <dsp:spPr>
        <a:xfrm rot="19457599">
          <a:off x="3662140" y="3930014"/>
          <a:ext cx="720255" cy="26165"/>
        </a:xfrm>
        <a:custGeom>
          <a:avLst/>
          <a:gdLst/>
          <a:ahLst/>
          <a:cxnLst/>
          <a:rect l="0" t="0" r="0" b="0"/>
          <a:pathLst>
            <a:path>
              <a:moveTo>
                <a:pt x="0" y="13082"/>
              </a:moveTo>
              <a:lnTo>
                <a:pt x="720255" y="1308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4004261" y="3925090"/>
        <a:ext cx="36012" cy="36012"/>
      </dsp:txXfrm>
    </dsp:sp>
    <dsp:sp modelId="{E649F21D-4681-458B-8B44-F82BA7705B20}">
      <dsp:nvSpPr>
        <dsp:cNvPr id="0" name=""/>
        <dsp:cNvSpPr/>
      </dsp:nvSpPr>
      <dsp:spPr>
        <a:xfrm>
          <a:off x="4314697" y="3367376"/>
          <a:ext cx="1462146" cy="7310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solidFill>
                <a:schemeClr val="tx1"/>
              </a:solidFill>
            </a:rPr>
            <a:t>定业</a:t>
          </a:r>
        </a:p>
      </dsp:txBody>
      <dsp:txXfrm>
        <a:off x="4336109" y="3388788"/>
        <a:ext cx="1419322" cy="688249"/>
      </dsp:txXfrm>
    </dsp:sp>
    <dsp:sp modelId="{B572EAE5-A34B-4FED-91D7-9BEBE2D53DE1}">
      <dsp:nvSpPr>
        <dsp:cNvPr id="0" name=""/>
        <dsp:cNvSpPr/>
      </dsp:nvSpPr>
      <dsp:spPr>
        <a:xfrm rot="2142401">
          <a:off x="3662140" y="4350381"/>
          <a:ext cx="720255" cy="26165"/>
        </a:xfrm>
        <a:custGeom>
          <a:avLst/>
          <a:gdLst/>
          <a:ahLst/>
          <a:cxnLst/>
          <a:rect l="0" t="0" r="0" b="0"/>
          <a:pathLst>
            <a:path>
              <a:moveTo>
                <a:pt x="0" y="13082"/>
              </a:moveTo>
              <a:lnTo>
                <a:pt x="720255" y="1308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4004261" y="4345457"/>
        <a:ext cx="36012" cy="36012"/>
      </dsp:txXfrm>
    </dsp:sp>
    <dsp:sp modelId="{C2A26C45-5F4B-42BB-9689-251F152F6FF3}">
      <dsp:nvSpPr>
        <dsp:cNvPr id="0" name=""/>
        <dsp:cNvSpPr/>
      </dsp:nvSpPr>
      <dsp:spPr>
        <a:xfrm>
          <a:off x="4314697" y="4208111"/>
          <a:ext cx="1462146" cy="7310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>
              <a:solidFill>
                <a:schemeClr val="tx1"/>
              </a:solidFill>
            </a:rPr>
            <a:t>不定业</a:t>
          </a:r>
          <a:endParaRPr lang="zh-CN" altLang="en-US" sz="2800" b="1" kern="1200" dirty="0">
            <a:solidFill>
              <a:schemeClr val="tx1"/>
            </a:solidFill>
          </a:endParaRPr>
        </a:p>
      </dsp:txBody>
      <dsp:txXfrm>
        <a:off x="4336109" y="4229523"/>
        <a:ext cx="1419322" cy="688249"/>
      </dsp:txXfrm>
    </dsp:sp>
    <dsp:sp modelId="{4FFC502E-58A4-4439-AF4A-C1FA5DBF7A09}">
      <dsp:nvSpPr>
        <dsp:cNvPr id="0" name=""/>
        <dsp:cNvSpPr/>
      </dsp:nvSpPr>
      <dsp:spPr>
        <a:xfrm>
          <a:off x="6324607" y="838197"/>
          <a:ext cx="1462146" cy="7310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 dirty="0">
              <a:solidFill>
                <a:schemeClr val="tx1"/>
              </a:solidFill>
            </a:rPr>
            <a:t>定业</a:t>
          </a:r>
        </a:p>
      </dsp:txBody>
      <dsp:txXfrm>
        <a:off x="6346019" y="859609"/>
        <a:ext cx="1419322" cy="6882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DAD644-AD9D-4C30-809A-3109FE45AFB0}">
      <dsp:nvSpPr>
        <dsp:cNvPr id="0" name=""/>
        <dsp:cNvSpPr/>
      </dsp:nvSpPr>
      <dsp:spPr>
        <a:xfrm>
          <a:off x="1873746" y="1714"/>
          <a:ext cx="2134793" cy="213479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BFF630C-DA2A-4B85-93DA-F9C5D336F9D5}">
      <dsp:nvSpPr>
        <dsp:cNvPr id="0" name=""/>
        <dsp:cNvSpPr/>
      </dsp:nvSpPr>
      <dsp:spPr>
        <a:xfrm>
          <a:off x="1974731" y="91376"/>
          <a:ext cx="384262" cy="38426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E80893B-9339-458F-A82E-5FBBED973ADE}">
      <dsp:nvSpPr>
        <dsp:cNvPr id="0" name=""/>
        <dsp:cNvSpPr/>
      </dsp:nvSpPr>
      <dsp:spPr>
        <a:xfrm>
          <a:off x="2166863" y="91376"/>
          <a:ext cx="2055390" cy="384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kern="1200" dirty="0">
              <a:solidFill>
                <a:srgbClr val="C00000"/>
              </a:solidFill>
            </a:rPr>
            <a:t>定业</a:t>
          </a:r>
          <a:endParaRPr lang="en-US" sz="2200" kern="1200" dirty="0">
            <a:solidFill>
              <a:srgbClr val="C00000"/>
            </a:solidFill>
          </a:endParaRPr>
        </a:p>
      </dsp:txBody>
      <dsp:txXfrm>
        <a:off x="2166863" y="91376"/>
        <a:ext cx="2055390" cy="384262"/>
      </dsp:txXfrm>
    </dsp:sp>
    <dsp:sp modelId="{7C9D0143-FD21-4289-804C-C64F3F8EBBC6}">
      <dsp:nvSpPr>
        <dsp:cNvPr id="0" name=""/>
        <dsp:cNvSpPr/>
      </dsp:nvSpPr>
      <dsp:spPr>
        <a:xfrm>
          <a:off x="2166863" y="475639"/>
          <a:ext cx="2055390" cy="297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今生报</a:t>
          </a:r>
          <a:endParaRPr lang="en-US" sz="1700" kern="1200" dirty="0"/>
        </a:p>
      </dsp:txBody>
      <dsp:txXfrm>
        <a:off x="2166863" y="475639"/>
        <a:ext cx="2055390" cy="297493"/>
      </dsp:txXfrm>
    </dsp:sp>
    <dsp:sp modelId="{DB0CA566-788D-43BB-B851-94145F916212}">
      <dsp:nvSpPr>
        <dsp:cNvPr id="0" name=""/>
        <dsp:cNvSpPr/>
      </dsp:nvSpPr>
      <dsp:spPr>
        <a:xfrm>
          <a:off x="2166863" y="773132"/>
          <a:ext cx="85433" cy="854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5BA48A2-B6F6-4BE0-A098-3799F8564143}">
      <dsp:nvSpPr>
        <dsp:cNvPr id="0" name=""/>
        <dsp:cNvSpPr/>
      </dsp:nvSpPr>
      <dsp:spPr>
        <a:xfrm>
          <a:off x="2166863" y="858566"/>
          <a:ext cx="2055390" cy="297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下世报</a:t>
          </a:r>
          <a:endParaRPr lang="en-US" sz="1700" kern="1200" dirty="0"/>
        </a:p>
      </dsp:txBody>
      <dsp:txXfrm>
        <a:off x="2166863" y="858566"/>
        <a:ext cx="2055390" cy="297493"/>
      </dsp:txXfrm>
    </dsp:sp>
    <dsp:sp modelId="{0FB72669-05F2-4ABD-A78E-446F90A79BAC}">
      <dsp:nvSpPr>
        <dsp:cNvPr id="0" name=""/>
        <dsp:cNvSpPr/>
      </dsp:nvSpPr>
      <dsp:spPr>
        <a:xfrm>
          <a:off x="2166863" y="1156059"/>
          <a:ext cx="85433" cy="854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A37FAEC-E0D1-487C-A6F8-9C20BBC779E8}">
      <dsp:nvSpPr>
        <dsp:cNvPr id="0" name=""/>
        <dsp:cNvSpPr/>
      </dsp:nvSpPr>
      <dsp:spPr>
        <a:xfrm>
          <a:off x="2166863" y="1241493"/>
          <a:ext cx="2055390" cy="297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后世报</a:t>
          </a:r>
          <a:endParaRPr lang="en-US" sz="1700" kern="1200" dirty="0"/>
        </a:p>
      </dsp:txBody>
      <dsp:txXfrm>
        <a:off x="2166863" y="1241493"/>
        <a:ext cx="2055390" cy="297493"/>
      </dsp:txXfrm>
    </dsp:sp>
    <dsp:sp modelId="{CF9FB174-48BD-428C-BA45-86442A83E89F}">
      <dsp:nvSpPr>
        <dsp:cNvPr id="0" name=""/>
        <dsp:cNvSpPr/>
      </dsp:nvSpPr>
      <dsp:spPr>
        <a:xfrm>
          <a:off x="1873746" y="1927491"/>
          <a:ext cx="2134793" cy="213479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59CC452-626D-4DDA-88EA-B1E35C4497AC}">
      <dsp:nvSpPr>
        <dsp:cNvPr id="0" name=""/>
        <dsp:cNvSpPr/>
      </dsp:nvSpPr>
      <dsp:spPr>
        <a:xfrm>
          <a:off x="1974731" y="2017152"/>
          <a:ext cx="384262" cy="38426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69EECD0-7B44-444D-BC51-699CFDD33400}">
      <dsp:nvSpPr>
        <dsp:cNvPr id="0" name=""/>
        <dsp:cNvSpPr/>
      </dsp:nvSpPr>
      <dsp:spPr>
        <a:xfrm>
          <a:off x="2166863" y="2017152"/>
          <a:ext cx="2055390" cy="384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kern="1200" dirty="0">
              <a:solidFill>
                <a:srgbClr val="C00000"/>
              </a:solidFill>
            </a:rPr>
            <a:t>不定业</a:t>
          </a:r>
          <a:endParaRPr lang="en-US" sz="2200" kern="1200" dirty="0">
            <a:solidFill>
              <a:srgbClr val="C00000"/>
            </a:solidFill>
          </a:endParaRPr>
        </a:p>
      </dsp:txBody>
      <dsp:txXfrm>
        <a:off x="2166863" y="2017152"/>
        <a:ext cx="2055390" cy="384262"/>
      </dsp:txXfrm>
    </dsp:sp>
    <dsp:sp modelId="{5172B1A3-6960-4E99-BF47-A90F7DE07DCC}">
      <dsp:nvSpPr>
        <dsp:cNvPr id="0" name=""/>
        <dsp:cNvSpPr/>
      </dsp:nvSpPr>
      <dsp:spPr>
        <a:xfrm>
          <a:off x="2166863" y="2401415"/>
          <a:ext cx="2055390" cy="550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也许有果报也许没有果报</a:t>
          </a:r>
          <a:endParaRPr lang="en-US" sz="1700" kern="1200" dirty="0"/>
        </a:p>
      </dsp:txBody>
      <dsp:txXfrm>
        <a:off x="2166863" y="2401415"/>
        <a:ext cx="2055390" cy="5503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5B30DF-DB61-4035-9A03-F11367CE3E0B}">
      <dsp:nvSpPr>
        <dsp:cNvPr id="0" name=""/>
        <dsp:cNvSpPr/>
      </dsp:nvSpPr>
      <dsp:spPr>
        <a:xfrm>
          <a:off x="5357" y="1551582"/>
          <a:ext cx="1601390" cy="960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b="1" kern="1200" dirty="0">
              <a:solidFill>
                <a:schemeClr val="tx1"/>
              </a:solidFill>
            </a:rPr>
            <a:t>恶业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33499" y="1579724"/>
        <a:ext cx="1545106" cy="904550"/>
      </dsp:txXfrm>
    </dsp:sp>
    <dsp:sp modelId="{C326D49E-BE91-4DD2-BBE8-7E23A60A9D72}">
      <dsp:nvSpPr>
        <dsp:cNvPr id="0" name=""/>
        <dsp:cNvSpPr/>
      </dsp:nvSpPr>
      <dsp:spPr>
        <a:xfrm>
          <a:off x="1766887" y="1833427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1766887" y="1912856"/>
        <a:ext cx="237646" cy="238286"/>
      </dsp:txXfrm>
    </dsp:sp>
    <dsp:sp modelId="{EDADF456-2F9A-4253-83A3-1728E178BD0B}">
      <dsp:nvSpPr>
        <dsp:cNvPr id="0" name=""/>
        <dsp:cNvSpPr/>
      </dsp:nvSpPr>
      <dsp:spPr>
        <a:xfrm>
          <a:off x="2247304" y="1551582"/>
          <a:ext cx="1601390" cy="960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solidFill>
                <a:srgbClr val="002060"/>
              </a:solidFill>
            </a:rPr>
            <a:t>忏悔和发誓不造恶</a:t>
          </a:r>
          <a:endParaRPr lang="en-US" sz="2400" b="1" kern="1200" dirty="0">
            <a:solidFill>
              <a:srgbClr val="002060"/>
            </a:solidFill>
          </a:endParaRPr>
        </a:p>
      </dsp:txBody>
      <dsp:txXfrm>
        <a:off x="2275446" y="1579724"/>
        <a:ext cx="1545106" cy="904550"/>
      </dsp:txXfrm>
    </dsp:sp>
    <dsp:sp modelId="{481717B8-7F45-45A9-BC40-32711BA9AB67}">
      <dsp:nvSpPr>
        <dsp:cNvPr id="0" name=""/>
        <dsp:cNvSpPr/>
      </dsp:nvSpPr>
      <dsp:spPr>
        <a:xfrm>
          <a:off x="4008834" y="1833427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4008834" y="1912856"/>
        <a:ext cx="237646" cy="238286"/>
      </dsp:txXfrm>
    </dsp:sp>
    <dsp:sp modelId="{59E28599-08E4-4F0E-86EF-8FEEEB67B993}">
      <dsp:nvSpPr>
        <dsp:cNvPr id="0" name=""/>
        <dsp:cNvSpPr/>
      </dsp:nvSpPr>
      <dsp:spPr>
        <a:xfrm>
          <a:off x="4489251" y="1551582"/>
          <a:ext cx="1601390" cy="960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 dirty="0">
              <a:solidFill>
                <a:srgbClr val="C00000"/>
              </a:solidFill>
            </a:rPr>
            <a:t>不定业</a:t>
          </a:r>
          <a:endParaRPr lang="en-US" sz="3200" b="1" kern="1200" dirty="0">
            <a:solidFill>
              <a:srgbClr val="C00000"/>
            </a:solidFill>
          </a:endParaRPr>
        </a:p>
      </dsp:txBody>
      <dsp:txXfrm>
        <a:off x="4517393" y="1579724"/>
        <a:ext cx="1545106" cy="9045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5B30DF-DB61-4035-9A03-F11367CE3E0B}">
      <dsp:nvSpPr>
        <dsp:cNvPr id="0" name=""/>
        <dsp:cNvSpPr/>
      </dsp:nvSpPr>
      <dsp:spPr>
        <a:xfrm>
          <a:off x="5357" y="1551582"/>
          <a:ext cx="1601390" cy="960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b="1" kern="1200" dirty="0">
              <a:solidFill>
                <a:srgbClr val="FF0000"/>
              </a:solidFill>
            </a:rPr>
            <a:t>善业</a:t>
          </a:r>
          <a:endParaRPr lang="en-US" sz="3600" b="1" kern="1200" dirty="0">
            <a:solidFill>
              <a:srgbClr val="FF0000"/>
            </a:solidFill>
          </a:endParaRPr>
        </a:p>
      </dsp:txBody>
      <dsp:txXfrm>
        <a:off x="33499" y="1579724"/>
        <a:ext cx="1545106" cy="904550"/>
      </dsp:txXfrm>
    </dsp:sp>
    <dsp:sp modelId="{C326D49E-BE91-4DD2-BBE8-7E23A60A9D72}">
      <dsp:nvSpPr>
        <dsp:cNvPr id="0" name=""/>
        <dsp:cNvSpPr/>
      </dsp:nvSpPr>
      <dsp:spPr>
        <a:xfrm>
          <a:off x="1766887" y="1833427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1766887" y="1912856"/>
        <a:ext cx="237646" cy="238286"/>
      </dsp:txXfrm>
    </dsp:sp>
    <dsp:sp modelId="{EDADF456-2F9A-4253-83A3-1728E178BD0B}">
      <dsp:nvSpPr>
        <dsp:cNvPr id="0" name=""/>
        <dsp:cNvSpPr/>
      </dsp:nvSpPr>
      <dsp:spPr>
        <a:xfrm>
          <a:off x="2247304" y="1551582"/>
          <a:ext cx="1601390" cy="960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solidFill>
                <a:srgbClr val="002060"/>
              </a:solidFill>
            </a:rPr>
            <a:t>回向和通达空性</a:t>
          </a:r>
          <a:endParaRPr lang="en-US" sz="2400" b="1" kern="1200" dirty="0">
            <a:solidFill>
              <a:srgbClr val="002060"/>
            </a:solidFill>
          </a:endParaRPr>
        </a:p>
      </dsp:txBody>
      <dsp:txXfrm>
        <a:off x="2275446" y="1579724"/>
        <a:ext cx="1545106" cy="904550"/>
      </dsp:txXfrm>
    </dsp:sp>
    <dsp:sp modelId="{481717B8-7F45-45A9-BC40-32711BA9AB67}">
      <dsp:nvSpPr>
        <dsp:cNvPr id="0" name=""/>
        <dsp:cNvSpPr/>
      </dsp:nvSpPr>
      <dsp:spPr>
        <a:xfrm>
          <a:off x="4008834" y="1833427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4008834" y="1912856"/>
        <a:ext cx="237646" cy="238286"/>
      </dsp:txXfrm>
    </dsp:sp>
    <dsp:sp modelId="{59E28599-08E4-4F0E-86EF-8FEEEB67B993}">
      <dsp:nvSpPr>
        <dsp:cNvPr id="0" name=""/>
        <dsp:cNvSpPr/>
      </dsp:nvSpPr>
      <dsp:spPr>
        <a:xfrm>
          <a:off x="4489251" y="1551582"/>
          <a:ext cx="1601390" cy="960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 dirty="0">
              <a:solidFill>
                <a:srgbClr val="C00000"/>
              </a:solidFill>
            </a:rPr>
            <a:t>定业</a:t>
          </a:r>
          <a:endParaRPr lang="en-US" sz="3200" b="1" kern="1200" dirty="0">
            <a:solidFill>
              <a:srgbClr val="C00000"/>
            </a:solidFill>
          </a:endParaRPr>
        </a:p>
      </dsp:txBody>
      <dsp:txXfrm>
        <a:off x="4517393" y="1579724"/>
        <a:ext cx="1545106" cy="904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628F4-73A2-4CE8-AE79-3309334AE58D}" type="datetimeFigureOut">
              <a:rPr lang="zh-CN" altLang="en-US" smtClean="0"/>
              <a:t>2017/8/8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A2FEB-358A-413D-91F0-9B49431CD3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5913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A2FEB-358A-413D-91F0-9B49431CD3F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8335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分别解释</a:t>
            </a:r>
            <a:r>
              <a:rPr lang="en-US" altLang="zh-CN" dirty="0"/>
              <a:t>4</a:t>
            </a:r>
            <a:r>
              <a:rPr lang="zh-CN" altLang="en-US" dirty="0"/>
              <a:t>种因</a:t>
            </a:r>
            <a:r>
              <a:rPr lang="en-US" altLang="zh-CN" dirty="0"/>
              <a:t>- </a:t>
            </a:r>
            <a:r>
              <a:rPr lang="zh-CN" altLang="en-US" dirty="0"/>
              <a:t>现世报的公案。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A2FEB-358A-413D-91F0-9B49431CD3F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881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A2FEB-358A-413D-91F0-9B49431CD3F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5995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分别解释</a:t>
            </a:r>
            <a:r>
              <a:rPr lang="en-US" altLang="zh-CN" dirty="0"/>
              <a:t>4</a:t>
            </a:r>
            <a:r>
              <a:rPr lang="zh-CN" altLang="en-US" dirty="0"/>
              <a:t>种因</a:t>
            </a:r>
            <a:r>
              <a:rPr lang="en-US" altLang="zh-CN" dirty="0"/>
              <a:t>- </a:t>
            </a:r>
            <a:r>
              <a:rPr lang="zh-CN" altLang="en-US" dirty="0"/>
              <a:t>现世报的公案。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A2FEB-358A-413D-91F0-9B49431CD3F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3787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分别解释</a:t>
            </a:r>
            <a:r>
              <a:rPr lang="en-US" altLang="zh-CN" dirty="0"/>
              <a:t>4</a:t>
            </a:r>
            <a:r>
              <a:rPr lang="zh-CN" altLang="en-US" dirty="0"/>
              <a:t>种因</a:t>
            </a:r>
            <a:r>
              <a:rPr lang="en-US" altLang="zh-CN" dirty="0"/>
              <a:t>- </a:t>
            </a:r>
            <a:r>
              <a:rPr lang="zh-CN" altLang="en-US" dirty="0"/>
              <a:t>现世报的公案。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A2FEB-358A-413D-91F0-9B49431CD3F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5066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067E76-BFC9-42C2-99FF-017C40EC125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1850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93B331-5228-4AF7-B334-F7E678DA2AB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03900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03033-2C87-4376-AAEA-0A5A4EDA367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00468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6FD14-A1D8-4B70-9E24-87C47B67F70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53936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4BB86F-0567-488D-A29C-3015E3EB253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85062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06023-3B84-464A-BF01-C26A5C60729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14549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B6B45B-B65D-49F0-ADDC-1659B11848F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30062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6E527-EE41-42C1-8FEF-6AC5F170877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38975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8D5C3F-1AF0-4128-A34B-2BD6972753F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61809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0F072-C6CF-4A43-BF95-DE165154963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08830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E4D00-5C72-4320-A7DB-9190954F1F9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380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3F73579-B9B2-47D2-A84F-14E28F55811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huidengzhiguang.com/index.php/huideng-zhiguang/huideng-zhiguang-2/166-a00025" TargetMode="External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1265238"/>
          </a:xfrm>
        </p:spPr>
        <p:txBody>
          <a:bodyPr/>
          <a:lstStyle/>
          <a:p>
            <a:br>
              <a:rPr lang="en-US" altLang="zh-CN" b="1" dirty="0">
                <a:solidFill>
                  <a:srgbClr val="C00000"/>
                </a:solidFill>
              </a:rPr>
            </a:br>
            <a:r>
              <a:rPr lang="zh-CN" altLang="en-US" b="1" dirty="0">
                <a:solidFill>
                  <a:srgbClr val="C00000"/>
                </a:solidFill>
              </a:rPr>
              <a:t>第六课：浅谈因果关系</a:t>
            </a:r>
            <a:br>
              <a:rPr lang="zh-CN" altLang="en-US" b="1" dirty="0">
                <a:solidFill>
                  <a:srgbClr val="C0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2895601"/>
            <a:ext cx="3657600" cy="2819400"/>
          </a:xfrm>
        </p:spPr>
        <p:txBody>
          <a:bodyPr/>
          <a:lstStyle/>
          <a:p>
            <a:pPr marL="0" indent="0">
              <a:buNone/>
            </a:pPr>
            <a:endParaRPr lang="en-US" altLang="zh-CN" sz="4000" b="1" dirty="0"/>
          </a:p>
          <a:p>
            <a:pPr marL="0" indent="0">
              <a:buNone/>
            </a:pPr>
            <a:r>
              <a:rPr lang="zh-CN" altLang="en-US" sz="4400" b="1" dirty="0"/>
              <a:t>重 点 讲 解</a:t>
            </a:r>
            <a:endParaRPr lang="en-US" sz="4400" b="1" dirty="0"/>
          </a:p>
        </p:txBody>
      </p:sp>
      <p:pic>
        <p:nvPicPr>
          <p:cNvPr id="2050" name="Picture 2" descr="http://i01.c.aliimg.com/img/ibank/2014/877/355/1330553778_2137992294.310x3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295275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087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zh-CN" altLang="en-US" sz="2800" b="1" dirty="0">
                <a:solidFill>
                  <a:srgbClr val="C00000"/>
                </a:solidFill>
              </a:rPr>
              <a:t>因果不虚是自然规律</a:t>
            </a:r>
            <a:endParaRPr lang="en-US" altLang="zh-CN" sz="2800" b="1" dirty="0">
              <a:solidFill>
                <a:srgbClr val="C00000"/>
              </a:solidFill>
            </a:endParaRPr>
          </a:p>
          <a:p>
            <a:pPr lvl="1"/>
            <a:r>
              <a:rPr lang="zh-CN" altLang="en-US" sz="2400" b="1" dirty="0"/>
              <a:t>就像人服了毒药，迟早就会中毒身亡。人犯了因果，迟早都会得到果报，这是自然规律，必定会发生的，即使是佛陀也无法改变因果</a:t>
            </a:r>
            <a:endParaRPr lang="en-US" altLang="zh-CN" sz="2400" b="1" dirty="0"/>
          </a:p>
          <a:p>
            <a:pPr marL="457200" lvl="1" indent="0">
              <a:buNone/>
            </a:pPr>
            <a:endParaRPr lang="en-US" altLang="zh-CN" sz="2400" b="1" dirty="0"/>
          </a:p>
          <a:p>
            <a:pPr lvl="1"/>
            <a:r>
              <a:rPr lang="zh-CN" altLang="en-US" sz="2400" b="1" dirty="0"/>
              <a:t>释迦族因杀业而灭族，那时佛陀已经成道了，迦毘罗卫国是他的祖国，释迦族是他的家族，他想不想救呢？当然想救，可是没办法救，即使佛陀也无法改变因果的规律！</a:t>
            </a:r>
            <a:endParaRPr lang="en-US" altLang="zh-CN" sz="2400" b="1" dirty="0"/>
          </a:p>
          <a:p>
            <a:pPr lvl="1"/>
            <a:endParaRPr lang="en-US" altLang="zh-CN" sz="2400" b="1" dirty="0"/>
          </a:p>
          <a:p>
            <a:pPr lvl="1"/>
            <a:r>
              <a:rPr lang="zh-CN" altLang="en-US" sz="2400" b="1" dirty="0"/>
              <a:t>国王杀阿罗汉的公案，前七天降珠宝雨，第八天降黄土把全国人埋了，说明果报是诸多因素综合而成的</a:t>
            </a:r>
            <a:endParaRPr lang="en-US" altLang="zh-CN" sz="2400" b="1" dirty="0"/>
          </a:p>
          <a:p>
            <a:pPr marL="400050" lvl="1" indent="0">
              <a:buNone/>
            </a:pPr>
            <a:endParaRPr lang="zh-CN" altLang="en-US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1143000"/>
          </a:xfrm>
        </p:spPr>
        <p:txBody>
          <a:bodyPr>
            <a:normAutofit/>
          </a:bodyPr>
          <a:lstStyle/>
          <a:p>
            <a:r>
              <a:rPr lang="zh-CN" altLang="en-US" b="1" dirty="0">
                <a:solidFill>
                  <a:srgbClr val="C00000"/>
                </a:solidFill>
              </a:rPr>
              <a:t>因果的疑惑</a:t>
            </a:r>
            <a:r>
              <a:rPr lang="en-US" altLang="zh-CN" b="1" dirty="0">
                <a:solidFill>
                  <a:srgbClr val="C00000"/>
                </a:solidFill>
              </a:rPr>
              <a:t>3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04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275073"/>
              </p:ext>
            </p:extLst>
          </p:nvPr>
        </p:nvGraphicFramePr>
        <p:xfrm>
          <a:off x="1971675" y="2219325"/>
          <a:ext cx="4743450" cy="463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Picture" r:id="rId3" imgW="4743360" imgH="4638600" progId="StaticMetafile">
                  <p:embed/>
                </p:oleObj>
              </mc:Choice>
              <mc:Fallback>
                <p:oleObj name="Picture" r:id="rId3" imgW="4743360" imgH="4638600" progId="StaticMetafil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71675" y="2219325"/>
                        <a:ext cx="4743450" cy="463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云形标注 5"/>
          <p:cNvSpPr/>
          <p:nvPr/>
        </p:nvSpPr>
        <p:spPr>
          <a:xfrm>
            <a:off x="3657600" y="381000"/>
            <a:ext cx="3124200" cy="2289048"/>
          </a:xfrm>
          <a:prstGeom prst="cloudCallout">
            <a:avLst/>
          </a:prstGeom>
          <a:gradFill flip="none" rotWithShape="1">
            <a:gsLst>
              <a:gs pos="0">
                <a:srgbClr val="FFD47D">
                  <a:tint val="66000"/>
                  <a:satMod val="160000"/>
                </a:srgbClr>
              </a:gs>
              <a:gs pos="50000">
                <a:srgbClr val="FFD47D">
                  <a:tint val="44500"/>
                  <a:satMod val="160000"/>
                </a:srgbClr>
              </a:gs>
              <a:gs pos="100000">
                <a:srgbClr val="FFD47D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</a:rPr>
              <a:t>谢谢慈师的加持！现在明白了：</a:t>
            </a:r>
            <a:endParaRPr lang="en-US" altLang="zh-CN" b="1" dirty="0">
              <a:solidFill>
                <a:schemeClr val="tx1"/>
              </a:solidFill>
            </a:endParaRPr>
          </a:p>
          <a:p>
            <a:pPr algn="ctr"/>
            <a:r>
              <a:rPr lang="zh-CN" altLang="en-US" b="1" dirty="0">
                <a:solidFill>
                  <a:schemeClr val="tx1"/>
                </a:solidFill>
              </a:rPr>
              <a:t>如果想解脱，就要种解脱的因，有了因就一定有果！</a:t>
            </a:r>
          </a:p>
        </p:txBody>
      </p:sp>
    </p:spTree>
    <p:extLst>
      <p:ext uri="{BB962C8B-B14F-4D97-AF65-F5344CB8AC3E}">
        <p14:creationId xmlns:p14="http://schemas.microsoft.com/office/powerpoint/2010/main" val="2501779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498080" cy="1143000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solidFill>
                  <a:srgbClr val="C00000"/>
                </a:solidFill>
              </a:rPr>
              <a:t>定业与不定业的转化</a:t>
            </a:r>
          </a:p>
        </p:txBody>
      </p:sp>
      <p:sp>
        <p:nvSpPr>
          <p:cNvPr id="10" name="内容占位符 2"/>
          <p:cNvSpPr>
            <a:spLocks noGrp="1"/>
          </p:cNvSpPr>
          <p:nvPr>
            <p:ph idx="1"/>
          </p:nvPr>
        </p:nvSpPr>
        <p:spPr>
          <a:xfrm>
            <a:off x="609600" y="1926630"/>
            <a:ext cx="2971800" cy="35343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1200" b="1" dirty="0"/>
              <a:t>    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CA" altLang="zh-CN" dirty="0"/>
          </a:p>
          <a:p>
            <a:endParaRPr lang="zh-CN" altLang="en-US" dirty="0"/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3276600" y="2032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Pentagon 2"/>
          <p:cNvSpPr/>
          <p:nvPr/>
        </p:nvSpPr>
        <p:spPr>
          <a:xfrm>
            <a:off x="1043608" y="3048000"/>
            <a:ext cx="4061792" cy="17526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600" b="1" dirty="0">
                <a:solidFill>
                  <a:srgbClr val="C00000"/>
                </a:solidFill>
              </a:rPr>
              <a:t>什么是定业？</a:t>
            </a:r>
            <a:endParaRPr lang="en-US" altLang="zh-CN" sz="3600" b="1" dirty="0">
              <a:solidFill>
                <a:srgbClr val="C00000"/>
              </a:solidFill>
            </a:endParaRPr>
          </a:p>
          <a:p>
            <a:r>
              <a:rPr lang="zh-CN" altLang="en-US" sz="3600" b="1" dirty="0">
                <a:solidFill>
                  <a:srgbClr val="C00000"/>
                </a:solidFill>
              </a:rPr>
              <a:t>什么是不定业？</a:t>
            </a:r>
            <a:endParaRPr lang="en-CA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7903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676400"/>
            <a:ext cx="8229600" cy="4267200"/>
          </a:xfrm>
        </p:spPr>
        <p:txBody>
          <a:bodyPr/>
          <a:lstStyle/>
          <a:p>
            <a:pPr algn="l"/>
            <a:endParaRPr lang="en-US" altLang="zh-CN" sz="2400" b="1" dirty="0"/>
          </a:p>
          <a:p>
            <a:endParaRPr lang="zh-CN" altLang="zh-CN" dirty="0"/>
          </a:p>
        </p:txBody>
      </p:sp>
      <p:sp>
        <p:nvSpPr>
          <p:cNvPr id="6" name="标题 1"/>
          <p:cNvSpPr>
            <a:spLocks noGrp="1"/>
          </p:cNvSpPr>
          <p:nvPr>
            <p:ph type="ctrTitle"/>
          </p:nvPr>
        </p:nvSpPr>
        <p:spPr>
          <a:xfrm>
            <a:off x="381000" y="0"/>
            <a:ext cx="7772400" cy="1470025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solidFill>
                  <a:srgbClr val="C00000"/>
                </a:solidFill>
              </a:rPr>
              <a:t>定业与不定业的转化</a:t>
            </a: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1524000" y="914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/>
          </p:nvPr>
        </p:nvGraphicFramePr>
        <p:xfrm>
          <a:off x="1524000" y="2717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106638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800" dirty="0">
                <a:solidFill>
                  <a:srgbClr val="FF0000"/>
                </a:solidFill>
              </a:rPr>
              <a:t>恶业分为两种</a:t>
            </a:r>
            <a:r>
              <a:rPr lang="zh-CN" altLang="en-US" sz="2800" dirty="0"/>
              <a:t>：</a:t>
            </a:r>
            <a:endParaRPr lang="en-US" altLang="zh-CN" sz="2800" dirty="0"/>
          </a:p>
          <a:p>
            <a:pPr marL="0" indent="0">
              <a:buNone/>
            </a:pPr>
            <a:endParaRPr lang="en-US" altLang="zh-CN" sz="2800" dirty="0"/>
          </a:p>
          <a:p>
            <a:pPr algn="just"/>
            <a:r>
              <a:rPr lang="zh-CN" altLang="en-US" sz="2400" dirty="0">
                <a:solidFill>
                  <a:srgbClr val="FF0000"/>
                </a:solidFill>
              </a:rPr>
              <a:t>对今生所造恶业</a:t>
            </a:r>
            <a:r>
              <a:rPr lang="en-US" altLang="zh-CN" sz="2400" dirty="0"/>
              <a:t> – </a:t>
            </a:r>
            <a:r>
              <a:rPr lang="zh-CN" altLang="en-US" sz="2400" dirty="0"/>
              <a:t>对它生起后悔，并发誓今后再也不造</a:t>
            </a:r>
            <a:endParaRPr lang="en-US" altLang="zh-CN" sz="2400" dirty="0"/>
          </a:p>
          <a:p>
            <a:pPr marL="0" indent="0" algn="just">
              <a:buNone/>
            </a:pPr>
            <a:endParaRPr lang="en-US" altLang="zh-CN" sz="2400" dirty="0">
              <a:solidFill>
                <a:schemeClr val="tx1"/>
              </a:solidFill>
            </a:endParaRPr>
          </a:p>
          <a:p>
            <a:r>
              <a:rPr lang="zh-CN" altLang="en-US" sz="2400" dirty="0">
                <a:solidFill>
                  <a:srgbClr val="FF0000"/>
                </a:solidFill>
              </a:rPr>
              <a:t>对往昔曾经造过，现在已经不能回忆的恶业</a:t>
            </a:r>
            <a:r>
              <a:rPr lang="zh-CN" altLang="en-US" sz="2400" dirty="0"/>
              <a:t> </a:t>
            </a:r>
            <a:r>
              <a:rPr lang="en-US" altLang="zh-CN" sz="2400" dirty="0"/>
              <a:t>– </a:t>
            </a:r>
            <a:r>
              <a:rPr lang="zh-CN" altLang="en-US" sz="2400" dirty="0"/>
              <a:t>要这样观想，我无始以来所做的一切恶业，无论是有意无意的，都是不应该的，生起强烈的恐惧和后悔心，发誓以后再也不做</a:t>
            </a:r>
            <a:endParaRPr lang="en-US" altLang="zh-CN" sz="2400" dirty="0"/>
          </a:p>
          <a:p>
            <a:pPr marL="0" indent="0">
              <a:buNone/>
            </a:pPr>
            <a:endParaRPr lang="en-US" altLang="zh-CN" sz="2400" dirty="0"/>
          </a:p>
          <a:p>
            <a:r>
              <a:rPr lang="zh-CN" altLang="en-US" sz="2400" dirty="0"/>
              <a:t>虽然我们今生不仅没有造恶业，而且积累了一些善业，但今生所造善业如果没有回向，一旦生起嗔恨心就全毁灭了。并且我们也没有能力看到过去世所造恶业，如果不忏悔的话，很可能今生行善，死后堕地狱</a:t>
            </a:r>
          </a:p>
          <a:p>
            <a:pPr marL="0" indent="0">
              <a:buNone/>
            </a:pPr>
            <a:endParaRPr lang="en-US" altLang="zh-CN" sz="2400" dirty="0"/>
          </a:p>
          <a:p>
            <a:pPr marL="0" indent="0" algn="just">
              <a:buNone/>
            </a:pPr>
            <a:endParaRPr lang="zh-CN" alt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zh-CN" altLang="zh-CN" b="1" dirty="0">
              <a:solidFill>
                <a:srgbClr val="C00000"/>
              </a:solidFill>
            </a:endParaRPr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solidFill>
                  <a:srgbClr val="C00000"/>
                </a:solidFill>
              </a:rPr>
              <a:t>定业与不定业的转化</a:t>
            </a:r>
          </a:p>
        </p:txBody>
      </p:sp>
    </p:spTree>
    <p:extLst>
      <p:ext uri="{BB962C8B-B14F-4D97-AF65-F5344CB8AC3E}">
        <p14:creationId xmlns:p14="http://schemas.microsoft.com/office/powerpoint/2010/main" val="1048206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21771" y="152400"/>
            <a:ext cx="8229600" cy="1143000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定业与不定业的转化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zh-CN" altLang="en-US" sz="2800" kern="0" dirty="0">
                <a:solidFill>
                  <a:srgbClr val="FF0000"/>
                </a:solidFill>
              </a:rPr>
              <a:t>忏悔修法</a:t>
            </a:r>
            <a:r>
              <a:rPr lang="en-US" altLang="zh-CN" sz="2800" kern="0" dirty="0">
                <a:solidFill>
                  <a:srgbClr val="FF0000"/>
                </a:solidFill>
              </a:rPr>
              <a:t> </a:t>
            </a:r>
            <a:r>
              <a:rPr lang="zh-CN" altLang="en-US" sz="2800" kern="0" dirty="0">
                <a:solidFill>
                  <a:srgbClr val="FF0000"/>
                </a:solidFill>
              </a:rPr>
              <a:t>四种对治力， 索达吉堪布</a:t>
            </a:r>
            <a:r>
              <a:rPr lang="en-US" altLang="zh-CN" sz="2800" kern="0" dirty="0">
                <a:solidFill>
                  <a:srgbClr val="FF0000"/>
                </a:solidFill>
              </a:rPr>
              <a:t>《</a:t>
            </a:r>
            <a:r>
              <a:rPr lang="zh-CN" altLang="en-US" sz="2800" kern="0" dirty="0">
                <a:solidFill>
                  <a:srgbClr val="FF0000"/>
                </a:solidFill>
              </a:rPr>
              <a:t>入行论广解</a:t>
            </a:r>
            <a:r>
              <a:rPr lang="en-US" altLang="zh-CN" sz="2800" kern="0" dirty="0">
                <a:solidFill>
                  <a:srgbClr val="FF0000"/>
                </a:solidFill>
              </a:rPr>
              <a:t>》</a:t>
            </a:r>
            <a:r>
              <a:rPr lang="zh-CN" altLang="en-US" sz="2800" kern="0" dirty="0"/>
              <a:t>：</a:t>
            </a:r>
            <a:endParaRPr lang="en-US" altLang="zh-CN" sz="2800" kern="0" dirty="0"/>
          </a:p>
          <a:p>
            <a:pPr marL="0" indent="0">
              <a:buFontTx/>
              <a:buNone/>
            </a:pPr>
            <a:endParaRPr lang="en-US" altLang="zh-CN" sz="2800" kern="0" dirty="0"/>
          </a:p>
          <a:p>
            <a:pPr algn="just"/>
            <a:r>
              <a:rPr lang="zh-CN" altLang="en-US" sz="2400" kern="0" dirty="0">
                <a:solidFill>
                  <a:srgbClr val="FF0000"/>
                </a:solidFill>
              </a:rPr>
              <a:t>厌患对治力</a:t>
            </a:r>
            <a:r>
              <a:rPr lang="zh-CN" altLang="en-US" sz="2400" kern="0" dirty="0"/>
              <a:t> </a:t>
            </a:r>
            <a:r>
              <a:rPr lang="en-US" altLang="zh-CN" sz="2400" kern="0" dirty="0"/>
              <a:t>– </a:t>
            </a:r>
            <a:r>
              <a:rPr lang="zh-CN" altLang="en-US" sz="2400" kern="0" dirty="0"/>
              <a:t>对自己所造罪业非常惭愧，后悔得不得了</a:t>
            </a:r>
            <a:endParaRPr lang="en-US" altLang="zh-CN" sz="2400" kern="0" dirty="0"/>
          </a:p>
          <a:p>
            <a:pPr marL="0" indent="0" algn="just">
              <a:buFontTx/>
              <a:buNone/>
            </a:pPr>
            <a:endParaRPr lang="en-US" altLang="zh-CN" sz="2400" kern="0" dirty="0"/>
          </a:p>
          <a:p>
            <a:r>
              <a:rPr lang="zh-CN" altLang="en-US" sz="2400" kern="0" dirty="0">
                <a:solidFill>
                  <a:srgbClr val="FF0000"/>
                </a:solidFill>
              </a:rPr>
              <a:t>所依对治力</a:t>
            </a:r>
            <a:r>
              <a:rPr lang="zh-CN" altLang="en-US" sz="2400" kern="0" dirty="0"/>
              <a:t> </a:t>
            </a:r>
            <a:r>
              <a:rPr lang="en-US" altLang="zh-CN" sz="2400" kern="0" dirty="0"/>
              <a:t>– </a:t>
            </a:r>
            <a:r>
              <a:rPr lang="zh-CN" altLang="en-US" sz="2400" kern="0" dirty="0"/>
              <a:t>依止金刚萨埵，上师，菩提心，佛像进行忏悔</a:t>
            </a:r>
            <a:endParaRPr lang="en-US" altLang="zh-CN" sz="2400" kern="0" dirty="0"/>
          </a:p>
          <a:p>
            <a:pPr marL="0" indent="0">
              <a:buNone/>
            </a:pPr>
            <a:endParaRPr lang="en-US" altLang="zh-CN" sz="2400" kern="0" dirty="0"/>
          </a:p>
          <a:p>
            <a:r>
              <a:rPr lang="zh-CN" altLang="en-US" sz="2400" kern="0" dirty="0">
                <a:solidFill>
                  <a:srgbClr val="FF0000"/>
                </a:solidFill>
              </a:rPr>
              <a:t>现行对治力</a:t>
            </a:r>
            <a:r>
              <a:rPr lang="zh-CN" altLang="en-US" sz="2400" kern="0" dirty="0"/>
              <a:t> </a:t>
            </a:r>
            <a:r>
              <a:rPr lang="en-US" altLang="zh-CN" sz="2400" kern="0" dirty="0"/>
              <a:t>– </a:t>
            </a:r>
            <a:r>
              <a:rPr lang="zh-CN" altLang="en-US" sz="2400" kern="0" dirty="0"/>
              <a:t>行持善法，念金刚萨埵心咒，修持菩提心</a:t>
            </a:r>
            <a:endParaRPr lang="en-US" altLang="zh-CN" sz="2400" kern="0" dirty="0"/>
          </a:p>
          <a:p>
            <a:endParaRPr lang="en-US" altLang="zh-CN" sz="2400" kern="0" dirty="0"/>
          </a:p>
          <a:p>
            <a:r>
              <a:rPr lang="zh-CN" altLang="en-US" sz="2400" kern="0" dirty="0">
                <a:solidFill>
                  <a:srgbClr val="FF0000"/>
                </a:solidFill>
              </a:rPr>
              <a:t>返回对治力</a:t>
            </a:r>
            <a:r>
              <a:rPr lang="zh-CN" altLang="en-US" sz="2400" kern="0" dirty="0"/>
              <a:t> </a:t>
            </a:r>
            <a:r>
              <a:rPr lang="en-US" altLang="zh-CN" sz="2400" kern="0" dirty="0"/>
              <a:t>– </a:t>
            </a:r>
            <a:r>
              <a:rPr lang="zh-CN" altLang="en-US" sz="2400" kern="0" dirty="0"/>
              <a:t>从今以后即使遇到生命危险，也决不造这样的罪业</a:t>
            </a:r>
          </a:p>
          <a:p>
            <a:pPr marL="0" indent="0">
              <a:buFontTx/>
              <a:buNone/>
            </a:pPr>
            <a:endParaRPr lang="en-US" altLang="zh-CN" sz="2400" kern="0" dirty="0"/>
          </a:p>
          <a:p>
            <a:pPr marL="0" indent="0" algn="just">
              <a:buFontTx/>
              <a:buNone/>
            </a:pPr>
            <a:endParaRPr lang="zh-CN" altLang="en-US" sz="2400" kern="0" dirty="0"/>
          </a:p>
          <a:p>
            <a:pPr marL="0" indent="0">
              <a:buFontTx/>
              <a:buNone/>
            </a:pPr>
            <a:endParaRPr lang="zh-CN" altLang="zh-CN" b="1" kern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176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21771" y="152400"/>
            <a:ext cx="8229600" cy="1143000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定业与不定业的转化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zh-CN" altLang="en-US" sz="2800" kern="0" dirty="0">
                <a:solidFill>
                  <a:srgbClr val="FF0000"/>
                </a:solidFill>
              </a:rPr>
              <a:t>储存善业</a:t>
            </a:r>
            <a:r>
              <a:rPr lang="zh-CN" altLang="en-US" sz="2800" kern="0" dirty="0"/>
              <a:t>：</a:t>
            </a:r>
            <a:endParaRPr lang="en-US" altLang="zh-CN" sz="2800" kern="0" dirty="0"/>
          </a:p>
          <a:p>
            <a:pPr marL="0" indent="0">
              <a:buFontTx/>
              <a:buNone/>
            </a:pPr>
            <a:endParaRPr lang="en-US" altLang="zh-CN" sz="2800" kern="0" dirty="0"/>
          </a:p>
          <a:p>
            <a:pPr algn="just"/>
            <a:r>
              <a:rPr lang="zh-CN" altLang="en-US" sz="2400" kern="0" dirty="0">
                <a:solidFill>
                  <a:srgbClr val="FF0000"/>
                </a:solidFill>
              </a:rPr>
              <a:t>回向</a:t>
            </a:r>
            <a:r>
              <a:rPr lang="zh-CN" altLang="en-US" sz="2400" kern="0" dirty="0"/>
              <a:t> </a:t>
            </a:r>
            <a:r>
              <a:rPr lang="en-US" altLang="zh-CN" sz="2400" kern="0" dirty="0"/>
              <a:t>– </a:t>
            </a:r>
            <a:r>
              <a:rPr lang="zh-CN" altLang="en-US" sz="2400" kern="0" dirty="0"/>
              <a:t>行善之后必须立刻回向，如果不及时如法回向，遇到以下因素时善业就可能被毁坏。毁坏善业的因素有发嗔恨心，自诩功德，于善生悔，以贪嗔痴为根本的颠倒回向。</a:t>
            </a:r>
            <a:endParaRPr lang="en-US" altLang="zh-CN" sz="2400" kern="0" dirty="0"/>
          </a:p>
          <a:p>
            <a:pPr marL="0" indent="0" algn="just">
              <a:buFontTx/>
              <a:buNone/>
            </a:pPr>
            <a:endParaRPr lang="en-US" altLang="zh-CN" sz="2400" kern="0" dirty="0"/>
          </a:p>
          <a:p>
            <a:r>
              <a:rPr lang="zh-CN" altLang="en-US" sz="2400" kern="0" dirty="0">
                <a:solidFill>
                  <a:srgbClr val="FF0000"/>
                </a:solidFill>
              </a:rPr>
              <a:t>证悟空性</a:t>
            </a:r>
            <a:r>
              <a:rPr lang="zh-CN" altLang="en-US" sz="2400" kern="0" dirty="0"/>
              <a:t> </a:t>
            </a:r>
            <a:r>
              <a:rPr lang="en-US" altLang="zh-CN" sz="2400" kern="0" dirty="0"/>
              <a:t>– </a:t>
            </a:r>
            <a:r>
              <a:rPr lang="zh-CN" altLang="en-US" sz="2400" kern="0" dirty="0"/>
              <a:t>知道行善是如梦如幻的，若能这样思维，即使有嗔恨心生起也毁不掉善根</a:t>
            </a:r>
            <a:endParaRPr lang="en-US" altLang="zh-CN" sz="2400" kern="0" dirty="0"/>
          </a:p>
          <a:p>
            <a:pPr marL="0" indent="0">
              <a:buNone/>
            </a:pPr>
            <a:endParaRPr lang="en-US" altLang="zh-CN" sz="2400" kern="0" dirty="0"/>
          </a:p>
          <a:p>
            <a:r>
              <a:rPr lang="zh-CN" altLang="en-US" sz="2400" kern="0" dirty="0">
                <a:solidFill>
                  <a:srgbClr val="FF0000"/>
                </a:solidFill>
              </a:rPr>
              <a:t>既没有回向也没有证悟空性</a:t>
            </a:r>
            <a:r>
              <a:rPr lang="zh-CN" altLang="en-US" sz="2400" kern="0" dirty="0"/>
              <a:t> </a:t>
            </a:r>
            <a:r>
              <a:rPr lang="en-US" altLang="zh-CN" sz="2400" kern="0" dirty="0"/>
              <a:t>– </a:t>
            </a:r>
            <a:r>
              <a:rPr lang="zh-CN" altLang="en-US" sz="2400" kern="0" dirty="0"/>
              <a:t>善根就容易被毁灭</a:t>
            </a:r>
            <a:endParaRPr lang="en-US" altLang="zh-CN" sz="2400" kern="0" dirty="0"/>
          </a:p>
          <a:p>
            <a:pPr marL="0" indent="0">
              <a:buNone/>
            </a:pPr>
            <a:endParaRPr lang="zh-CN" altLang="en-US" sz="2400" kern="0" dirty="0"/>
          </a:p>
          <a:p>
            <a:pPr marL="0" indent="0">
              <a:buFontTx/>
              <a:buNone/>
            </a:pPr>
            <a:endParaRPr lang="en-US" altLang="zh-CN" sz="2400" kern="0" dirty="0"/>
          </a:p>
          <a:p>
            <a:pPr marL="0" indent="0" algn="just">
              <a:buFontTx/>
              <a:buNone/>
            </a:pPr>
            <a:endParaRPr lang="zh-CN" altLang="en-US" sz="2400" kern="0" dirty="0"/>
          </a:p>
          <a:p>
            <a:pPr marL="0" indent="0">
              <a:buFontTx/>
              <a:buNone/>
            </a:pPr>
            <a:endParaRPr lang="zh-CN" altLang="zh-CN" b="1" kern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688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257800"/>
          </a:xfrm>
        </p:spPr>
        <p:txBody>
          <a:bodyPr/>
          <a:lstStyle/>
          <a:p>
            <a:pPr marL="0" indent="0">
              <a:buNone/>
            </a:pPr>
            <a:endParaRPr lang="en-CA" altLang="zh-CN" sz="2400" dirty="0"/>
          </a:p>
          <a:p>
            <a:endParaRPr lang="zh-CN" altLang="en-US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solidFill>
                  <a:srgbClr val="C00000"/>
                </a:solidFill>
              </a:rPr>
              <a:t>证明因果的存在</a:t>
            </a:r>
          </a:p>
        </p:txBody>
      </p:sp>
      <p:pic>
        <p:nvPicPr>
          <p:cNvPr id="5" name="图片 13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27" y="3886200"/>
            <a:ext cx="2177173" cy="2722682"/>
          </a:xfrm>
          <a:prstGeom prst="rect">
            <a:avLst/>
          </a:prstGeom>
        </p:spPr>
      </p:pic>
      <p:sp>
        <p:nvSpPr>
          <p:cNvPr id="6" name="椭圆形标注 14"/>
          <p:cNvSpPr/>
          <p:nvPr/>
        </p:nvSpPr>
        <p:spPr>
          <a:xfrm>
            <a:off x="492396" y="1628800"/>
            <a:ext cx="2860404" cy="2158569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/>
              <a:t>因果我看不到啊，如何证明？</a:t>
            </a:r>
            <a:endParaRPr lang="en-US" altLang="zh-CN" sz="20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3733800" y="1752600"/>
            <a:ext cx="4572000" cy="297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chemeClr val="tx1"/>
                </a:solidFill>
              </a:rPr>
              <a:t>通过缘起现象，因缘和合，有因就有果</a:t>
            </a:r>
            <a:endParaRPr lang="en-US" altLang="zh-CN" sz="32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chemeClr val="tx1"/>
                </a:solidFill>
              </a:rPr>
              <a:t>通过公案和例子</a:t>
            </a:r>
            <a:endParaRPr lang="en-CA" sz="3200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33800" y="5247541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hlinkClick r:id="rId3"/>
              </a:rPr>
              <a:t>具体 修法参考 ：加行 的修法 </a:t>
            </a:r>
            <a:r>
              <a:rPr lang="en-US" altLang="zh-CN" dirty="0">
                <a:hlinkClick r:id="rId3"/>
              </a:rPr>
              <a:t>-</a:t>
            </a:r>
            <a:r>
              <a:rPr lang="zh-CN" altLang="en-US" dirty="0">
                <a:hlinkClick r:id="rId3"/>
              </a:rPr>
              <a:t>因果不虚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291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47800" y="4876800"/>
            <a:ext cx="63367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lvl="1" indent="-361950">
              <a:buFont typeface="Arial" pitchFamily="34" charset="0"/>
              <a:buChar char="•"/>
            </a:pPr>
            <a:r>
              <a:rPr lang="zh-CN" altLang="en-US" dirty="0"/>
              <a:t>断见：认为因果轮回不存在</a:t>
            </a:r>
            <a:endParaRPr lang="en-US" altLang="zh-CN" dirty="0"/>
          </a:p>
          <a:p>
            <a:pPr marL="361950" lvl="1" indent="-361950">
              <a:buFont typeface="Arial" pitchFamily="34" charset="0"/>
              <a:buChar char="•"/>
            </a:pPr>
            <a:r>
              <a:rPr lang="zh-CN" altLang="en-US" dirty="0"/>
              <a:t>常见：认为有一个永恒不变（常）不可分离遍及万法的自性主体存在</a:t>
            </a:r>
            <a:endParaRPr lang="en-US" altLang="zh-CN" dirty="0"/>
          </a:p>
          <a:p>
            <a:pPr marL="361950" lvl="1" indent="-361950">
              <a:buFont typeface="Arial" pitchFamily="34" charset="0"/>
              <a:buChar char="•"/>
            </a:pPr>
            <a:r>
              <a:rPr lang="zh-CN" altLang="en-US" dirty="0"/>
              <a:t>形成原因：建立在自己有限的观察认知之上</a:t>
            </a:r>
            <a:endParaRPr lang="en-US" altLang="zh-CN" dirty="0"/>
          </a:p>
          <a:p>
            <a:pPr marL="361950" lvl="1" indent="-361950">
              <a:buFont typeface="Arial" pitchFamily="34" charset="0"/>
              <a:buChar char="•"/>
            </a:pPr>
            <a:r>
              <a:rPr lang="zh-CN" altLang="en-US" dirty="0"/>
              <a:t>佛教强调不堕两边，在因果上也是如此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29408" y="1668760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定业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817440" y="2552601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不定业</a:t>
            </a:r>
          </a:p>
        </p:txBody>
      </p:sp>
      <p:sp>
        <p:nvSpPr>
          <p:cNvPr id="31" name="标题 1"/>
          <p:cNvSpPr txBox="1">
            <a:spLocks/>
          </p:cNvSpPr>
          <p:nvPr/>
        </p:nvSpPr>
        <p:spPr bwMode="auto">
          <a:xfrm>
            <a:off x="0" y="260648"/>
            <a:ext cx="85416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 algn="ctr"/>
            <a:r>
              <a:rPr lang="zh-CN" altLang="en-US" sz="4000" b="1" dirty="0">
                <a:solidFill>
                  <a:srgbClr val="C00000"/>
                </a:solidFill>
              </a:rPr>
              <a:t>要点总结</a:t>
            </a:r>
          </a:p>
        </p:txBody>
      </p:sp>
      <p:sp>
        <p:nvSpPr>
          <p:cNvPr id="52" name="流程图: 可选过程 51"/>
          <p:cNvSpPr/>
          <p:nvPr/>
        </p:nvSpPr>
        <p:spPr>
          <a:xfrm>
            <a:off x="2209800" y="1752600"/>
            <a:ext cx="1981200" cy="4572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rgbClr val="FF0000"/>
                </a:solidFill>
              </a:rPr>
              <a:t>业（因）身语意</a:t>
            </a:r>
          </a:p>
        </p:txBody>
      </p:sp>
      <p:sp>
        <p:nvSpPr>
          <p:cNvPr id="53" name="流程图: 可选过程 52"/>
          <p:cNvSpPr/>
          <p:nvPr/>
        </p:nvSpPr>
        <p:spPr>
          <a:xfrm>
            <a:off x="1524000" y="2590800"/>
            <a:ext cx="3352800" cy="5334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rgbClr val="FF0000"/>
                </a:solidFill>
              </a:rPr>
              <a:t>阿赖耶识：无始以来的心相续</a:t>
            </a:r>
          </a:p>
        </p:txBody>
      </p:sp>
      <p:sp>
        <p:nvSpPr>
          <p:cNvPr id="54" name="流程图: 可选过程 53"/>
          <p:cNvSpPr/>
          <p:nvPr/>
        </p:nvSpPr>
        <p:spPr>
          <a:xfrm>
            <a:off x="2057400" y="3657600"/>
            <a:ext cx="2286000" cy="5334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FF0000"/>
                </a:solidFill>
              </a:rPr>
              <a:t>果报</a:t>
            </a:r>
          </a:p>
        </p:txBody>
      </p:sp>
      <p:cxnSp>
        <p:nvCxnSpPr>
          <p:cNvPr id="56" name="直接箭头连接符 55"/>
          <p:cNvCxnSpPr>
            <a:stCxn id="52" idx="2"/>
            <a:endCxn id="53" idx="0"/>
          </p:cNvCxnSpPr>
          <p:nvPr/>
        </p:nvCxnSpPr>
        <p:spPr>
          <a:xfrm>
            <a:off x="3200400" y="2209800"/>
            <a:ext cx="0" cy="381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箭头连接符 61"/>
          <p:cNvCxnSpPr/>
          <p:nvPr/>
        </p:nvCxnSpPr>
        <p:spPr>
          <a:xfrm>
            <a:off x="2438400" y="3124200"/>
            <a:ext cx="0" cy="533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流程图: 可选过程 65"/>
          <p:cNvSpPr/>
          <p:nvPr/>
        </p:nvSpPr>
        <p:spPr>
          <a:xfrm>
            <a:off x="2514600" y="3276600"/>
            <a:ext cx="685800" cy="228600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</a:rPr>
              <a:t>助缘</a:t>
            </a:r>
          </a:p>
        </p:txBody>
      </p:sp>
      <p:cxnSp>
        <p:nvCxnSpPr>
          <p:cNvPr id="73" name="直接箭头连接符 72"/>
          <p:cNvCxnSpPr/>
          <p:nvPr/>
        </p:nvCxnSpPr>
        <p:spPr>
          <a:xfrm>
            <a:off x="3505200" y="3200400"/>
            <a:ext cx="0" cy="457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流程图: 可选过程 73"/>
          <p:cNvSpPr/>
          <p:nvPr/>
        </p:nvSpPr>
        <p:spPr>
          <a:xfrm>
            <a:off x="3581400" y="3276600"/>
            <a:ext cx="762000" cy="228600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</a:rPr>
              <a:t>时间</a:t>
            </a:r>
          </a:p>
        </p:txBody>
      </p:sp>
      <p:cxnSp>
        <p:nvCxnSpPr>
          <p:cNvPr id="76" name="直接连接符 75"/>
          <p:cNvCxnSpPr/>
          <p:nvPr/>
        </p:nvCxnSpPr>
        <p:spPr>
          <a:xfrm>
            <a:off x="4343400" y="3429000"/>
            <a:ext cx="838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>
            <a:off x="5181600" y="2971800"/>
            <a:ext cx="0" cy="1600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/>
        </p:nvCxnSpPr>
        <p:spPr>
          <a:xfrm>
            <a:off x="5181600" y="2971800"/>
            <a:ext cx="304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>
            <a:off x="5181600" y="3505200"/>
            <a:ext cx="304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>
            <a:off x="5181600" y="4038600"/>
            <a:ext cx="304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>
            <a:off x="5181600" y="4572000"/>
            <a:ext cx="304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流程图: 可选过程 87"/>
          <p:cNvSpPr/>
          <p:nvPr/>
        </p:nvSpPr>
        <p:spPr>
          <a:xfrm>
            <a:off x="5486400" y="2743200"/>
            <a:ext cx="990600" cy="3810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</a:rPr>
              <a:t>今生报</a:t>
            </a:r>
          </a:p>
        </p:txBody>
      </p:sp>
      <p:sp>
        <p:nvSpPr>
          <p:cNvPr id="89" name="流程图: 可选过程 88"/>
          <p:cNvSpPr/>
          <p:nvPr/>
        </p:nvSpPr>
        <p:spPr>
          <a:xfrm>
            <a:off x="5486400" y="3276600"/>
            <a:ext cx="990600" cy="3810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</a:rPr>
              <a:t>来生报</a:t>
            </a:r>
          </a:p>
        </p:txBody>
      </p:sp>
      <p:sp>
        <p:nvSpPr>
          <p:cNvPr id="90" name="流程图: 可选过程 89"/>
          <p:cNvSpPr/>
          <p:nvPr/>
        </p:nvSpPr>
        <p:spPr>
          <a:xfrm>
            <a:off x="5486400" y="3810000"/>
            <a:ext cx="990600" cy="3810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</a:rPr>
              <a:t>以后报</a:t>
            </a:r>
          </a:p>
        </p:txBody>
      </p:sp>
      <p:sp>
        <p:nvSpPr>
          <p:cNvPr id="91" name="流程图: 可选过程 90"/>
          <p:cNvSpPr/>
          <p:nvPr/>
        </p:nvSpPr>
        <p:spPr>
          <a:xfrm>
            <a:off x="5486400" y="4343400"/>
            <a:ext cx="1143000" cy="3810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</a:rPr>
              <a:t>不一定报</a:t>
            </a:r>
          </a:p>
        </p:txBody>
      </p:sp>
      <p:sp>
        <p:nvSpPr>
          <p:cNvPr id="104" name="右大括号 103"/>
          <p:cNvSpPr/>
          <p:nvPr/>
        </p:nvSpPr>
        <p:spPr>
          <a:xfrm>
            <a:off x="6553200" y="2895600"/>
            <a:ext cx="381000" cy="1143000"/>
          </a:xfrm>
          <a:prstGeom prst="rightBrace">
            <a:avLst>
              <a:gd name="adj1" fmla="val 8333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流程图: 可选过程 104"/>
          <p:cNvSpPr/>
          <p:nvPr/>
        </p:nvSpPr>
        <p:spPr>
          <a:xfrm>
            <a:off x="6934200" y="4343400"/>
            <a:ext cx="990600" cy="3810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</a:rPr>
              <a:t>不定业</a:t>
            </a:r>
          </a:p>
        </p:txBody>
      </p:sp>
      <p:sp>
        <p:nvSpPr>
          <p:cNvPr id="106" name="流程图: 可选过程 105"/>
          <p:cNvSpPr/>
          <p:nvPr/>
        </p:nvSpPr>
        <p:spPr>
          <a:xfrm>
            <a:off x="6934200" y="3276600"/>
            <a:ext cx="838200" cy="3810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</a:rPr>
              <a:t>定业</a:t>
            </a:r>
          </a:p>
        </p:txBody>
      </p:sp>
      <p:cxnSp>
        <p:nvCxnSpPr>
          <p:cNvPr id="107" name="直接连接符 106"/>
          <p:cNvCxnSpPr/>
          <p:nvPr/>
        </p:nvCxnSpPr>
        <p:spPr>
          <a:xfrm flipH="1">
            <a:off x="6629400" y="4572000"/>
            <a:ext cx="304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527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2136775"/>
          </a:xfrm>
        </p:spPr>
        <p:txBody>
          <a:bodyPr/>
          <a:lstStyle/>
          <a:p>
            <a:pPr algn="l"/>
            <a:r>
              <a:rPr lang="zh-CN" altLang="en-US" sz="2400" b="1" dirty="0"/>
              <a:t>三种错误观点</a:t>
            </a:r>
            <a:r>
              <a:rPr lang="zh-CN" altLang="en-US" sz="2400" dirty="0"/>
              <a:t>：</a:t>
            </a:r>
            <a:br>
              <a:rPr lang="en-US" altLang="zh-CN" sz="2400" dirty="0"/>
            </a:br>
            <a:r>
              <a:rPr lang="zh-CN" altLang="en-US" sz="2200" dirty="0">
                <a:solidFill>
                  <a:srgbClr val="FF0000"/>
                </a:solidFill>
              </a:rPr>
              <a:t>一切由业力安排，命中注定无法改变</a:t>
            </a:r>
            <a:br>
              <a:rPr lang="en-US" altLang="zh-CN" sz="2200" dirty="0">
                <a:solidFill>
                  <a:srgbClr val="FF0000"/>
                </a:solidFill>
              </a:rPr>
            </a:br>
            <a:r>
              <a:rPr lang="zh-CN" altLang="en-US" sz="2200" dirty="0">
                <a:solidFill>
                  <a:srgbClr val="FF0000"/>
                </a:solidFill>
              </a:rPr>
              <a:t>有善良的人生活不如意，也有做恶的人荣华富贵，故因果</a:t>
            </a:r>
            <a:br>
              <a:rPr lang="en-US" altLang="zh-CN" sz="2200" dirty="0">
                <a:solidFill>
                  <a:srgbClr val="FF0000"/>
                </a:solidFill>
              </a:rPr>
            </a:br>
            <a:r>
              <a:rPr lang="zh-CN" altLang="en-US" sz="2200" dirty="0">
                <a:solidFill>
                  <a:srgbClr val="FF0000"/>
                </a:solidFill>
              </a:rPr>
              <a:t>不存在</a:t>
            </a:r>
            <a:br>
              <a:rPr lang="en-US" altLang="zh-CN" sz="2200" dirty="0">
                <a:solidFill>
                  <a:srgbClr val="FF0000"/>
                </a:solidFill>
              </a:rPr>
            </a:br>
            <a:r>
              <a:rPr lang="zh-CN" altLang="en-US" sz="2200" dirty="0">
                <a:solidFill>
                  <a:srgbClr val="FF0000"/>
                </a:solidFill>
              </a:rPr>
              <a:t>恶行违背宗教信仰，所以不能行恶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9288" y="4191000"/>
            <a:ext cx="7772400" cy="1752600"/>
          </a:xfrm>
        </p:spPr>
        <p:txBody>
          <a:bodyPr/>
          <a:lstStyle/>
          <a:p>
            <a:pPr algn="l"/>
            <a:r>
              <a:rPr lang="zh-CN" altLang="en-US" sz="2200" b="1" dirty="0"/>
              <a:t>业的转化：</a:t>
            </a:r>
            <a:endParaRPr lang="en-US" altLang="zh-CN" sz="2200" b="1" dirty="0"/>
          </a:p>
          <a:p>
            <a:pPr algn="l"/>
            <a:r>
              <a:rPr lang="zh-CN" altLang="en-US" sz="2200" dirty="0">
                <a:solidFill>
                  <a:srgbClr val="00B050"/>
                </a:solidFill>
              </a:rPr>
              <a:t>将恶业转化为不定业：后悔，发誓不再造，忏悔</a:t>
            </a:r>
            <a:endParaRPr lang="en-US" altLang="zh-CN" sz="2200" dirty="0">
              <a:solidFill>
                <a:srgbClr val="00B050"/>
              </a:solidFill>
            </a:endParaRPr>
          </a:p>
          <a:p>
            <a:pPr algn="l"/>
            <a:r>
              <a:rPr lang="zh-CN" altLang="en-US" sz="2200" dirty="0">
                <a:solidFill>
                  <a:srgbClr val="00B050"/>
                </a:solidFill>
              </a:rPr>
              <a:t>将善业转化为定业：回向，通达空性</a:t>
            </a:r>
            <a:endParaRPr lang="en-US" altLang="zh-CN" sz="2200" dirty="0">
              <a:solidFill>
                <a:srgbClr val="00B050"/>
              </a:solidFill>
            </a:endParaRPr>
          </a:p>
          <a:p>
            <a:pPr algn="l"/>
            <a:endParaRPr lang="en-US" altLang="zh-CN" sz="2200" dirty="0"/>
          </a:p>
          <a:p>
            <a:pPr algn="l"/>
            <a:r>
              <a:rPr lang="zh-CN" altLang="en-US" sz="2200" dirty="0"/>
              <a:t>因果的存在不能直接证明，以缘起现象和公案证明因果的存在</a:t>
            </a:r>
            <a:endParaRPr lang="en-US" sz="2200" dirty="0"/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0" y="260648"/>
            <a:ext cx="85416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 algn="ctr"/>
            <a:r>
              <a:rPr lang="zh-CN" altLang="en-US" sz="4000" b="1" dirty="0">
                <a:solidFill>
                  <a:srgbClr val="C00000"/>
                </a:solidFill>
              </a:rPr>
              <a:t>要点总结</a:t>
            </a:r>
          </a:p>
        </p:txBody>
      </p:sp>
    </p:spTree>
    <p:extLst>
      <p:ext uri="{BB962C8B-B14F-4D97-AF65-F5344CB8AC3E}">
        <p14:creationId xmlns:p14="http://schemas.microsoft.com/office/powerpoint/2010/main" val="4210585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946"/>
            <a:ext cx="9144000" cy="682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882155" y="2955152"/>
            <a:ext cx="5029200" cy="3748542"/>
          </a:xfrm>
        </p:spPr>
        <p:txBody>
          <a:bodyPr/>
          <a:lstStyle/>
          <a:p>
            <a:pPr algn="l"/>
            <a:r>
              <a:rPr lang="zh-CN" altLang="en-US" sz="2400" dirty="0">
                <a:solidFill>
                  <a:schemeClr val="tx1"/>
                </a:solidFill>
              </a:rPr>
              <a:t>“不了解因果的人，会觉得因果很神秘，宗教色彩非常浓厚。其实这并不是什么神秘的东西，如果我们稍稍注意就会发现，我们身边的一切事物，无论是动物、植物等大自然的一切现象，乃至人类，都在因果的网络当中循环，都离不开因果。有什么样的因，就会结出什么样的果。”</a:t>
            </a:r>
            <a:r>
              <a:rPr lang="en-US" altLang="zh-CN" sz="2400" dirty="0">
                <a:solidFill>
                  <a:schemeClr val="tx1"/>
                </a:solidFill>
                <a:ea typeface="金梅毛行書" pitchFamily="49" charset="-120"/>
              </a:rPr>
              <a:t>- </a:t>
            </a:r>
            <a:r>
              <a:rPr lang="zh-CN" altLang="en-US" sz="2400" dirty="0">
                <a:solidFill>
                  <a:schemeClr val="tx1"/>
                </a:solidFill>
              </a:rPr>
              <a:t>摘自慧灯之光</a:t>
            </a:r>
            <a:r>
              <a:rPr lang="en-US" altLang="zh-CN" sz="2400" dirty="0">
                <a:solidFill>
                  <a:schemeClr val="tx1"/>
                </a:solidFill>
                <a:ea typeface="金梅毛行書" pitchFamily="49" charset="-120"/>
              </a:rPr>
              <a:t>《</a:t>
            </a:r>
            <a:r>
              <a:rPr lang="zh-CN" altLang="en-US" sz="2400" dirty="0">
                <a:solidFill>
                  <a:schemeClr val="tx1"/>
                </a:solidFill>
              </a:rPr>
              <a:t>现代人的精神装备</a:t>
            </a:r>
            <a:r>
              <a:rPr lang="en-US" altLang="zh-CN" sz="2400" dirty="0">
                <a:solidFill>
                  <a:schemeClr val="tx1"/>
                </a:solidFill>
                <a:ea typeface="金梅毛行書" pitchFamily="49" charset="-120"/>
              </a:rPr>
              <a:t>》</a:t>
            </a:r>
            <a:endParaRPr lang="zh-CN" altLang="en-US" sz="2400" dirty="0"/>
          </a:p>
        </p:txBody>
      </p:sp>
      <p:sp>
        <p:nvSpPr>
          <p:cNvPr id="9" name="标题 1"/>
          <p:cNvSpPr txBox="1">
            <a:spLocks/>
          </p:cNvSpPr>
          <p:nvPr/>
        </p:nvSpPr>
        <p:spPr bwMode="auto">
          <a:xfrm>
            <a:off x="24984" y="304800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zh-CN" altLang="en-US" b="1" dirty="0">
                <a:solidFill>
                  <a:srgbClr val="C00000"/>
                </a:solidFill>
              </a:rPr>
              <a:t>第六课：浅谈因果关系</a:t>
            </a:r>
          </a:p>
        </p:txBody>
      </p:sp>
      <p:sp>
        <p:nvSpPr>
          <p:cNvPr id="10" name="副标题 2"/>
          <p:cNvSpPr txBox="1">
            <a:spLocks/>
          </p:cNvSpPr>
          <p:nvPr/>
        </p:nvSpPr>
        <p:spPr bwMode="auto">
          <a:xfrm>
            <a:off x="533400" y="1704479"/>
            <a:ext cx="6400800" cy="838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zh-CN" altLang="en-US" b="1" dirty="0"/>
              <a:t>来源：</a:t>
            </a:r>
            <a:r>
              <a:rPr lang="en-US" altLang="zh-CN" b="1" dirty="0"/>
              <a:t>《</a:t>
            </a:r>
            <a:r>
              <a:rPr lang="zh-CN" altLang="en-US" b="1" dirty="0"/>
              <a:t>慧灯之光</a:t>
            </a:r>
            <a:r>
              <a:rPr lang="en-US" altLang="zh-CN" b="1" dirty="0"/>
              <a:t>》</a:t>
            </a:r>
            <a:r>
              <a:rPr lang="zh-CN" altLang="en-US" b="1" dirty="0"/>
              <a:t>一</a:t>
            </a:r>
          </a:p>
        </p:txBody>
      </p:sp>
      <p:pic>
        <p:nvPicPr>
          <p:cNvPr id="11" name="图片 10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0"/>
            <a:ext cx="3391374" cy="356284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2136775"/>
          </a:xfrm>
        </p:spPr>
        <p:txBody>
          <a:bodyPr/>
          <a:lstStyle/>
          <a:p>
            <a:pPr algn="l"/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9288" y="4191000"/>
            <a:ext cx="7772400" cy="1752600"/>
          </a:xfrm>
        </p:spPr>
        <p:txBody>
          <a:bodyPr/>
          <a:lstStyle/>
          <a:p>
            <a:pPr algn="l"/>
            <a:endParaRPr lang="en-US" sz="2200" dirty="0"/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0" y="260648"/>
            <a:ext cx="7239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 algn="ctr"/>
            <a:r>
              <a:rPr lang="zh-CN" altLang="en-US" sz="4000" b="1" dirty="0">
                <a:solidFill>
                  <a:srgbClr val="C00000"/>
                </a:solidFill>
              </a:rPr>
              <a:t>十善十不善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464" y="1600200"/>
            <a:ext cx="5178137" cy="457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1" y="1524000"/>
            <a:ext cx="34290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483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ctrTitle"/>
          </p:nvPr>
        </p:nvSpPr>
        <p:spPr>
          <a:xfrm>
            <a:off x="5715000" y="2057400"/>
            <a:ext cx="2514600" cy="3962400"/>
          </a:xfrm>
        </p:spPr>
        <p:txBody>
          <a:bodyPr/>
          <a:lstStyle/>
          <a:p>
            <a:pPr lvl="0" algn="l"/>
            <a:br>
              <a:rPr lang="en-US" altLang="zh-CN" sz="2400" dirty="0"/>
            </a:br>
            <a:br>
              <a:rPr lang="en-US" altLang="zh-CN" sz="2400" dirty="0"/>
            </a:br>
            <a:br>
              <a:rPr lang="en-US" altLang="zh-CN" sz="2400" dirty="0"/>
            </a:br>
            <a:br>
              <a:rPr lang="en-US" altLang="zh-CN" sz="2400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2050" name="Picture 2" descr="http://www.heshegifts.com/gift_images/8583_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92" y="2729819"/>
            <a:ext cx="44958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0" y="2831767"/>
            <a:ext cx="3276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/>
              <a:t>此福已得一切智</a:t>
            </a:r>
            <a:endParaRPr lang="en-US" altLang="zh-CN" sz="2800" b="1" dirty="0"/>
          </a:p>
          <a:p>
            <a:r>
              <a:rPr lang="zh-CN" altLang="en-US" sz="2800" b="1" dirty="0"/>
              <a:t>摧伏一切过患敌</a:t>
            </a:r>
            <a:endParaRPr lang="en-US" altLang="zh-CN" sz="2800" b="1" dirty="0"/>
          </a:p>
          <a:p>
            <a:r>
              <a:rPr lang="zh-CN" altLang="en-US" sz="2800" b="1" dirty="0"/>
              <a:t>生老病死犹波涛</a:t>
            </a:r>
            <a:endParaRPr lang="en-US" altLang="zh-CN" sz="2800" b="1" dirty="0"/>
          </a:p>
          <a:p>
            <a:r>
              <a:rPr lang="zh-CN" altLang="en-US" sz="2800" b="1" dirty="0"/>
              <a:t>愿度有海诸有情</a:t>
            </a:r>
            <a:endParaRPr lang="en-US" altLang="zh-CN" sz="2800" b="1" dirty="0"/>
          </a:p>
          <a:p>
            <a:r>
              <a:rPr lang="zh-CN" altLang="en-US" sz="2800" b="1" dirty="0"/>
              <a:t>生生世世不离师</a:t>
            </a:r>
            <a:br>
              <a:rPr lang="zh-CN" altLang="en-US" sz="2800" b="1" dirty="0"/>
            </a:br>
            <a:r>
              <a:rPr lang="zh-CN" altLang="en-US" sz="2800" b="1" dirty="0"/>
              <a:t>恒时享用盛法乐</a:t>
            </a:r>
            <a:br>
              <a:rPr lang="zh-CN" altLang="en-US" sz="2800" b="1" dirty="0"/>
            </a:br>
            <a:r>
              <a:rPr lang="zh-CN" altLang="en-US" sz="2800" b="1" dirty="0"/>
              <a:t>圆满地道功德已</a:t>
            </a:r>
            <a:br>
              <a:rPr lang="zh-CN" altLang="en-US" sz="2800" b="1" dirty="0"/>
            </a:br>
            <a:r>
              <a:rPr lang="zh-CN" altLang="en-US" sz="2800" b="1" dirty="0"/>
              <a:t>唯愿速得金钢持</a:t>
            </a:r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1371600" y="1780345"/>
            <a:ext cx="56769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b="1" dirty="0">
                <a:solidFill>
                  <a:srgbClr val="FF0000"/>
                </a:solidFill>
              </a:rPr>
              <a:t>      感  恩 ！   随 喜！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91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z="4000" b="1" dirty="0">
                <a:solidFill>
                  <a:srgbClr val="C00000"/>
                </a:solidFill>
              </a:rPr>
              <a:t>科判 </a:t>
            </a:r>
          </a:p>
        </p:txBody>
      </p:sp>
      <p:graphicFrame>
        <p:nvGraphicFramePr>
          <p:cNvPr id="13" name="内容占位符 6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6699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498080" cy="1143000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solidFill>
                  <a:srgbClr val="C00000"/>
                </a:solidFill>
              </a:rPr>
              <a:t>因果的本体</a:t>
            </a:r>
          </a:p>
        </p:txBody>
      </p:sp>
      <p:sp>
        <p:nvSpPr>
          <p:cNvPr id="10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084488" cy="4495800"/>
          </a:xfrm>
        </p:spPr>
        <p:txBody>
          <a:bodyPr>
            <a:normAutofit fontScale="25000" lnSpcReduction="20000"/>
          </a:bodyPr>
          <a:lstStyle/>
          <a:p>
            <a:pPr>
              <a:buBlip>
                <a:blip r:embed="rId3"/>
              </a:buBlip>
            </a:pPr>
            <a:r>
              <a:rPr lang="zh-CN" altLang="en-US" sz="11200" b="1" dirty="0"/>
              <a:t>什么是因果？为什么要讲因果？</a:t>
            </a:r>
            <a:endParaRPr lang="en-US" altLang="zh-CN" sz="11200" b="1" dirty="0"/>
          </a:p>
          <a:p>
            <a:pPr marL="0" indent="0">
              <a:buNone/>
            </a:pPr>
            <a:r>
              <a:rPr lang="en-US" altLang="zh-CN" sz="11200" b="1" dirty="0"/>
              <a:t>     - </a:t>
            </a:r>
            <a:r>
              <a:rPr lang="zh-CN" altLang="en-US" sz="9600" dirty="0">
                <a:solidFill>
                  <a:schemeClr val="tx1"/>
                </a:solidFill>
              </a:rPr>
              <a:t>摘自慧灯之光</a:t>
            </a:r>
            <a:r>
              <a:rPr lang="en-US" altLang="zh-CN" sz="9600" dirty="0">
                <a:solidFill>
                  <a:schemeClr val="tx1"/>
                </a:solidFill>
              </a:rPr>
              <a:t>《</a:t>
            </a:r>
            <a:r>
              <a:rPr lang="zh-CN" altLang="en-US" sz="9600" dirty="0">
                <a:solidFill>
                  <a:schemeClr val="tx1"/>
                </a:solidFill>
              </a:rPr>
              <a:t>因果不虚</a:t>
            </a:r>
            <a:r>
              <a:rPr lang="en-US" altLang="zh-CN" sz="9600" dirty="0">
                <a:solidFill>
                  <a:schemeClr val="tx1"/>
                </a:solidFill>
              </a:rPr>
              <a:t>》</a:t>
            </a:r>
            <a:endParaRPr lang="en-US" altLang="zh-CN" sz="9600" b="1" dirty="0"/>
          </a:p>
          <a:p>
            <a:r>
              <a:rPr lang="zh-CN" altLang="en-US" sz="9600" dirty="0"/>
              <a:t>从广义的角度来说，外器世界中所有的事物都是有因有缘，没有一个是无因无缘的；有情世界，即众生的身口意，也是有因有缘的，所以从广义讲，一切法都是因果。</a:t>
            </a:r>
          </a:p>
          <a:p>
            <a:r>
              <a:rPr lang="zh-CN" altLang="en-US" sz="9600" dirty="0"/>
              <a:t>从狭义的角度讲，因果是什么呢？行善得快乐，造恶得痛苦，就是狭义的因果。</a:t>
            </a:r>
          </a:p>
          <a:p>
            <a:r>
              <a:rPr lang="zh-CN" altLang="en-US" sz="9600" dirty="0"/>
              <a:t>这里讲的是狭义因果，即十善十不善这些粗大的因。十善是善业；十不善就是罪业，由这样的善业和罪业便产生了六道轮回，所以我们要讲因果。</a:t>
            </a:r>
            <a:endParaRPr lang="en-US" altLang="zh-CN" sz="9600" dirty="0"/>
          </a:p>
          <a:p>
            <a:r>
              <a:rPr lang="zh-CN" altLang="en-US" sz="9600" dirty="0"/>
              <a:t>轮回的产生，有细微的因和粗大的因两种。细微的因是我执，在修空性的时候讲对治的方法。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CA" altLang="zh-CN" dirty="0"/>
          </a:p>
          <a:p>
            <a:endParaRPr lang="zh-CN" altLang="en-US" dirty="0"/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676400"/>
            <a:ext cx="8229600" cy="4267200"/>
          </a:xfrm>
        </p:spPr>
        <p:txBody>
          <a:bodyPr/>
          <a:lstStyle/>
          <a:p>
            <a:pPr marL="457200" indent="-457200" algn="l">
              <a:buBlip>
                <a:blip r:embed="rId2"/>
              </a:buBlip>
            </a:pPr>
            <a:r>
              <a:rPr lang="zh-CN" altLang="en-US" sz="2800" b="1" dirty="0"/>
              <a:t>业和因是一回事。 </a:t>
            </a:r>
            <a:endParaRPr lang="en-US" altLang="zh-CN" sz="2800" b="1" dirty="0"/>
          </a:p>
          <a:p>
            <a:pPr algn="l"/>
            <a:r>
              <a:rPr lang="zh-CN" altLang="en-US" sz="2400" dirty="0"/>
              <a:t>众生在善恶趣流转都是以各自身口意所造的善恶业为因的。</a:t>
            </a:r>
            <a:endParaRPr lang="en-US" altLang="zh-CN" sz="2400" dirty="0"/>
          </a:p>
          <a:p>
            <a:pPr marL="342900" indent="-342900" algn="l">
              <a:buBlip>
                <a:blip r:embed="rId2"/>
              </a:buBlip>
            </a:pPr>
            <a:r>
              <a:rPr lang="zh-CN" altLang="en-US" sz="2800" b="1" dirty="0"/>
              <a:t>业（因）的本性是什么？</a:t>
            </a:r>
            <a:endParaRPr lang="en-US" altLang="zh-CN" sz="2800" b="1" dirty="0"/>
          </a:p>
          <a:p>
            <a:pPr algn="l"/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业（或因）是一种特殊的能力，就像稻谷的种子，虽然我们肉眼看不出它能生出稻芽，但它确实蕴藏着这样的能力。同样，当</a:t>
            </a:r>
            <a:r>
              <a:rPr lang="zh-CN" altLang="en-US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阿赖耶识</a:t>
            </a:r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上播下一个业的“种子”，经过一段时间，在因缘成熟后，它就会产生“果”，这个果也叫报应。所以，</a:t>
            </a:r>
            <a:r>
              <a:rPr lang="zh-CN" altLang="en-US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因（或业）的本性就是阿赖耶识上这种特殊的能力</a:t>
            </a:r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。</a:t>
            </a:r>
            <a:endParaRPr lang="en-US" altLang="zh-CN" sz="2400" b="1" dirty="0"/>
          </a:p>
          <a:p>
            <a:pPr marL="342900" indent="-342900" algn="l">
              <a:buBlip>
                <a:blip r:embed="rId2"/>
              </a:buBlip>
            </a:pPr>
            <a:endParaRPr lang="en-US" altLang="zh-CN" sz="2400" b="1" dirty="0"/>
          </a:p>
          <a:p>
            <a:endParaRPr lang="zh-CN" altLang="zh-CN" dirty="0"/>
          </a:p>
        </p:txBody>
      </p:sp>
      <p:sp>
        <p:nvSpPr>
          <p:cNvPr id="6" name="标题 1"/>
          <p:cNvSpPr>
            <a:spLocks noGrp="1"/>
          </p:cNvSpPr>
          <p:nvPr>
            <p:ph type="ctrTitle"/>
          </p:nvPr>
        </p:nvSpPr>
        <p:spPr>
          <a:xfrm>
            <a:off x="381000" y="0"/>
            <a:ext cx="7772400" cy="1470025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solidFill>
                  <a:srgbClr val="C00000"/>
                </a:solidFill>
              </a:rPr>
              <a:t>因果的本体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800" dirty="0"/>
              <a:t>名词解释：</a:t>
            </a:r>
            <a:endParaRPr lang="en-US" altLang="zh-CN" sz="2800" dirty="0"/>
          </a:p>
          <a:p>
            <a:pPr algn="just"/>
            <a:r>
              <a:rPr lang="zh-CN" altLang="en-US" sz="2800" b="1" dirty="0">
                <a:solidFill>
                  <a:srgbClr val="C00000"/>
                </a:solidFill>
              </a:rPr>
              <a:t>阿赖耶识</a:t>
            </a:r>
            <a:r>
              <a:rPr lang="zh-CN" altLang="en-US" b="1" dirty="0">
                <a:solidFill>
                  <a:srgbClr val="C00000"/>
                </a:solidFill>
              </a:rPr>
              <a:t>：</a:t>
            </a:r>
            <a:r>
              <a:rPr lang="zh-CN" altLang="en-US" sz="2400" dirty="0"/>
              <a:t>梵语的译音。意译为</a:t>
            </a:r>
            <a:r>
              <a:rPr lang="en-US" altLang="zh-CN" sz="2400" dirty="0">
                <a:ea typeface="金梅毛行書" pitchFamily="49" charset="-120"/>
              </a:rPr>
              <a:t>“</a:t>
            </a:r>
            <a:r>
              <a:rPr lang="zh-CN" altLang="en-US" sz="2400" dirty="0"/>
              <a:t>藏识</a:t>
            </a:r>
            <a:r>
              <a:rPr lang="en-US" altLang="zh-CN" sz="2400" dirty="0">
                <a:ea typeface="金梅毛行書" pitchFamily="49" charset="-120"/>
              </a:rPr>
              <a:t>”</a:t>
            </a:r>
            <a:r>
              <a:rPr lang="zh-CN" altLang="en-US" sz="2400" dirty="0"/>
              <a:t>。为佛教大乘唯识宗的内在心识的第八识</a:t>
            </a:r>
            <a:r>
              <a:rPr lang="en-US" altLang="zh-CN" sz="2400" dirty="0">
                <a:ea typeface="金梅毛行書" pitchFamily="49" charset="-120"/>
              </a:rPr>
              <a:t>﹐</a:t>
            </a:r>
            <a:r>
              <a:rPr lang="zh-CN" altLang="en-US" sz="2400" dirty="0"/>
              <a:t>它含藏着一切事物的种子</a:t>
            </a:r>
            <a:r>
              <a:rPr lang="en-US" altLang="zh-CN" sz="2400" dirty="0">
                <a:ea typeface="金梅毛行書" pitchFamily="49" charset="-120"/>
              </a:rPr>
              <a:t>﹐</a:t>
            </a:r>
            <a:r>
              <a:rPr lang="zh-CN" altLang="en-US" sz="2400" dirty="0"/>
              <a:t>也是轮回的主体和解脱的依据。 </a:t>
            </a:r>
            <a:r>
              <a:rPr lang="zh-CN" altLang="en-US" sz="2400" dirty="0">
                <a:solidFill>
                  <a:schemeClr val="tx1"/>
                </a:solidFill>
              </a:rPr>
              <a:t>阿赖耶识有</a:t>
            </a:r>
            <a:r>
              <a:rPr lang="en-US" altLang="zh-CN" sz="2400" dirty="0">
                <a:ea typeface="金梅毛行書" pitchFamily="49" charset="-120"/>
              </a:rPr>
              <a:t>2</a:t>
            </a:r>
            <a:r>
              <a:rPr lang="zh-CN" altLang="en-US" sz="2400" dirty="0"/>
              <a:t>个</a:t>
            </a:r>
            <a:r>
              <a:rPr lang="zh-CN" altLang="en-US" sz="2400" dirty="0">
                <a:solidFill>
                  <a:schemeClr val="tx1"/>
                </a:solidFill>
              </a:rPr>
              <a:t>比喻，恰好说明它的功能与特色：</a:t>
            </a:r>
            <a:endParaRPr lang="en-US" altLang="zh-CN" sz="2400" dirty="0">
              <a:solidFill>
                <a:schemeClr val="tx1"/>
              </a:solidFill>
            </a:endParaRPr>
          </a:p>
          <a:p>
            <a:r>
              <a:rPr lang="zh-CN" altLang="en-US" sz="2400" dirty="0"/>
              <a:t>一、</a:t>
            </a:r>
            <a:r>
              <a:rPr lang="zh-CN" altLang="en-US" sz="2400" b="1" dirty="0"/>
              <a:t>阿赖耶识像一块田地</a:t>
            </a:r>
            <a:r>
              <a:rPr lang="zh-CN" altLang="en-US" sz="2400" dirty="0"/>
              <a:t>：播了什么种子，就生长什么果实。阿赖耶识带着前六识所造的业，不管善的、恶的，经过第七识传送给它，它都会一一接受。然后在八识田中随着业力成长，是善是恶、是幸是不幸，前面的诸识都不管了，只有第八识像一块田，让种子发芽，成为果报。</a:t>
            </a:r>
          </a:p>
          <a:p>
            <a:r>
              <a:rPr lang="zh-CN" altLang="en-US" sz="2400" dirty="0"/>
              <a:t>二、</a:t>
            </a:r>
            <a:r>
              <a:rPr lang="zh-CN" altLang="en-US" sz="2400" b="1" dirty="0"/>
              <a:t>阿赖耶识像一个仓库</a:t>
            </a:r>
            <a:r>
              <a:rPr lang="zh-CN" altLang="en-US" sz="2400" dirty="0"/>
              <a:t>：阿赖耶识就像仓库一样，存放善的，恶的。只要等到时机因缘成熟，就会显现报应。</a:t>
            </a:r>
            <a:endParaRPr lang="en-US" altLang="zh-CN" sz="2400" dirty="0"/>
          </a:p>
          <a:p>
            <a:pPr marL="0" indent="0" algn="just">
              <a:buNone/>
            </a:pPr>
            <a:endParaRPr lang="zh-CN" alt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zh-CN" altLang="zh-CN" b="1" dirty="0">
              <a:solidFill>
                <a:srgbClr val="C00000"/>
              </a:solidFill>
            </a:endParaRPr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solidFill>
                  <a:srgbClr val="C00000"/>
                </a:solidFill>
              </a:rPr>
              <a:t>因果的本体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21771" y="152400"/>
            <a:ext cx="8229600" cy="1143000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因果的分别支分</a:t>
            </a:r>
          </a:p>
        </p:txBody>
      </p:sp>
      <p:graphicFrame>
        <p:nvGraphicFramePr>
          <p:cNvPr id="2" name="图示 1"/>
          <p:cNvGraphicFramePr/>
          <p:nvPr>
            <p:extLst>
              <p:ext uri="{D42A27DB-BD31-4B8C-83A1-F6EECF244321}">
                <p14:modId xmlns:p14="http://schemas.microsoft.com/office/powerpoint/2010/main" val="794032900"/>
              </p:ext>
            </p:extLst>
          </p:nvPr>
        </p:nvGraphicFramePr>
        <p:xfrm>
          <a:off x="533400" y="1524000"/>
          <a:ext cx="80772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39" name="直接连接符 38"/>
          <p:cNvCxnSpPr/>
          <p:nvPr/>
        </p:nvCxnSpPr>
        <p:spPr>
          <a:xfrm>
            <a:off x="6324600" y="1905000"/>
            <a:ext cx="5334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 flipH="1">
            <a:off x="6324600" y="2667000"/>
            <a:ext cx="53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H="1">
            <a:off x="6324600" y="2667000"/>
            <a:ext cx="533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7772400" y="3124200"/>
            <a:ext cx="0" cy="205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/>
          <p:cNvCxnSpPr/>
          <p:nvPr/>
        </p:nvCxnSpPr>
        <p:spPr>
          <a:xfrm flipH="1">
            <a:off x="6324600" y="5181600"/>
            <a:ext cx="1447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6580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zh-CN" altLang="en-US" sz="2800" b="1" dirty="0"/>
              <a:t>一个一生行善的人为什么善无善报呢？</a:t>
            </a:r>
            <a:endParaRPr lang="en-US" altLang="zh-CN" sz="2800" b="1" dirty="0"/>
          </a:p>
          <a:p>
            <a:pPr marL="0" indent="0">
              <a:buNone/>
            </a:pPr>
            <a:r>
              <a:rPr lang="zh-CN" altLang="en-US" sz="2400" dirty="0"/>
              <a:t>现代人在因果知见上的迷惑：不了知果报成熟是需要时间和因缘的。</a:t>
            </a:r>
            <a:endParaRPr lang="en-US" altLang="zh-CN" sz="2400" dirty="0"/>
          </a:p>
          <a:p>
            <a:pPr marL="0" indent="0">
              <a:buNone/>
            </a:pPr>
            <a:r>
              <a:rPr lang="zh-CN" altLang="en-US" sz="2400" dirty="0"/>
              <a:t>业的这四种不同的能力唯有佛是全知的，其他的普通人乃至具有神通的外道和小乘阿罗汉也不能彻底了解。但我们要坚信一条：虽然现在做得很好，但如果不能清除过去世所造的恶业，其果报就会一直等着我们，这种业一旦发生果报，是没法回避的。 所以要特别注意自己的身口意，正确取舍因果。</a:t>
            </a:r>
            <a:r>
              <a:rPr lang="zh-CN" altLang="en-US" sz="2400" b="1" dirty="0">
                <a:solidFill>
                  <a:srgbClr val="FF0000"/>
                </a:solidFill>
              </a:rPr>
              <a:t>梁武帝的公案</a:t>
            </a:r>
            <a:endParaRPr lang="en-CA" altLang="zh-CN" sz="2400" b="1" dirty="0">
              <a:solidFill>
                <a:srgbClr val="FF0000"/>
              </a:solidFill>
            </a:endParaRPr>
          </a:p>
          <a:p>
            <a:pPr>
              <a:buBlip>
                <a:blip r:embed="rId2"/>
              </a:buBlip>
            </a:pPr>
            <a:r>
              <a:rPr lang="zh-CN" altLang="en-US" sz="2800" b="1" dirty="0"/>
              <a:t>外道仙人因果知见上的迷惑</a:t>
            </a:r>
            <a:endParaRPr lang="en-CA" altLang="zh-CN" sz="2800" b="1" dirty="0"/>
          </a:p>
          <a:p>
            <a:pPr marL="0" indent="0">
              <a:buNone/>
            </a:pPr>
            <a:r>
              <a:rPr lang="zh-CN" altLang="en-US" sz="2800" dirty="0"/>
              <a:t>（</a:t>
            </a:r>
            <a:r>
              <a:rPr lang="en-CA" altLang="zh-CN" sz="2800" dirty="0"/>
              <a:t>1</a:t>
            </a:r>
            <a:r>
              <a:rPr lang="zh-CN" altLang="en-US" sz="2800" dirty="0"/>
              <a:t>）</a:t>
            </a:r>
            <a:r>
              <a:rPr lang="zh-CN" altLang="en-US" sz="2400" dirty="0"/>
              <a:t>断见：否定因果存在 </a:t>
            </a:r>
            <a:r>
              <a:rPr lang="en-US" altLang="zh-CN" sz="2400" dirty="0"/>
              <a:t>– </a:t>
            </a:r>
            <a:r>
              <a:rPr lang="zh-CN" altLang="en-US" sz="2400" dirty="0"/>
              <a:t>用有漏的神通轻下结论。</a:t>
            </a:r>
            <a:endParaRPr lang="en-CA" altLang="zh-CN" sz="2400" dirty="0"/>
          </a:p>
          <a:p>
            <a:pPr marL="0" indent="0">
              <a:buNone/>
            </a:pPr>
            <a:r>
              <a:rPr lang="zh-CN" altLang="en-US" sz="2800" dirty="0"/>
              <a:t>（</a:t>
            </a:r>
            <a:r>
              <a:rPr lang="en-CA" altLang="zh-CN" sz="2800" dirty="0"/>
              <a:t>2</a:t>
            </a:r>
            <a:r>
              <a:rPr lang="zh-CN" altLang="en-US" sz="2800" dirty="0"/>
              <a:t>）</a:t>
            </a:r>
            <a:r>
              <a:rPr lang="zh-CN" altLang="en-US" sz="2400" dirty="0"/>
              <a:t>常见：认为梵天帝释是常住不灭的；</a:t>
            </a:r>
            <a:endParaRPr lang="en-CA" altLang="zh-CN" sz="2400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81800" cy="1143000"/>
          </a:xfrm>
        </p:spPr>
        <p:txBody>
          <a:bodyPr>
            <a:normAutofit/>
          </a:bodyPr>
          <a:lstStyle/>
          <a:p>
            <a:r>
              <a:rPr lang="zh-CN" altLang="en-US" b="1" dirty="0">
                <a:solidFill>
                  <a:srgbClr val="C00000"/>
                </a:solidFill>
              </a:rPr>
              <a:t>因果的疑惑</a:t>
            </a:r>
            <a:r>
              <a:rPr lang="en-US" altLang="zh-CN" b="1" dirty="0">
                <a:solidFill>
                  <a:srgbClr val="C00000"/>
                </a:solidFill>
              </a:rPr>
              <a:t>1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82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257800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zh-CN" altLang="en-US" sz="2800" b="1" dirty="0"/>
              <a:t>分析遇到病痛灾难是否完全由因果来决定的问题。</a:t>
            </a:r>
            <a:endParaRPr lang="en-US" altLang="zh-CN" sz="2800" b="1" dirty="0">
              <a:ea typeface="金梅毛行書" pitchFamily="49" charset="-120"/>
            </a:endParaRPr>
          </a:p>
          <a:p>
            <a:r>
              <a:rPr lang="zh-CN" altLang="en-US" sz="2400" b="1" dirty="0"/>
              <a:t>个别外道认为</a:t>
            </a:r>
            <a:r>
              <a:rPr lang="zh-CN" altLang="en-US" sz="2400" dirty="0"/>
              <a:t>：一切显现都是由业力来安排，一个人的一生过得好与不好，都是命中注定的，是没有办法改变的。如果像外道所讲的一切都是命中注定无法改变，那修行还有什么用呢？</a:t>
            </a:r>
            <a:r>
              <a:rPr lang="zh-CN" altLang="en-US" sz="2400" dirty="0">
                <a:solidFill>
                  <a:srgbClr val="C00000"/>
                </a:solidFill>
              </a:rPr>
              <a:t>所以佛教不承认这一观点</a:t>
            </a:r>
            <a:r>
              <a:rPr lang="zh-CN" altLang="en-US" sz="2400" dirty="0"/>
              <a:t>。</a:t>
            </a:r>
          </a:p>
          <a:p>
            <a:r>
              <a:rPr lang="zh-CN" altLang="en-US" sz="2400" b="1" dirty="0"/>
              <a:t>佛教认为</a:t>
            </a:r>
            <a:r>
              <a:rPr lang="zh-CN" altLang="en-US" sz="2400" dirty="0"/>
              <a:t>：无论病痛也好，灾难也好，都有多种因缘。有些病是前世造成的病，也叫</a:t>
            </a:r>
            <a:r>
              <a:rPr lang="zh-CN" altLang="en-US" sz="2400" dirty="0">
                <a:solidFill>
                  <a:srgbClr val="FF0000"/>
                </a:solidFill>
              </a:rPr>
              <a:t>业力病</a:t>
            </a:r>
            <a:r>
              <a:rPr lang="zh-CN" altLang="en-US" sz="2400" dirty="0"/>
              <a:t>，这种病无论花多少钱，采用多么高明的医疗手段，都无法治愈，这有可能跟因果有关系。假如你只是感冒头痛发烧，也不能排除是因果的原因，但也不是一定由前世的因所导致。所以，有些事物确实跟因果有联系，有些却跟因果没有直接的关联，佛教一直强调不堕二边，在因果上也是如此。</a:t>
            </a:r>
          </a:p>
          <a:p>
            <a:pPr marL="0" indent="0">
              <a:buNone/>
            </a:pPr>
            <a:endParaRPr lang="en-CA" altLang="zh-CN" sz="2400" dirty="0"/>
          </a:p>
          <a:p>
            <a:endParaRPr lang="zh-CN" altLang="en-US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5600" cy="1143000"/>
          </a:xfrm>
        </p:spPr>
        <p:txBody>
          <a:bodyPr>
            <a:normAutofit/>
          </a:bodyPr>
          <a:lstStyle/>
          <a:p>
            <a:r>
              <a:rPr lang="zh-CN" altLang="en-US" b="1" dirty="0">
                <a:solidFill>
                  <a:srgbClr val="C00000"/>
                </a:solidFill>
              </a:rPr>
              <a:t>因果的疑惑</a:t>
            </a:r>
            <a:r>
              <a:rPr lang="en-US" altLang="zh-CN" b="1" dirty="0">
                <a:solidFill>
                  <a:srgbClr val="C00000"/>
                </a:solidFill>
              </a:rPr>
              <a:t>2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027166"/>
      </p:ext>
    </p:extLst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1254</TotalTime>
  <Words>2441</Words>
  <Application>Microsoft Office PowerPoint</Application>
  <PresentationFormat>On-screen Show (4:3)</PresentationFormat>
  <Paragraphs>159</Paragraphs>
  <Slides>21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宋体</vt:lpstr>
      <vt:lpstr>金梅毛行書</vt:lpstr>
      <vt:lpstr>Arial</vt:lpstr>
      <vt:lpstr>Calibri</vt:lpstr>
      <vt:lpstr>默认设计模板</vt:lpstr>
      <vt:lpstr>Picture</vt:lpstr>
      <vt:lpstr> 第六课：浅谈因果关系 </vt:lpstr>
      <vt:lpstr>PowerPoint Presentation</vt:lpstr>
      <vt:lpstr>科判 </vt:lpstr>
      <vt:lpstr>因果的本体</vt:lpstr>
      <vt:lpstr>因果的本体</vt:lpstr>
      <vt:lpstr>因果的本体</vt:lpstr>
      <vt:lpstr>因果的分别支分</vt:lpstr>
      <vt:lpstr>因果的疑惑1</vt:lpstr>
      <vt:lpstr>因果的疑惑2</vt:lpstr>
      <vt:lpstr>因果的疑惑3</vt:lpstr>
      <vt:lpstr>PowerPoint Presentation</vt:lpstr>
      <vt:lpstr>定业与不定业的转化</vt:lpstr>
      <vt:lpstr>定业与不定业的转化</vt:lpstr>
      <vt:lpstr>定业与不定业的转化</vt:lpstr>
      <vt:lpstr>定业与不定业的转化</vt:lpstr>
      <vt:lpstr>定业与不定业的转化</vt:lpstr>
      <vt:lpstr>证明因果的存在</vt:lpstr>
      <vt:lpstr>PowerPoint Presentation</vt:lpstr>
      <vt:lpstr>三种错误观点： 一切由业力安排，命中注定无法改变 有善良的人生活不如意，也有做恶的人荣华富贵，故因果 不存在 恶行违背宗教信仰，所以不能行恶</vt:lpstr>
      <vt:lpstr>PowerPoint Presentation</vt:lpstr>
      <vt:lpstr>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Lincorp</dc:creator>
  <cp:lastModifiedBy>Li, Danny</cp:lastModifiedBy>
  <cp:revision>69</cp:revision>
  <cp:lastPrinted>1601-01-01T00:00:00Z</cp:lastPrinted>
  <dcterms:created xsi:type="dcterms:W3CDTF">1601-01-01T00:00:00Z</dcterms:created>
  <dcterms:modified xsi:type="dcterms:W3CDTF">2017-08-08T14:38:28Z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