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anose="05000000000000000000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anose="05000000000000000000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108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1445567"/>
            <a:ext cx="7086600" cy="1310467"/>
          </a:xfrm>
        </p:spPr>
        <p:txBody>
          <a:bodyPr/>
          <a:lstStyle/>
          <a:p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课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前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简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诵</a:t>
            </a:r>
            <a:endParaRPr kumimoji="1" lang="zh-CN" altLang="en-US" sz="66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sz="8800" dirty="0"/>
              <a:t>课前简诵</a:t>
            </a:r>
            <a:endParaRPr kumimoji="1" lang="zh-CN" altLang="en-US" sz="8800" dirty="0"/>
          </a:p>
        </p:txBody>
      </p:sp>
      <p:pic>
        <p:nvPicPr>
          <p:cNvPr id="4" name="图片 3" descr="20130801041747316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67" y="891120"/>
            <a:ext cx="6769244" cy="2296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0" y="739588"/>
            <a:ext cx="3789363" cy="1385774"/>
          </a:xfrm>
        </p:spPr>
        <p:txBody>
          <a:bodyPr/>
          <a:lstStyle/>
          <a:p>
            <a:r>
              <a:rPr kumimoji="1" lang="zh-CN" altLang="en-US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加倍咒</a:t>
            </a:r>
            <a:endParaRPr kumimoji="1" lang="zh-CN" altLang="en-US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7" name="图片占位符 6" descr="wKhQdFR36LWEbwxIAAAAAL9jqSE805.jpg"/>
          <p:cNvPicPr>
            <a:picLocks noGrp="1" noChangeAspect="1"/>
          </p:cNvPicPr>
          <p:nvPr>
            <p:ph type="pic"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-817" r="27581" b="6586"/>
          <a:stretch>
            <a:fillRect/>
          </a:stretch>
        </p:blipFill>
        <p:spPr>
          <a:xfrm>
            <a:off x="980043" y="986228"/>
            <a:ext cx="3397727" cy="4904120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944720" y="2337224"/>
            <a:ext cx="3661038" cy="3742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嗡 </a:t>
            </a:r>
            <a:endParaRPr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桑巴</a:t>
            </a:r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RA 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桑巴</a:t>
            </a:r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RA </a:t>
            </a:r>
            <a:endParaRPr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波玛纳萨</a:t>
            </a:r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RA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玛哈</a:t>
            </a:r>
            <a:endParaRPr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臧巴巴吽啪德所哈</a:t>
            </a:r>
            <a:r>
              <a:rPr lang="zh-CN" altLang="en-US" sz="3200" b="1" baseline="-25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｛三遍｝</a:t>
            </a:r>
            <a:endParaRPr kumimoji="1" lang="zh-CN" altLang="en-US" sz="3200" b="1" baseline="-250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9643" y="739588"/>
            <a:ext cx="3466269" cy="895119"/>
          </a:xfrm>
        </p:spPr>
        <p:txBody>
          <a:bodyPr/>
          <a:lstStyle/>
          <a:p>
            <a:r>
              <a:rPr kumimoji="1"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皈依发心</a:t>
            </a:r>
            <a:endParaRPr kumimoji="1" lang="zh-CN" altLang="en-US" sz="40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77770" y="2057400"/>
            <a:ext cx="4148073" cy="365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诸佛正法贤圣三宝尊，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从今直至菩提永皈依。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我以所修施等诸资粮，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为利有情故愿大觉成！</a:t>
            </a:r>
            <a:endParaRPr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｛</a:t>
            </a:r>
            <a:r>
              <a:rPr kumimoji="1"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三遍｝</a:t>
            </a:r>
            <a:endParaRPr kumimoji="1" lang="zh-CN" altLang="en-US" sz="2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idx="1"/>
          </p:nvPr>
        </p:nvPicPr>
        <p:blipFill rotWithShape="1">
          <a:blip r:embed="rId1" cstate="print"/>
          <a:srcRect l="5536" r="8450"/>
          <a:stretch>
            <a:fillRect/>
          </a:stretch>
        </p:blipFill>
        <p:spPr>
          <a:xfrm>
            <a:off x="1088136" y="1634707"/>
            <a:ext cx="2600541" cy="408029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89023" y="274637"/>
            <a:ext cx="7272339" cy="4440344"/>
          </a:xfrm>
        </p:spPr>
        <p:txBody>
          <a:bodyPr/>
          <a:lstStyle/>
          <a:p>
            <a:pPr algn="l"/>
            <a:r>
              <a:rPr lang="en-US" altLang="zh-CN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 </a:t>
            </a:r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四</a:t>
            </a:r>
            <a:r>
              <a:rPr lang="en-US" altLang="zh-CN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无</a:t>
            </a:r>
            <a:r>
              <a:rPr lang="en-US" altLang="zh-CN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量</a:t>
            </a:r>
            <a:r>
              <a:rPr lang="en-US" altLang="zh-CN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心</a:t>
            </a:r>
            <a:br>
              <a:rPr lang="en-US" altLang="zh-CN" sz="2800" dirty="0"/>
            </a:br>
            <a:r>
              <a:rPr lang="en-US" altLang="zh-CN" sz="2800" dirty="0"/>
              <a:t>    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愿诸众生永具安乐及安乐因，</a:t>
            </a:r>
            <a: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b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愿诸众生永离众苦及众苦因，</a:t>
            </a:r>
            <a:b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愿诸众生永具无苦之乐、我心喜悦，</a:t>
            </a:r>
            <a:b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愿诸众生远离贪嗔之心、住平等舍。</a:t>
            </a:r>
            <a:endParaRPr kumimoji="1" lang="zh-CN" altLang="en-US" sz="32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7" name="内容占位符 6" descr="2660782954862934059.jpg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595" r="20778" b="34595"/>
          <a:stretch>
            <a:fillRect/>
          </a:stretch>
        </p:blipFill>
        <p:spPr>
          <a:xfrm>
            <a:off x="1405210" y="4606901"/>
            <a:ext cx="6769330" cy="141128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162381"/>
          </a:xfrm>
        </p:spPr>
        <p:txBody>
          <a:bodyPr/>
          <a:lstStyle/>
          <a:p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课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后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简</a:t>
            </a:r>
            <a:r>
              <a:rPr kumimoji="1" lang="en-US" altLang="zh-CN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66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诵</a:t>
            </a:r>
            <a:endParaRPr kumimoji="1" lang="zh-CN" altLang="en-US" sz="66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7" name="图片 6" descr="0.jpe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27" y="3666566"/>
            <a:ext cx="5728934" cy="2007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932363" y="999738"/>
            <a:ext cx="2647665" cy="756558"/>
          </a:xfrm>
        </p:spPr>
        <p:txBody>
          <a:bodyPr/>
          <a:lstStyle/>
          <a:p>
            <a:r>
              <a:rPr kumimoji="1" lang="zh-CN" altLang="en-US" sz="48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回</a:t>
            </a:r>
            <a:r>
              <a:rPr kumimoji="1" lang="en-US" altLang="zh-CN" sz="48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kumimoji="1" lang="zh-CN" altLang="en-US" sz="48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向</a:t>
            </a:r>
            <a:endParaRPr kumimoji="1" lang="zh-CN" altLang="en-US" sz="48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526399" y="2014151"/>
            <a:ext cx="3594096" cy="3470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此福已得一切智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摧伏一切过患敌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生老病死犹波涛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愿度有海诸有情</a:t>
            </a:r>
            <a:endParaRPr kumimoji="1"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占位符 8" descr="images-4.jpeg"/>
          <p:cNvPicPr>
            <a:picLocks noGrp="1" noChangeAspect="1"/>
          </p:cNvPicPr>
          <p:nvPr>
            <p:ph type="pic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26"/>
          <a:stretch>
            <a:fillRect/>
          </a:stretch>
        </p:blipFill>
        <p:spPr>
          <a:xfrm>
            <a:off x="1053908" y="1350996"/>
            <a:ext cx="2837443" cy="4459253"/>
          </a:xfr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89024" y="2607425"/>
            <a:ext cx="7272339" cy="3296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文殊师利勇猛智</a:t>
            </a:r>
            <a:r>
              <a:rPr kumimoji="1"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普贤慧行亦复然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ctr">
              <a:buNone/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我今回向诸善根</a:t>
            </a:r>
            <a:r>
              <a:rPr kumimoji="1"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随彼一切常修学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ctr">
              <a:buNone/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三世诸佛所称叹</a:t>
            </a:r>
            <a:r>
              <a:rPr kumimoji="1"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如是最胜诸大愿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ctr">
              <a:buNone/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我今回向诸善根</a:t>
            </a:r>
            <a:r>
              <a:rPr kumimoji="1"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为得普贤殊胜行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endParaRPr kumimoji="1" lang="zh-CN" altLang="en-US" b="1" dirty="0"/>
          </a:p>
        </p:txBody>
      </p:sp>
      <p:pic>
        <p:nvPicPr>
          <p:cNvPr id="7" name="图片 6" descr="117340861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607949"/>
            <a:ext cx="7272339" cy="160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932363" y="988541"/>
            <a:ext cx="2296340" cy="939114"/>
          </a:xfrm>
        </p:spPr>
        <p:txBody>
          <a:bodyPr/>
          <a:lstStyle/>
          <a:p>
            <a:r>
              <a:rPr kumimoji="1" lang="zh-CN" altLang="en-US" sz="40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发愿文</a:t>
            </a:r>
            <a:endParaRPr kumimoji="1" lang="zh-CN" altLang="en-US" sz="40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324865" y="2088292"/>
            <a:ext cx="3782117" cy="3626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生生世世不离师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恒时享用胜法乐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圆满地道功德已</a:t>
            </a:r>
            <a:endParaRPr kumimoji="1" lang="en-US" altLang="zh-CN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唯愿速得金刚持</a:t>
            </a:r>
            <a:endParaRPr kumimoji="1"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idx="1"/>
          </p:nvPr>
        </p:nvPicPr>
        <p:blipFill rotWithShape="1">
          <a:blip r:embed="rId1" cstate="print"/>
          <a:srcRect l="-1" t="1177" r="2247" b="2065"/>
          <a:stretch>
            <a:fillRect/>
          </a:stretch>
        </p:blipFill>
        <p:spPr>
          <a:xfrm>
            <a:off x="1351164" y="1405036"/>
            <a:ext cx="2675304" cy="430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83605" y="2150075"/>
            <a:ext cx="7077758" cy="3976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以佛所获三身之加持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法性不变真谛之加持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僧众不退意乐之加持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如是回向发愿悉成就！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达雅它，班赞哲雅阿瓦波达呢耶所哈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嗡啊吽</a:t>
            </a:r>
            <a: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1"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班扎格热巴玛色德吽！</a:t>
            </a:r>
            <a:br>
              <a:rPr kumimoji="1" lang="en-US" altLang="zh-CN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kumimoji="1" lang="zh-CN" altLang="en-US" sz="3200" baseline="-25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｛三遍｝</a:t>
            </a:r>
            <a:endParaRPr kumimoji="1" lang="zh-CN" altLang="en-US" sz="3200" baseline="-250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5" name="Picture 4" descr="坛城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90584" y="316265"/>
            <a:ext cx="5955957" cy="154672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024" y="4127157"/>
            <a:ext cx="7272339" cy="147045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传统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>
            <a:fillRect/>
          </a:stretch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传统.thmx</Template>
  <TotalTime>0</TotalTime>
  <Words>405</Words>
  <Application>WPS 演示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华文隶书</vt:lpstr>
      <vt:lpstr>华文楷体</vt:lpstr>
      <vt:lpstr>Candara</vt:lpstr>
      <vt:lpstr>微软雅黑</vt:lpstr>
      <vt:lpstr>Arial Unicode MS</vt:lpstr>
      <vt:lpstr>Calibri</vt:lpstr>
      <vt:lpstr>传统</vt:lpstr>
      <vt:lpstr>课 前 简 诵</vt:lpstr>
      <vt:lpstr>加倍咒</vt:lpstr>
      <vt:lpstr>皈依发心</vt:lpstr>
      <vt:lpstr>        四 无 量 心     愿诸众生永具安乐及安乐因，          愿诸众生永离众苦及众苦因，    愿诸众生永具无苦之乐、我心喜悦，    愿诸众生远离贪嗔之心、住平等舍。</vt:lpstr>
      <vt:lpstr>课 后 简 诵</vt:lpstr>
      <vt:lpstr>回 向</vt:lpstr>
      <vt:lpstr>PowerPoint 演示文稿</vt:lpstr>
      <vt:lpstr>发愿文</vt:lpstr>
      <vt:lpstr>以佛所获三身之加持 法性不变真谛之加持 僧众不退意乐之加持   如是回向发愿悉成就！  达雅它，班赞哲雅阿瓦波达呢耶所哈  嗡啊吽  班扎格热巴玛色德吽！ ｛三遍｝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 前 简 诵</dc:title>
  <dc:creator>zhang</dc:creator>
  <cp:lastModifiedBy>赵娟</cp:lastModifiedBy>
  <cp:revision>29</cp:revision>
  <dcterms:created xsi:type="dcterms:W3CDTF">2016-06-29T00:35:00Z</dcterms:created>
  <dcterms:modified xsi:type="dcterms:W3CDTF">2018-05-26T02:10:01Z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