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68" r:id="rId3"/>
    <p:sldId id="293" r:id="rId4"/>
    <p:sldId id="259" r:id="rId5"/>
    <p:sldId id="256" r:id="rId6"/>
    <p:sldId id="264" r:id="rId7"/>
    <p:sldId id="265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FFD47D"/>
    <a:srgbClr val="E29700"/>
    <a:srgbClr val="FFB219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59" autoAdjust="0"/>
  </p:normalViewPr>
  <p:slideViewPr>
    <p:cSldViewPr>
      <p:cViewPr varScale="1">
        <p:scale>
          <a:sx n="89" d="100"/>
          <a:sy n="89" d="100"/>
        </p:scale>
        <p:origin x="112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AAB2B7-7E52-4226-BBB5-67D0EE8F21E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7047E3-ECB8-4983-8971-C38D9E0A3D42}">
      <dgm:prSet phldrT="[Text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ctr"/>
          <a:r>
            <a:rPr lang="zh-CN" altLang="en-US" sz="3600" dirty="0" smtClean="0">
              <a:solidFill>
                <a:srgbClr val="C00000"/>
              </a:solidFill>
              <a:latin typeface="DengXian" panose="02010600030101010101" pitchFamily="2" charset="-122"/>
              <a:ea typeface="DengXian" panose="02010600030101010101" pitchFamily="2" charset="-122"/>
            </a:rPr>
            <a:t>戒杀的三种层次</a:t>
          </a:r>
          <a:endParaRPr lang="en-US" sz="3600" dirty="0">
            <a:solidFill>
              <a:srgbClr val="C00000"/>
            </a:solidFill>
            <a:latin typeface="DengXian" panose="02010600030101010101" pitchFamily="2" charset="-122"/>
            <a:ea typeface="DengXian" panose="02010600030101010101" pitchFamily="2" charset="-122"/>
          </a:endParaRPr>
        </a:p>
      </dgm:t>
    </dgm:pt>
    <dgm:pt modelId="{629A0B8D-C7D7-4BDD-B79F-C25BA738F193}" type="parTrans" cxnId="{0FFA5380-C4A4-4AB2-8D5F-F0F20E01C249}">
      <dgm:prSet/>
      <dgm:spPr/>
      <dgm:t>
        <a:bodyPr/>
        <a:lstStyle/>
        <a:p>
          <a:pPr algn="l"/>
          <a:endParaRPr lang="en-US"/>
        </a:p>
      </dgm:t>
    </dgm:pt>
    <dgm:pt modelId="{EF5F2DF6-5C0E-4548-A9EB-9420B30EF96C}" type="sibTrans" cxnId="{0FFA5380-C4A4-4AB2-8D5F-F0F20E01C249}">
      <dgm:prSet/>
      <dgm:spPr/>
      <dgm:t>
        <a:bodyPr/>
        <a:lstStyle/>
        <a:p>
          <a:pPr algn="l"/>
          <a:endParaRPr lang="en-US"/>
        </a:p>
      </dgm:t>
    </dgm:pt>
    <dgm:pt modelId="{F6F00E59-717C-4D6C-90CC-C03DFC84581D}">
      <dgm:prSet phldrT="[Text]" custT="1"/>
      <dgm:spPr/>
      <dgm:t>
        <a:bodyPr/>
        <a:lstStyle/>
        <a:p>
          <a:pPr algn="l"/>
          <a:r>
            <a:rPr lang="zh-CN" altLang="en-US" sz="2000" dirty="0" smtClean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</a:rPr>
            <a:t>最低层次 </a:t>
          </a:r>
          <a:r>
            <a:rPr lang="en-US" altLang="zh-CN" sz="2000" dirty="0" smtClean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</a:rPr>
            <a:t>– </a:t>
          </a:r>
          <a:r>
            <a:rPr lang="zh-CN" altLang="en-US" sz="2000" dirty="0" smtClean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</a:rPr>
            <a:t>做不到不杀害所有生命时，选择戒杀部分动物，从发誓不杀害一些动物开始</a:t>
          </a:r>
          <a:endParaRPr lang="en-US" sz="2000" dirty="0">
            <a:solidFill>
              <a:schemeClr val="tx1"/>
            </a:solidFill>
            <a:latin typeface="DengXian" panose="02010600030101010101" pitchFamily="2" charset="-122"/>
            <a:ea typeface="DengXian" panose="02010600030101010101" pitchFamily="2" charset="-122"/>
          </a:endParaRPr>
        </a:p>
      </dgm:t>
    </dgm:pt>
    <dgm:pt modelId="{1D2714D3-8A3E-4C39-818F-2C567114FA69}" type="parTrans" cxnId="{11593CA0-31F4-4B57-BFC3-7CEFABC6080D}">
      <dgm:prSet/>
      <dgm:spPr/>
      <dgm:t>
        <a:bodyPr/>
        <a:lstStyle/>
        <a:p>
          <a:pPr algn="l"/>
          <a:endParaRPr lang="en-US"/>
        </a:p>
      </dgm:t>
    </dgm:pt>
    <dgm:pt modelId="{DE0DF0AD-B9DF-4071-AA30-332BC4D3FB32}" type="sibTrans" cxnId="{11593CA0-31F4-4B57-BFC3-7CEFABC6080D}">
      <dgm:prSet/>
      <dgm:spPr/>
      <dgm:t>
        <a:bodyPr/>
        <a:lstStyle/>
        <a:p>
          <a:pPr algn="l"/>
          <a:endParaRPr lang="en-US"/>
        </a:p>
      </dgm:t>
    </dgm:pt>
    <dgm:pt modelId="{A268A4C3-71D7-49F2-932B-26740AE60C6B}">
      <dgm:prSet phldrT="[Text]" custT="1"/>
      <dgm:spPr/>
      <dgm:t>
        <a:bodyPr/>
        <a:lstStyle/>
        <a:p>
          <a:pPr algn="l"/>
          <a:r>
            <a:rPr lang="zh-CN" altLang="en-US" sz="2000" dirty="0" smtClean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</a:rPr>
            <a:t>中等层次 </a:t>
          </a:r>
          <a:r>
            <a:rPr lang="en-US" altLang="zh-CN" sz="2000" dirty="0" smtClean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</a:rPr>
            <a:t>– </a:t>
          </a:r>
          <a:r>
            <a:rPr lang="zh-CN" altLang="en-US" sz="2000" dirty="0" smtClean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</a:rPr>
            <a:t>只有到遇到命难时才杀生，此外绝不杀害任何生命</a:t>
          </a:r>
          <a:endParaRPr lang="en-US" sz="2000" dirty="0">
            <a:solidFill>
              <a:schemeClr val="tx1"/>
            </a:solidFill>
            <a:latin typeface="DengXian" panose="02010600030101010101" pitchFamily="2" charset="-122"/>
            <a:ea typeface="DengXian" panose="02010600030101010101" pitchFamily="2" charset="-122"/>
          </a:endParaRPr>
        </a:p>
      </dgm:t>
    </dgm:pt>
    <dgm:pt modelId="{C9A8A962-B9D9-4022-85E7-AA0669FC22F9}" type="parTrans" cxnId="{EFE84F3C-B88B-4E57-B062-413CEBECE3B2}">
      <dgm:prSet/>
      <dgm:spPr/>
      <dgm:t>
        <a:bodyPr/>
        <a:lstStyle/>
        <a:p>
          <a:pPr algn="l"/>
          <a:endParaRPr lang="en-US"/>
        </a:p>
      </dgm:t>
    </dgm:pt>
    <dgm:pt modelId="{EC65271C-5BE1-4932-88CF-4E9A8752BE37}" type="sibTrans" cxnId="{EFE84F3C-B88B-4E57-B062-413CEBECE3B2}">
      <dgm:prSet/>
      <dgm:spPr/>
      <dgm:t>
        <a:bodyPr/>
        <a:lstStyle/>
        <a:p>
          <a:pPr algn="l"/>
          <a:endParaRPr lang="en-US"/>
        </a:p>
      </dgm:t>
    </dgm:pt>
    <dgm:pt modelId="{F112DF54-1D13-4A6C-8BF6-DDC40EEA117C}">
      <dgm:prSet phldrT="[Text]" custT="1"/>
      <dgm:spPr/>
      <dgm:t>
        <a:bodyPr/>
        <a:lstStyle/>
        <a:p>
          <a:pPr algn="l"/>
          <a:r>
            <a:rPr lang="zh-CN" altLang="en-US" sz="2000" dirty="0" smtClean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</a:rPr>
            <a:t>高等层次 </a:t>
          </a:r>
          <a:r>
            <a:rPr lang="en-US" altLang="zh-CN" sz="2000" dirty="0" smtClean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</a:rPr>
            <a:t>– </a:t>
          </a:r>
          <a:r>
            <a:rPr lang="zh-CN" altLang="en-US" sz="2000" dirty="0" smtClean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</a:rPr>
            <a:t>遇到任何困难也绝不杀害任何生命</a:t>
          </a:r>
          <a:endParaRPr lang="en-US" sz="2000" dirty="0">
            <a:solidFill>
              <a:schemeClr val="tx1"/>
            </a:solidFill>
            <a:latin typeface="DengXian" panose="02010600030101010101" pitchFamily="2" charset="-122"/>
            <a:ea typeface="DengXian" panose="02010600030101010101" pitchFamily="2" charset="-122"/>
          </a:endParaRPr>
        </a:p>
      </dgm:t>
    </dgm:pt>
    <dgm:pt modelId="{AA79931C-529D-44EC-A614-EA0E3A1E1194}" type="parTrans" cxnId="{31A955B9-EB9F-471B-9A6E-08DFFB3BE9E2}">
      <dgm:prSet/>
      <dgm:spPr/>
      <dgm:t>
        <a:bodyPr/>
        <a:lstStyle/>
        <a:p>
          <a:pPr algn="l"/>
          <a:endParaRPr lang="en-US"/>
        </a:p>
      </dgm:t>
    </dgm:pt>
    <dgm:pt modelId="{F2F72927-0788-41FF-8179-C5C8CE9A56B9}" type="sibTrans" cxnId="{31A955B9-EB9F-471B-9A6E-08DFFB3BE9E2}">
      <dgm:prSet/>
      <dgm:spPr/>
      <dgm:t>
        <a:bodyPr/>
        <a:lstStyle/>
        <a:p>
          <a:pPr algn="l"/>
          <a:endParaRPr lang="en-US"/>
        </a:p>
      </dgm:t>
    </dgm:pt>
    <dgm:pt modelId="{7F4B8166-2460-4DC1-BB38-B8B8282AAE27}" type="pres">
      <dgm:prSet presAssocID="{A1AAB2B7-7E52-4226-BBB5-67D0EE8F21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A2550E-928E-49B3-AB46-73E8406FF4D5}" type="pres">
      <dgm:prSet presAssocID="{037047E3-ECB8-4983-8971-C38D9E0A3D42}" presName="root1" presStyleCnt="0"/>
      <dgm:spPr/>
    </dgm:pt>
    <dgm:pt modelId="{BB8E25F4-6B48-4880-BE68-BBCD0405722E}" type="pres">
      <dgm:prSet presAssocID="{037047E3-ECB8-4983-8971-C38D9E0A3D42}" presName="LevelOneTextNode" presStyleLbl="node0" presStyleIdx="0" presStyleCnt="1" custAng="5400000" custScaleX="77356" custScaleY="81145" custLinFactNeighborX="-61235" custLinFactNeighborY="32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D48756-2FB0-4F58-95FC-BD6CE2A9E61E}" type="pres">
      <dgm:prSet presAssocID="{037047E3-ECB8-4983-8971-C38D9E0A3D42}" presName="level2hierChild" presStyleCnt="0"/>
      <dgm:spPr/>
    </dgm:pt>
    <dgm:pt modelId="{658E3693-A22B-4F40-A7EE-EEE6471A2849}" type="pres">
      <dgm:prSet presAssocID="{1D2714D3-8A3E-4C39-818F-2C567114FA69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B84B37EE-1F38-42DD-B7D1-C920A826F7EC}" type="pres">
      <dgm:prSet presAssocID="{1D2714D3-8A3E-4C39-818F-2C567114FA69}" presName="connTx" presStyleLbl="parChTrans1D2" presStyleIdx="0" presStyleCnt="3"/>
      <dgm:spPr/>
      <dgm:t>
        <a:bodyPr/>
        <a:lstStyle/>
        <a:p>
          <a:endParaRPr lang="en-US"/>
        </a:p>
      </dgm:t>
    </dgm:pt>
    <dgm:pt modelId="{34ACCFEF-9FAA-451E-8691-4C75855F198D}" type="pres">
      <dgm:prSet presAssocID="{F6F00E59-717C-4D6C-90CC-C03DFC84581D}" presName="root2" presStyleCnt="0"/>
      <dgm:spPr/>
    </dgm:pt>
    <dgm:pt modelId="{E82FEE59-8853-4481-8EFB-26B82CFEF8B5}" type="pres">
      <dgm:prSet presAssocID="{F6F00E59-717C-4D6C-90CC-C03DFC84581D}" presName="LevelTwoTextNode" presStyleLbl="node2" presStyleIdx="0" presStyleCnt="3" custScaleX="148257" custScaleY="174609" custLinFactNeighborX="44256" custLinFactNeighborY="36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CF5879-4FF7-4D59-8B66-618708D64533}" type="pres">
      <dgm:prSet presAssocID="{F6F00E59-717C-4D6C-90CC-C03DFC84581D}" presName="level3hierChild" presStyleCnt="0"/>
      <dgm:spPr/>
    </dgm:pt>
    <dgm:pt modelId="{A811155E-7E54-4E90-9347-89A282DD0F88}" type="pres">
      <dgm:prSet presAssocID="{C9A8A962-B9D9-4022-85E7-AA0669FC22F9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62C934FA-1FA8-4009-991B-8DAAA745E583}" type="pres">
      <dgm:prSet presAssocID="{C9A8A962-B9D9-4022-85E7-AA0669FC22F9}" presName="connTx" presStyleLbl="parChTrans1D2" presStyleIdx="1" presStyleCnt="3"/>
      <dgm:spPr/>
      <dgm:t>
        <a:bodyPr/>
        <a:lstStyle/>
        <a:p>
          <a:endParaRPr lang="en-US"/>
        </a:p>
      </dgm:t>
    </dgm:pt>
    <dgm:pt modelId="{98E7959C-7070-47F3-8CC2-6D2FDCE9D905}" type="pres">
      <dgm:prSet presAssocID="{A268A4C3-71D7-49F2-932B-26740AE60C6B}" presName="root2" presStyleCnt="0"/>
      <dgm:spPr/>
    </dgm:pt>
    <dgm:pt modelId="{AC4C0811-AAA3-42FA-8315-89FF313DF284}" type="pres">
      <dgm:prSet presAssocID="{A268A4C3-71D7-49F2-932B-26740AE60C6B}" presName="LevelTwoTextNode" presStyleLbl="node2" presStyleIdx="1" presStyleCnt="3" custScaleX="148257" custScaleY="141797" custLinFactNeighborX="44256" custLinFactNeighborY="-27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EDCCDB-0FE4-42B0-A698-5DDF80AFC9C3}" type="pres">
      <dgm:prSet presAssocID="{A268A4C3-71D7-49F2-932B-26740AE60C6B}" presName="level3hierChild" presStyleCnt="0"/>
      <dgm:spPr/>
    </dgm:pt>
    <dgm:pt modelId="{52CA8E1F-BFF7-4CFC-8130-F2339752C07F}" type="pres">
      <dgm:prSet presAssocID="{AA79931C-529D-44EC-A614-EA0E3A1E1194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7B009EE9-FB13-47C1-BB4D-9C093BD9A1C5}" type="pres">
      <dgm:prSet presAssocID="{AA79931C-529D-44EC-A614-EA0E3A1E1194}" presName="connTx" presStyleLbl="parChTrans1D2" presStyleIdx="2" presStyleCnt="3"/>
      <dgm:spPr/>
      <dgm:t>
        <a:bodyPr/>
        <a:lstStyle/>
        <a:p>
          <a:endParaRPr lang="en-US"/>
        </a:p>
      </dgm:t>
    </dgm:pt>
    <dgm:pt modelId="{EE7646C6-2D74-4DED-99EF-5B7CA5060E76}" type="pres">
      <dgm:prSet presAssocID="{F112DF54-1D13-4A6C-8BF6-DDC40EEA117C}" presName="root2" presStyleCnt="0"/>
      <dgm:spPr/>
    </dgm:pt>
    <dgm:pt modelId="{D6543AD6-44E4-4C4B-AEB3-A4A695FFA4E0}" type="pres">
      <dgm:prSet presAssocID="{F112DF54-1D13-4A6C-8BF6-DDC40EEA117C}" presName="LevelTwoTextNode" presStyleLbl="node2" presStyleIdx="2" presStyleCnt="3" custScaleX="148257" custScaleY="139552" custLinFactNeighborX="44256" custLinFactNeighborY="8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DFD827-16DE-4DB5-92C2-8E1644D2D91A}" type="pres">
      <dgm:prSet presAssocID="{F112DF54-1D13-4A6C-8BF6-DDC40EEA117C}" presName="level3hierChild" presStyleCnt="0"/>
      <dgm:spPr/>
    </dgm:pt>
  </dgm:ptLst>
  <dgm:cxnLst>
    <dgm:cxn modelId="{11593CA0-31F4-4B57-BFC3-7CEFABC6080D}" srcId="{037047E3-ECB8-4983-8971-C38D9E0A3D42}" destId="{F6F00E59-717C-4D6C-90CC-C03DFC84581D}" srcOrd="0" destOrd="0" parTransId="{1D2714D3-8A3E-4C39-818F-2C567114FA69}" sibTransId="{DE0DF0AD-B9DF-4071-AA30-332BC4D3FB32}"/>
    <dgm:cxn modelId="{44D63E07-996A-4E75-888D-0EA207E3F782}" type="presOf" srcId="{1D2714D3-8A3E-4C39-818F-2C567114FA69}" destId="{B84B37EE-1F38-42DD-B7D1-C920A826F7EC}" srcOrd="1" destOrd="0" presId="urn:microsoft.com/office/officeart/2008/layout/HorizontalMultiLevelHierarchy"/>
    <dgm:cxn modelId="{31A955B9-EB9F-471B-9A6E-08DFFB3BE9E2}" srcId="{037047E3-ECB8-4983-8971-C38D9E0A3D42}" destId="{F112DF54-1D13-4A6C-8BF6-DDC40EEA117C}" srcOrd="2" destOrd="0" parTransId="{AA79931C-529D-44EC-A614-EA0E3A1E1194}" sibTransId="{F2F72927-0788-41FF-8179-C5C8CE9A56B9}"/>
    <dgm:cxn modelId="{658B3116-158F-4A31-83C4-E7FD24A6FE54}" type="presOf" srcId="{1D2714D3-8A3E-4C39-818F-2C567114FA69}" destId="{658E3693-A22B-4F40-A7EE-EEE6471A2849}" srcOrd="0" destOrd="0" presId="urn:microsoft.com/office/officeart/2008/layout/HorizontalMultiLevelHierarchy"/>
    <dgm:cxn modelId="{97004704-2026-49E1-8A81-0047438DADE1}" type="presOf" srcId="{A1AAB2B7-7E52-4226-BBB5-67D0EE8F21EC}" destId="{7F4B8166-2460-4DC1-BB38-B8B8282AAE27}" srcOrd="0" destOrd="0" presId="urn:microsoft.com/office/officeart/2008/layout/HorizontalMultiLevelHierarchy"/>
    <dgm:cxn modelId="{D8E6B3D7-EA03-4CC3-8BC8-971DF23A32F4}" type="presOf" srcId="{F6F00E59-717C-4D6C-90CC-C03DFC84581D}" destId="{E82FEE59-8853-4481-8EFB-26B82CFEF8B5}" srcOrd="0" destOrd="0" presId="urn:microsoft.com/office/officeart/2008/layout/HorizontalMultiLevelHierarchy"/>
    <dgm:cxn modelId="{1A9548FC-A08B-48C4-AF87-2F26480942EF}" type="presOf" srcId="{F112DF54-1D13-4A6C-8BF6-DDC40EEA117C}" destId="{D6543AD6-44E4-4C4B-AEB3-A4A695FFA4E0}" srcOrd="0" destOrd="0" presId="urn:microsoft.com/office/officeart/2008/layout/HorizontalMultiLevelHierarchy"/>
    <dgm:cxn modelId="{EFE84F3C-B88B-4E57-B062-413CEBECE3B2}" srcId="{037047E3-ECB8-4983-8971-C38D9E0A3D42}" destId="{A268A4C3-71D7-49F2-932B-26740AE60C6B}" srcOrd="1" destOrd="0" parTransId="{C9A8A962-B9D9-4022-85E7-AA0669FC22F9}" sibTransId="{EC65271C-5BE1-4932-88CF-4E9A8752BE37}"/>
    <dgm:cxn modelId="{5FB9FCC4-287C-4224-8270-8FA0BC8E26A3}" type="presOf" srcId="{C9A8A962-B9D9-4022-85E7-AA0669FC22F9}" destId="{62C934FA-1FA8-4009-991B-8DAAA745E583}" srcOrd="1" destOrd="0" presId="urn:microsoft.com/office/officeart/2008/layout/HorizontalMultiLevelHierarchy"/>
    <dgm:cxn modelId="{C58553D6-91F2-44E5-AF24-34BBBC2B5BD0}" type="presOf" srcId="{037047E3-ECB8-4983-8971-C38D9E0A3D42}" destId="{BB8E25F4-6B48-4880-BE68-BBCD0405722E}" srcOrd="0" destOrd="0" presId="urn:microsoft.com/office/officeart/2008/layout/HorizontalMultiLevelHierarchy"/>
    <dgm:cxn modelId="{0FFA5380-C4A4-4AB2-8D5F-F0F20E01C249}" srcId="{A1AAB2B7-7E52-4226-BBB5-67D0EE8F21EC}" destId="{037047E3-ECB8-4983-8971-C38D9E0A3D42}" srcOrd="0" destOrd="0" parTransId="{629A0B8D-C7D7-4BDD-B79F-C25BA738F193}" sibTransId="{EF5F2DF6-5C0E-4548-A9EB-9420B30EF96C}"/>
    <dgm:cxn modelId="{8D9E92BC-2B79-4CB4-B575-FD7FBCAE3F18}" type="presOf" srcId="{AA79931C-529D-44EC-A614-EA0E3A1E1194}" destId="{52CA8E1F-BFF7-4CFC-8130-F2339752C07F}" srcOrd="0" destOrd="0" presId="urn:microsoft.com/office/officeart/2008/layout/HorizontalMultiLevelHierarchy"/>
    <dgm:cxn modelId="{D30D6C73-0CB2-4BC3-9D00-E1DD7EF0FC8A}" type="presOf" srcId="{A268A4C3-71D7-49F2-932B-26740AE60C6B}" destId="{AC4C0811-AAA3-42FA-8315-89FF313DF284}" srcOrd="0" destOrd="0" presId="urn:microsoft.com/office/officeart/2008/layout/HorizontalMultiLevelHierarchy"/>
    <dgm:cxn modelId="{5A7C5C69-FA9B-4594-928E-7D4998975B52}" type="presOf" srcId="{AA79931C-529D-44EC-A614-EA0E3A1E1194}" destId="{7B009EE9-FB13-47C1-BB4D-9C093BD9A1C5}" srcOrd="1" destOrd="0" presId="urn:microsoft.com/office/officeart/2008/layout/HorizontalMultiLevelHierarchy"/>
    <dgm:cxn modelId="{0F5B8709-98DD-471B-A17D-39E1EB318399}" type="presOf" srcId="{C9A8A962-B9D9-4022-85E7-AA0669FC22F9}" destId="{A811155E-7E54-4E90-9347-89A282DD0F88}" srcOrd="0" destOrd="0" presId="urn:microsoft.com/office/officeart/2008/layout/HorizontalMultiLevelHierarchy"/>
    <dgm:cxn modelId="{C8D38689-8E99-4613-8DA1-F6A65A2446DA}" type="presParOf" srcId="{7F4B8166-2460-4DC1-BB38-B8B8282AAE27}" destId="{FDA2550E-928E-49B3-AB46-73E8406FF4D5}" srcOrd="0" destOrd="0" presId="urn:microsoft.com/office/officeart/2008/layout/HorizontalMultiLevelHierarchy"/>
    <dgm:cxn modelId="{FA4B96CE-DE8D-407F-AE1B-01AC3E199A65}" type="presParOf" srcId="{FDA2550E-928E-49B3-AB46-73E8406FF4D5}" destId="{BB8E25F4-6B48-4880-BE68-BBCD0405722E}" srcOrd="0" destOrd="0" presId="urn:microsoft.com/office/officeart/2008/layout/HorizontalMultiLevelHierarchy"/>
    <dgm:cxn modelId="{5B318341-7D37-4FA8-BCE1-AF60E7E4E557}" type="presParOf" srcId="{FDA2550E-928E-49B3-AB46-73E8406FF4D5}" destId="{46D48756-2FB0-4F58-95FC-BD6CE2A9E61E}" srcOrd="1" destOrd="0" presId="urn:microsoft.com/office/officeart/2008/layout/HorizontalMultiLevelHierarchy"/>
    <dgm:cxn modelId="{9C22BCEA-D2B5-4622-A13F-0087ECBB6D17}" type="presParOf" srcId="{46D48756-2FB0-4F58-95FC-BD6CE2A9E61E}" destId="{658E3693-A22B-4F40-A7EE-EEE6471A2849}" srcOrd="0" destOrd="0" presId="urn:microsoft.com/office/officeart/2008/layout/HorizontalMultiLevelHierarchy"/>
    <dgm:cxn modelId="{3CA4FA0A-DD05-431F-A895-69AE79817147}" type="presParOf" srcId="{658E3693-A22B-4F40-A7EE-EEE6471A2849}" destId="{B84B37EE-1F38-42DD-B7D1-C920A826F7EC}" srcOrd="0" destOrd="0" presId="urn:microsoft.com/office/officeart/2008/layout/HorizontalMultiLevelHierarchy"/>
    <dgm:cxn modelId="{49558005-4079-4887-A038-C50897F3D5E2}" type="presParOf" srcId="{46D48756-2FB0-4F58-95FC-BD6CE2A9E61E}" destId="{34ACCFEF-9FAA-451E-8691-4C75855F198D}" srcOrd="1" destOrd="0" presId="urn:microsoft.com/office/officeart/2008/layout/HorizontalMultiLevelHierarchy"/>
    <dgm:cxn modelId="{C2FDB5B7-BC68-4F9A-B13C-BD020183804D}" type="presParOf" srcId="{34ACCFEF-9FAA-451E-8691-4C75855F198D}" destId="{E82FEE59-8853-4481-8EFB-26B82CFEF8B5}" srcOrd="0" destOrd="0" presId="urn:microsoft.com/office/officeart/2008/layout/HorizontalMultiLevelHierarchy"/>
    <dgm:cxn modelId="{08F387B8-A596-42ED-A15E-DEEEC5F83828}" type="presParOf" srcId="{34ACCFEF-9FAA-451E-8691-4C75855F198D}" destId="{C6CF5879-4FF7-4D59-8B66-618708D64533}" srcOrd="1" destOrd="0" presId="urn:microsoft.com/office/officeart/2008/layout/HorizontalMultiLevelHierarchy"/>
    <dgm:cxn modelId="{E62DE375-DB90-4EC9-ABCA-67F74F6333BC}" type="presParOf" srcId="{46D48756-2FB0-4F58-95FC-BD6CE2A9E61E}" destId="{A811155E-7E54-4E90-9347-89A282DD0F88}" srcOrd="2" destOrd="0" presId="urn:microsoft.com/office/officeart/2008/layout/HorizontalMultiLevelHierarchy"/>
    <dgm:cxn modelId="{3E5F1A98-B75C-4DA3-BEA7-A9C839F619D3}" type="presParOf" srcId="{A811155E-7E54-4E90-9347-89A282DD0F88}" destId="{62C934FA-1FA8-4009-991B-8DAAA745E583}" srcOrd="0" destOrd="0" presId="urn:microsoft.com/office/officeart/2008/layout/HorizontalMultiLevelHierarchy"/>
    <dgm:cxn modelId="{61EC84B4-8EF1-4D9D-9E6C-C1A414B43428}" type="presParOf" srcId="{46D48756-2FB0-4F58-95FC-BD6CE2A9E61E}" destId="{98E7959C-7070-47F3-8CC2-6D2FDCE9D905}" srcOrd="3" destOrd="0" presId="urn:microsoft.com/office/officeart/2008/layout/HorizontalMultiLevelHierarchy"/>
    <dgm:cxn modelId="{B6C5FF82-7656-4124-A990-85263663691E}" type="presParOf" srcId="{98E7959C-7070-47F3-8CC2-6D2FDCE9D905}" destId="{AC4C0811-AAA3-42FA-8315-89FF313DF284}" srcOrd="0" destOrd="0" presId="urn:microsoft.com/office/officeart/2008/layout/HorizontalMultiLevelHierarchy"/>
    <dgm:cxn modelId="{3BD0C002-F61E-4E20-8B3C-312080B8ED80}" type="presParOf" srcId="{98E7959C-7070-47F3-8CC2-6D2FDCE9D905}" destId="{61EDCCDB-0FE4-42B0-A698-5DDF80AFC9C3}" srcOrd="1" destOrd="0" presId="urn:microsoft.com/office/officeart/2008/layout/HorizontalMultiLevelHierarchy"/>
    <dgm:cxn modelId="{A8F56B60-75AB-4AE3-A187-892BC1B03ABE}" type="presParOf" srcId="{46D48756-2FB0-4F58-95FC-BD6CE2A9E61E}" destId="{52CA8E1F-BFF7-4CFC-8130-F2339752C07F}" srcOrd="4" destOrd="0" presId="urn:microsoft.com/office/officeart/2008/layout/HorizontalMultiLevelHierarchy"/>
    <dgm:cxn modelId="{0B424E9A-E72B-4E79-BA86-C746CD474322}" type="presParOf" srcId="{52CA8E1F-BFF7-4CFC-8130-F2339752C07F}" destId="{7B009EE9-FB13-47C1-BB4D-9C093BD9A1C5}" srcOrd="0" destOrd="0" presId="urn:microsoft.com/office/officeart/2008/layout/HorizontalMultiLevelHierarchy"/>
    <dgm:cxn modelId="{ADC421DA-E212-4B1F-B1A3-02F59949C65C}" type="presParOf" srcId="{46D48756-2FB0-4F58-95FC-BD6CE2A9E61E}" destId="{EE7646C6-2D74-4DED-99EF-5B7CA5060E76}" srcOrd="5" destOrd="0" presId="urn:microsoft.com/office/officeart/2008/layout/HorizontalMultiLevelHierarchy"/>
    <dgm:cxn modelId="{F2BE1B74-7A5C-4B01-BE55-7A17D6751302}" type="presParOf" srcId="{EE7646C6-2D74-4DED-99EF-5B7CA5060E76}" destId="{D6543AD6-44E4-4C4B-AEB3-A4A695FFA4E0}" srcOrd="0" destOrd="0" presId="urn:microsoft.com/office/officeart/2008/layout/HorizontalMultiLevelHierarchy"/>
    <dgm:cxn modelId="{E52A7767-6656-43BE-B7E1-3AEBFE57F55E}" type="presParOf" srcId="{EE7646C6-2D74-4DED-99EF-5B7CA5060E76}" destId="{CADFD827-16DE-4DB5-92C2-8E1644D2D91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A8E1F-BFF7-4CFC-8130-F2339752C07F}">
      <dsp:nvSpPr>
        <dsp:cNvPr id="0" name=""/>
        <dsp:cNvSpPr/>
      </dsp:nvSpPr>
      <dsp:spPr>
        <a:xfrm>
          <a:off x="2089499" y="2328158"/>
          <a:ext cx="1767629" cy="1380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3814" y="0"/>
              </a:lnTo>
              <a:lnTo>
                <a:pt x="883814" y="1380667"/>
              </a:lnTo>
              <a:lnTo>
                <a:pt x="1767629" y="13806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917240" y="2962418"/>
        <a:ext cx="112146" cy="112146"/>
      </dsp:txXfrm>
    </dsp:sp>
    <dsp:sp modelId="{A811155E-7E54-4E90-9347-89A282DD0F88}">
      <dsp:nvSpPr>
        <dsp:cNvPr id="0" name=""/>
        <dsp:cNvSpPr/>
      </dsp:nvSpPr>
      <dsp:spPr>
        <a:xfrm>
          <a:off x="2089499" y="2261245"/>
          <a:ext cx="17676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6912"/>
              </a:moveTo>
              <a:lnTo>
                <a:pt x="883814" y="66912"/>
              </a:lnTo>
              <a:lnTo>
                <a:pt x="883814" y="45720"/>
              </a:lnTo>
              <a:lnTo>
                <a:pt x="1767629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929120" y="2262771"/>
        <a:ext cx="88387" cy="88387"/>
      </dsp:txXfrm>
    </dsp:sp>
    <dsp:sp modelId="{658E3693-A22B-4F40-A7EE-EEE6471A2849}">
      <dsp:nvSpPr>
        <dsp:cNvPr id="0" name=""/>
        <dsp:cNvSpPr/>
      </dsp:nvSpPr>
      <dsp:spPr>
        <a:xfrm>
          <a:off x="2089499" y="841798"/>
          <a:ext cx="1767629" cy="1486359"/>
        </a:xfrm>
        <a:custGeom>
          <a:avLst/>
          <a:gdLst/>
          <a:ahLst/>
          <a:cxnLst/>
          <a:rect l="0" t="0" r="0" b="0"/>
          <a:pathLst>
            <a:path>
              <a:moveTo>
                <a:pt x="0" y="1486359"/>
              </a:moveTo>
              <a:lnTo>
                <a:pt x="883814" y="1486359"/>
              </a:lnTo>
              <a:lnTo>
                <a:pt x="883814" y="0"/>
              </a:lnTo>
              <a:lnTo>
                <a:pt x="176762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915576" y="1527241"/>
        <a:ext cx="115474" cy="115474"/>
      </dsp:txXfrm>
    </dsp:sp>
    <dsp:sp modelId="{BB8E25F4-6B48-4880-BE68-BBCD0405722E}">
      <dsp:nvSpPr>
        <dsp:cNvPr id="0" name=""/>
        <dsp:cNvSpPr/>
      </dsp:nvSpPr>
      <dsp:spPr>
        <a:xfrm>
          <a:off x="0" y="2007729"/>
          <a:ext cx="3538142" cy="640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>
              <a:solidFill>
                <a:srgbClr val="C00000"/>
              </a:solidFill>
              <a:latin typeface="DengXian" panose="02010600030101010101" pitchFamily="2" charset="-122"/>
              <a:ea typeface="DengXian" panose="02010600030101010101" pitchFamily="2" charset="-122"/>
            </a:rPr>
            <a:t>戒杀的三种层次</a:t>
          </a:r>
          <a:endParaRPr lang="en-US" sz="3600" kern="1200" dirty="0">
            <a:solidFill>
              <a:srgbClr val="C00000"/>
            </a:solidFill>
            <a:latin typeface="DengXian" panose="02010600030101010101" pitchFamily="2" charset="-122"/>
            <a:ea typeface="DengXian" panose="02010600030101010101" pitchFamily="2" charset="-122"/>
          </a:endParaRPr>
        </a:p>
      </dsp:txBody>
      <dsp:txXfrm>
        <a:off x="0" y="2007729"/>
        <a:ext cx="3538142" cy="640856"/>
      </dsp:txXfrm>
    </dsp:sp>
    <dsp:sp modelId="{E82FEE59-8853-4481-8EFB-26B82CFEF8B5}">
      <dsp:nvSpPr>
        <dsp:cNvPr id="0" name=""/>
        <dsp:cNvSpPr/>
      </dsp:nvSpPr>
      <dsp:spPr>
        <a:xfrm>
          <a:off x="3857128" y="118523"/>
          <a:ext cx="4028618" cy="1446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</a:rPr>
            <a:t>最低层次 </a:t>
          </a:r>
          <a:r>
            <a:rPr lang="en-US" altLang="zh-CN" sz="2000" kern="1200" dirty="0" smtClean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</a:rPr>
            <a:t>– </a:t>
          </a:r>
          <a:r>
            <a:rPr lang="zh-CN" altLang="en-US" sz="2000" kern="1200" dirty="0" smtClean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</a:rPr>
            <a:t>做不到不杀害所有生命时，选择戒杀部分动物，从发誓不杀害一些动物开始</a:t>
          </a:r>
          <a:endParaRPr lang="en-US" sz="2000" kern="1200" dirty="0">
            <a:solidFill>
              <a:schemeClr val="tx1"/>
            </a:solidFill>
            <a:latin typeface="DengXian" panose="02010600030101010101" pitchFamily="2" charset="-122"/>
            <a:ea typeface="DengXian" panose="02010600030101010101" pitchFamily="2" charset="-122"/>
          </a:endParaRPr>
        </a:p>
      </dsp:txBody>
      <dsp:txXfrm>
        <a:off x="3857128" y="118523"/>
        <a:ext cx="4028618" cy="1446550"/>
      </dsp:txXfrm>
    </dsp:sp>
    <dsp:sp modelId="{AC4C0811-AAA3-42FA-8315-89FF313DF284}">
      <dsp:nvSpPr>
        <dsp:cNvPr id="0" name=""/>
        <dsp:cNvSpPr/>
      </dsp:nvSpPr>
      <dsp:spPr>
        <a:xfrm>
          <a:off x="3857128" y="1719605"/>
          <a:ext cx="4028618" cy="11747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</a:rPr>
            <a:t>中等层次 </a:t>
          </a:r>
          <a:r>
            <a:rPr lang="en-US" altLang="zh-CN" sz="2000" kern="1200" dirty="0" smtClean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</a:rPr>
            <a:t>– </a:t>
          </a:r>
          <a:r>
            <a:rPr lang="zh-CN" altLang="en-US" sz="2000" kern="1200" dirty="0" smtClean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</a:rPr>
            <a:t>只有到遇到命难时才杀生，此外绝不杀害任何生命</a:t>
          </a:r>
          <a:endParaRPr lang="en-US" sz="2000" kern="1200" dirty="0">
            <a:solidFill>
              <a:schemeClr val="tx1"/>
            </a:solidFill>
            <a:latin typeface="DengXian" panose="02010600030101010101" pitchFamily="2" charset="-122"/>
            <a:ea typeface="DengXian" panose="02010600030101010101" pitchFamily="2" charset="-122"/>
          </a:endParaRPr>
        </a:p>
      </dsp:txBody>
      <dsp:txXfrm>
        <a:off x="3857128" y="1719605"/>
        <a:ext cx="4028618" cy="1174719"/>
      </dsp:txXfrm>
    </dsp:sp>
    <dsp:sp modelId="{D6543AD6-44E4-4C4B-AEB3-A4A695FFA4E0}">
      <dsp:nvSpPr>
        <dsp:cNvPr id="0" name=""/>
        <dsp:cNvSpPr/>
      </dsp:nvSpPr>
      <dsp:spPr>
        <a:xfrm>
          <a:off x="3857128" y="3130765"/>
          <a:ext cx="4028618" cy="11561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</a:rPr>
            <a:t>高等层次 </a:t>
          </a:r>
          <a:r>
            <a:rPr lang="en-US" altLang="zh-CN" sz="2000" kern="1200" dirty="0" smtClean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</a:rPr>
            <a:t>– </a:t>
          </a:r>
          <a:r>
            <a:rPr lang="zh-CN" altLang="en-US" sz="2000" kern="1200" dirty="0" smtClean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</a:rPr>
            <a:t>遇到任何困难也绝不杀害任何生命</a:t>
          </a:r>
          <a:endParaRPr lang="en-US" sz="2000" kern="1200" dirty="0">
            <a:solidFill>
              <a:schemeClr val="tx1"/>
            </a:solidFill>
            <a:latin typeface="DengXian" panose="02010600030101010101" pitchFamily="2" charset="-122"/>
            <a:ea typeface="DengXian" panose="02010600030101010101" pitchFamily="2" charset="-122"/>
          </a:endParaRPr>
        </a:p>
      </dsp:txBody>
      <dsp:txXfrm>
        <a:off x="3857128" y="3130765"/>
        <a:ext cx="4028618" cy="115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628F4-73A2-4CE8-AE79-3309334AE58D}" type="datetimeFigureOut">
              <a:rPr lang="zh-CN" altLang="en-US" smtClean="0"/>
              <a:t>2017/11/20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A2FEB-358A-413D-91F0-9B49431CD3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913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A2FEB-358A-413D-91F0-9B49431CD3F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8335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分别解释</a:t>
            </a:r>
            <a:r>
              <a:rPr lang="en-US" altLang="zh-CN" dirty="0" smtClean="0"/>
              <a:t>4</a:t>
            </a:r>
            <a:r>
              <a:rPr lang="zh-CN" altLang="en-US" dirty="0" smtClean="0"/>
              <a:t>种因</a:t>
            </a:r>
            <a:r>
              <a:rPr lang="en-US" altLang="zh-CN" dirty="0" smtClean="0"/>
              <a:t>- </a:t>
            </a:r>
            <a:r>
              <a:rPr lang="zh-CN" altLang="en-US" dirty="0" smtClean="0"/>
              <a:t>现世报的公案。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A2FEB-358A-413D-91F0-9B49431CD3F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81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67E76-BFC9-42C2-99FF-017C40EC125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850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3B331-5228-4AF7-B334-F7E678DA2AB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390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03033-2C87-4376-AAEA-0A5A4EDA367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0468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7299-2753-4D50-B2CA-5CFFBFBE0819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F937-55F5-4919-8CC8-6AB4626C9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28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7299-2753-4D50-B2CA-5CFFBFBE0819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F937-55F5-4919-8CC8-6AB4626C9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95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7299-2753-4D50-B2CA-5CFFBFBE0819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F937-55F5-4919-8CC8-6AB4626C9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03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7299-2753-4D50-B2CA-5CFFBFBE0819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F937-55F5-4919-8CC8-6AB4626C9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91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7299-2753-4D50-B2CA-5CFFBFBE0819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F937-55F5-4919-8CC8-6AB4626C9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33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7299-2753-4D50-B2CA-5CFFBFBE0819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F937-55F5-4919-8CC8-6AB4626C9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70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7299-2753-4D50-B2CA-5CFFBFBE0819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F937-55F5-4919-8CC8-6AB4626C9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9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7299-2753-4D50-B2CA-5CFFBFBE0819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F937-55F5-4919-8CC8-6AB4626C9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27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6FD14-A1D8-4B70-9E24-87C47B67F70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3936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7299-2753-4D50-B2CA-5CFFBFBE0819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F937-55F5-4919-8CC8-6AB4626C9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62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7299-2753-4D50-B2CA-5CFFBFBE0819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F937-55F5-4919-8CC8-6AB4626C9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89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7299-2753-4D50-B2CA-5CFFBFBE0819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F937-55F5-4919-8CC8-6AB4626C9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5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BB86F-0567-488D-A29C-3015E3EB253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85062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06023-3B84-464A-BF01-C26A5C60729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4549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6B45B-B65D-49F0-ADDC-1659B11848F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006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6E527-EE41-42C1-8FEF-6AC5F170877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8975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D5C3F-1AF0-4128-A34B-2BD6972753F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180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0F072-C6CF-4A43-BF95-DE165154963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8830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E4D00-5C72-4320-A7DB-9190954F1F9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8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3F73579-B9B2-47D2-A84F-14E28F55811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A7299-2753-4D50-B2CA-5CFFBFBE0819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4F937-55F5-4919-8CC8-6AB4626C9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1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239000" cy="1265238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戒杀放生的功德</a:t>
            </a:r>
            <a:br>
              <a:rPr lang="zh-CN" altLang="en-US" b="1" dirty="0">
                <a:solidFill>
                  <a:srgbClr val="C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zh-CN" altLang="en-US" sz="2400" b="1" dirty="0" smtClean="0">
                <a:solidFill>
                  <a:srgbClr val="C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（第二册 第三课）</a:t>
            </a:r>
            <a:endParaRPr lang="en-US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9279" y="2514600"/>
            <a:ext cx="4241321" cy="2819400"/>
          </a:xfrm>
        </p:spPr>
        <p:txBody>
          <a:bodyPr/>
          <a:lstStyle/>
          <a:p>
            <a:pPr marL="0" indent="0">
              <a:buNone/>
            </a:pPr>
            <a:endParaRPr lang="en-US" altLang="zh-CN" sz="4000" b="1" dirty="0" smtClean="0"/>
          </a:p>
          <a:p>
            <a:pPr marL="0" indent="0" algn="ctr">
              <a:buNone/>
            </a:pPr>
            <a:r>
              <a:rPr lang="zh-CN" altLang="en-US" sz="4400" b="1" dirty="0">
                <a:solidFill>
                  <a:srgbClr val="C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戒杀放生的</a:t>
            </a:r>
            <a:r>
              <a:rPr lang="zh-CN" altLang="en-US" sz="4400" b="1" dirty="0" smtClean="0">
                <a:solidFill>
                  <a:srgbClr val="C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功德</a:t>
            </a:r>
            <a:endParaRPr lang="en-US" altLang="zh-CN" sz="4400" b="1" dirty="0" smtClean="0">
              <a:solidFill>
                <a:srgbClr val="C0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 algn="ctr">
              <a:buNone/>
            </a:pPr>
            <a:r>
              <a:rPr lang="zh-CN" altLang="en-US" sz="4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课文回顾</a:t>
            </a:r>
            <a:endParaRPr lang="en-US" sz="44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2209801"/>
            <a:ext cx="40386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9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38100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在市场上看到，有鱼贩，鸟贩为了宰杀而销售鱼类飞禽时，以钱买下这些众生剩余的寿命，并用自己的手将其放回原处</a:t>
            </a:r>
            <a:r>
              <a:rPr lang="zh-CN" altLang="en-US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zh-CN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US" altLang="zh-CN" sz="10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如果是水生动物就放回湖泊，河流和海洋</a:t>
            </a:r>
            <a:r>
              <a:rPr lang="zh-CN" altLang="en-US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中</a:t>
            </a:r>
            <a:endParaRPr lang="en-US" altLang="zh-CN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US" altLang="zh-CN" sz="10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如果是森林动物就放回森林等。</a:t>
            </a:r>
            <a:endParaRPr lang="en-CA" altLang="zh-CN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放</a:t>
            </a:r>
            <a:r>
              <a:rPr lang="zh-CN" altLang="en-US" b="1" dirty="0" smtClean="0">
                <a:solidFill>
                  <a:srgbClr val="C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生的定义</a:t>
            </a:r>
            <a:endParaRPr lang="zh-CN" altLang="en-US" b="1" dirty="0">
              <a:solidFill>
                <a:srgbClr val="C0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973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219200"/>
            <a:ext cx="7696200" cy="5257800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放</a:t>
            </a:r>
            <a:r>
              <a:rPr lang="zh-CN" altLang="en-US" b="1" dirty="0" smtClean="0">
                <a:solidFill>
                  <a:srgbClr val="C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生的三个程序</a:t>
            </a:r>
            <a:endParaRPr lang="zh-CN" altLang="en-US" b="1" dirty="0">
              <a:solidFill>
                <a:srgbClr val="C0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937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038600"/>
          </a:xfrm>
        </p:spPr>
        <p:txBody>
          <a:bodyPr/>
          <a:lstStyle/>
          <a:p>
            <a:r>
              <a:rPr lang="zh-CN" altLang="en-US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诸布施中，放生第一，如果做了无畏布施（放生），在没有出离心，菩提心的情况下，死后立即投生为天人</a:t>
            </a:r>
            <a:endParaRPr lang="en-US" altLang="zh-CN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CA" altLang="zh-CN" sz="10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可</a:t>
            </a:r>
            <a:r>
              <a:rPr lang="zh-CN" altLang="en-US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以帮助自己实现各种各样的心愿</a:t>
            </a:r>
            <a:endParaRPr lang="en-US" altLang="zh-CN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CA" altLang="zh-CN" sz="10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令心相续中生起慈心和悲心</a:t>
            </a:r>
            <a:endParaRPr lang="en-US" altLang="zh-CN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CA" altLang="zh-CN" sz="10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诸持戒中，戒杀第一</a:t>
            </a:r>
            <a:endParaRPr lang="en-CA" altLang="zh-CN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1143000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放</a:t>
            </a:r>
            <a:r>
              <a:rPr lang="zh-CN" altLang="en-US" b="1" dirty="0" smtClean="0">
                <a:solidFill>
                  <a:srgbClr val="C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生的功德</a:t>
            </a:r>
            <a:endParaRPr lang="zh-CN" altLang="en-US" b="1" dirty="0">
              <a:solidFill>
                <a:srgbClr val="C0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412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48200" y="1600200"/>
            <a:ext cx="4038600" cy="51816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任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何</a:t>
            </a: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生命都有生存权和自由权，虽然杀戮行为也不时地在自然界中发生，但除了人类以外，没有哪个生命会自认为拥有对他众的生杀大权。人类的蛮横无知使其变得禽兽不如，往往为了自己的私欲而凶残地侵犯其他生命，直至物种灭绝的地步仍不为所动</a:t>
            </a:r>
            <a:endParaRPr lang="en-CA" altLang="zh-CN" sz="2400" b="1" dirty="0">
              <a:solidFill>
                <a:schemeClr val="accent1">
                  <a:lumMod val="50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CA" altLang="zh-CN" sz="1100" b="1" dirty="0">
              <a:solidFill>
                <a:srgbClr val="C0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400" b="1" dirty="0" smtClean="0">
                <a:solidFill>
                  <a:srgbClr val="C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         ---- </a:t>
            </a:r>
            <a:r>
              <a:rPr lang="zh-CN" altLang="en-US" sz="2400" b="1" dirty="0" smtClean="0">
                <a:solidFill>
                  <a:srgbClr val="C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慈诚罗珠堪布</a:t>
            </a:r>
            <a:endParaRPr lang="en-CA" altLang="zh-CN" sz="2400" b="1" dirty="0" smtClean="0">
              <a:solidFill>
                <a:srgbClr val="C0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结</a:t>
            </a:r>
            <a:r>
              <a:rPr lang="zh-CN" altLang="en-US" b="1" dirty="0" smtClean="0">
                <a:solidFill>
                  <a:srgbClr val="C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束语</a:t>
            </a:r>
            <a:endParaRPr lang="zh-CN" altLang="en-US" b="1" dirty="0">
              <a:solidFill>
                <a:srgbClr val="C0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53094"/>
            <a:ext cx="3886200" cy="522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7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CA" altLang="zh-CN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</a:t>
            </a:r>
            <a:r>
              <a:rPr lang="en-US" altLang="zh-CN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.</a:t>
            </a:r>
            <a:r>
              <a:rPr lang="zh-CN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为什么要戒杀？请从杀业的严重性以及戒杀的重要性两方面思考</a:t>
            </a:r>
            <a:r>
              <a:rPr lang="zh-CN" altLang="en-US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zh-CN" sz="23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2.</a:t>
            </a:r>
            <a:r>
              <a:rPr lang="zh-CN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请简单谈一下戒杀的三种层次</a:t>
            </a:r>
            <a:r>
              <a:rPr lang="zh-CN" altLang="en-US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zh-CN" sz="23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3.</a:t>
            </a:r>
            <a:r>
              <a:rPr lang="zh-CN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你家里遇过有蚂蚁蟑螂耗子吗？请问如果遇到的话你是怎么处理的</a:t>
            </a:r>
            <a:r>
              <a:rPr lang="zh-CN" altLang="en-US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？</a:t>
            </a:r>
            <a:endParaRPr lang="en-US" altLang="zh-CN" sz="23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4.</a:t>
            </a:r>
            <a:r>
              <a:rPr lang="zh-CN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生命无处不在，喝杯水或呼吸空气，都会引致导致杀生，这种看法正确吗</a:t>
            </a:r>
            <a:r>
              <a:rPr lang="zh-CN" altLang="en-US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？</a:t>
            </a:r>
            <a:endParaRPr lang="en-US" altLang="zh-CN" sz="23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5.</a:t>
            </a:r>
            <a:r>
              <a:rPr lang="zh-CN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读医的学生难免要解剖动物或拿活白鼠作实验，你怎么看待这些事情</a:t>
            </a:r>
            <a:r>
              <a:rPr lang="zh-CN" altLang="en-US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？</a:t>
            </a:r>
            <a:endParaRPr lang="en-US" altLang="zh-CN" sz="23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300" dirty="0">
                <a:latin typeface="DengXian" panose="02010600030101010101" pitchFamily="2" charset="-122"/>
                <a:ea typeface="DengXian" panose="02010600030101010101" pitchFamily="2" charset="-122"/>
              </a:rPr>
              <a:t>6.</a:t>
            </a:r>
            <a:r>
              <a:rPr lang="zh-CN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放生的三个必不可少的程序是什么？</a:t>
            </a:r>
            <a:endParaRPr lang="en-CA" altLang="zh-CN" sz="23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7.</a:t>
            </a:r>
            <a:r>
              <a:rPr lang="zh-CN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在水族馆里买金鱼，因为不知它生活的原处是哪里？那么放在家里水缸养算是放生吗？</a:t>
            </a:r>
            <a:endParaRPr lang="en-US" altLang="zh-CN" sz="23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300" dirty="0">
                <a:latin typeface="DengXian" panose="02010600030101010101" pitchFamily="2" charset="-122"/>
                <a:ea typeface="DengXian" panose="02010600030101010101" pitchFamily="2" charset="-122"/>
              </a:rPr>
              <a:t>8</a:t>
            </a:r>
            <a:r>
              <a:rPr lang="en-US" altLang="zh-CN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.</a:t>
            </a:r>
            <a:r>
              <a:rPr lang="zh-CN" altLang="en-US" sz="2300" dirty="0">
                <a:latin typeface="DengXian" panose="02010600030101010101" pitchFamily="2" charset="-122"/>
                <a:ea typeface="DengXian" panose="02010600030101010101" pitchFamily="2" charset="-122"/>
              </a:rPr>
              <a:t>简单谈一下戒杀放生的功德是什么</a:t>
            </a:r>
            <a:r>
              <a:rPr lang="zh-CN" altLang="en-US" sz="23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？</a:t>
            </a:r>
            <a:endParaRPr lang="en-US" altLang="zh-CN" sz="23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思考题</a:t>
            </a:r>
          </a:p>
        </p:txBody>
      </p:sp>
    </p:spTree>
    <p:extLst>
      <p:ext uri="{BB962C8B-B14F-4D97-AF65-F5344CB8AC3E}">
        <p14:creationId xmlns:p14="http://schemas.microsoft.com/office/powerpoint/2010/main" val="419840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9" y="224287"/>
            <a:ext cx="7060721" cy="1071113"/>
          </a:xfrm>
        </p:spPr>
        <p:txBody>
          <a:bodyPr/>
          <a:lstStyle/>
          <a:p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宣讲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《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戒杀放生的功德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》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的必要性</a:t>
            </a:r>
            <a:endParaRPr lang="en-CA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905000"/>
            <a:ext cx="8229600" cy="403187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marR="0" lvl="0" indent="-45720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宣讲释迦牟尼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佛亲口所讲的戒杀放生的概念和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功德</a:t>
            </a:r>
            <a:endParaRPr lang="en-US" altLang="zh-CN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tabLst>
                <a:tab pos="457200" algn="l"/>
              </a:tabLst>
            </a:pP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这些教证会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成为鼓励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、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鞭策我们的动力</a:t>
            </a:r>
            <a:endParaRPr lang="en-US" altLang="zh-CN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457200" algn="l"/>
              </a:tabLst>
            </a:pP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这是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佛陀对佛弟子的最低要求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，其功德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远远超越守持盗，淫，妄戒的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功德</a:t>
            </a:r>
            <a:endParaRPr lang="en-US" altLang="zh-CN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tabLst>
                <a:tab pos="457200" algn="l"/>
              </a:tabLst>
            </a:pP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24867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67400" cy="1143000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C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戒杀的必要性 （一）</a:t>
            </a:r>
            <a:endParaRPr lang="zh-CN" altLang="en-US" sz="4000" b="1" dirty="0">
              <a:solidFill>
                <a:srgbClr val="C0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0" name="内容占位符 2"/>
          <p:cNvSpPr>
            <a:spLocks noGrp="1"/>
          </p:cNvSpPr>
          <p:nvPr>
            <p:ph sz="half" idx="1"/>
          </p:nvPr>
        </p:nvSpPr>
        <p:spPr>
          <a:xfrm>
            <a:off x="533400" y="3352800"/>
            <a:ext cx="8077200" cy="2895600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3"/>
              </a:buBlip>
            </a:pPr>
            <a:r>
              <a:rPr lang="zh-CN" altLang="en-US" sz="4000" b="1" dirty="0" smtClean="0">
                <a:solidFill>
                  <a:srgbClr val="C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什么是十不善业</a:t>
            </a:r>
            <a:endParaRPr lang="en-US" altLang="zh-CN" sz="4000" b="1" dirty="0" smtClean="0">
              <a:solidFill>
                <a:srgbClr val="C0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CA" altLang="zh-CN" sz="1300" b="1" dirty="0" smtClean="0">
              <a:solidFill>
                <a:srgbClr val="C0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36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身不善业 </a:t>
            </a:r>
            <a:r>
              <a:rPr lang="en-US" altLang="zh-CN" sz="36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– </a:t>
            </a:r>
            <a:r>
              <a:rPr lang="zh-CN" altLang="en-US" sz="3600" dirty="0">
                <a:latin typeface="DengXian" panose="02010600030101010101" pitchFamily="2" charset="-122"/>
                <a:ea typeface="DengXian" panose="02010600030101010101" pitchFamily="2" charset="-122"/>
              </a:rPr>
              <a:t>杀生、偷盗、邪</a:t>
            </a:r>
            <a:r>
              <a:rPr lang="zh-CN" altLang="en-US" sz="36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淫</a:t>
            </a:r>
            <a:endParaRPr lang="en-US" altLang="zh-CN" sz="36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CA" altLang="zh-CN" sz="12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36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语不善业 </a:t>
            </a:r>
            <a:r>
              <a:rPr lang="en-US" altLang="zh-CN" sz="36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– </a:t>
            </a:r>
            <a:r>
              <a:rPr lang="zh-CN" altLang="en-US" sz="3600" dirty="0">
                <a:latin typeface="DengXian" panose="02010600030101010101" pitchFamily="2" charset="-122"/>
                <a:ea typeface="DengXian" panose="02010600030101010101" pitchFamily="2" charset="-122"/>
              </a:rPr>
              <a:t>妄语、</a:t>
            </a:r>
            <a:r>
              <a:rPr lang="zh-CN" altLang="en-US" sz="36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恶语</a:t>
            </a:r>
            <a:r>
              <a:rPr lang="zh-CN" altLang="en-US" sz="3600" dirty="0">
                <a:latin typeface="DengXian" panose="02010600030101010101" pitchFamily="2" charset="-122"/>
                <a:ea typeface="DengXian" panose="02010600030101010101" pitchFamily="2" charset="-122"/>
              </a:rPr>
              <a:t>、绮</a:t>
            </a:r>
            <a:r>
              <a:rPr lang="zh-CN" altLang="en-US" sz="36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语、离间</a:t>
            </a:r>
            <a:r>
              <a:rPr lang="zh-CN" altLang="en-US" sz="3600" dirty="0">
                <a:latin typeface="DengXian" panose="02010600030101010101" pitchFamily="2" charset="-122"/>
                <a:ea typeface="DengXian" panose="02010600030101010101" pitchFamily="2" charset="-122"/>
              </a:rPr>
              <a:t>语</a:t>
            </a:r>
            <a:endParaRPr lang="en-US" altLang="zh-CN" sz="36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CA" altLang="zh-CN" sz="13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36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意不善业 </a:t>
            </a:r>
            <a:r>
              <a:rPr lang="en-US" altLang="zh-CN" sz="36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– </a:t>
            </a:r>
            <a:r>
              <a:rPr lang="zh-CN" altLang="en-US" sz="3600" dirty="0">
                <a:latin typeface="DengXian" panose="02010600030101010101" pitchFamily="2" charset="-122"/>
                <a:ea typeface="DengXian" panose="02010600030101010101" pitchFamily="2" charset="-122"/>
              </a:rPr>
              <a:t>贪欲、嗔恚</a:t>
            </a:r>
            <a:r>
              <a:rPr lang="zh-CN" altLang="en-US" sz="36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、邪见</a:t>
            </a:r>
            <a:endParaRPr lang="en-CA" altLang="zh-CN" sz="36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CA" altLang="zh-CN" dirty="0"/>
          </a:p>
          <a:p>
            <a:endParaRPr lang="zh-CN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24132" y="2057400"/>
            <a:ext cx="8229600" cy="990600"/>
          </a:xfrm>
        </p:spPr>
        <p:txBody>
          <a:bodyPr/>
          <a:lstStyle/>
          <a:p>
            <a:pPr marL="457200" indent="-457200">
              <a:buBlip>
                <a:blip r:embed="rId3"/>
              </a:buBlip>
            </a:pPr>
            <a:r>
              <a:rPr lang="zh-CN" altLang="en-US" sz="3600" b="1" dirty="0" smtClean="0">
                <a:solidFill>
                  <a:srgbClr val="C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杀生和邪见是十</a:t>
            </a:r>
            <a:r>
              <a:rPr lang="zh-CN" altLang="en-US" sz="3600" b="1" dirty="0">
                <a:solidFill>
                  <a:srgbClr val="C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不善业中</a:t>
            </a:r>
            <a:r>
              <a:rPr lang="zh-CN" altLang="en-US" sz="3600" b="1" dirty="0" smtClean="0">
                <a:solidFill>
                  <a:srgbClr val="C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最为严重的</a:t>
            </a:r>
            <a:endParaRPr lang="en-US" altLang="zh-CN" sz="3600" b="1" dirty="0" smtClean="0">
              <a:solidFill>
                <a:srgbClr val="C0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CA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9626" y="2057400"/>
            <a:ext cx="8229600" cy="4267200"/>
          </a:xfrm>
        </p:spPr>
        <p:txBody>
          <a:bodyPr/>
          <a:lstStyle/>
          <a:p>
            <a:pPr marL="342900" indent="-342900" algn="l">
              <a:buBlip>
                <a:blip r:embed="rId2"/>
              </a:buBlip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杀生</a:t>
            </a: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对其他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生命构成了极大伤害</a:t>
            </a: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，作为杀生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者</a:t>
            </a: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自己，也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会感受惨堕地狱的果</a:t>
            </a: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报</a:t>
            </a:r>
            <a:endParaRPr lang="en-US" altLang="zh-CN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l"/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342900" indent="-342900" algn="l">
              <a:buBlip>
                <a:blip r:embed="rId2"/>
              </a:buBlip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认为不存在善恶因果和前后世的邪见，</a:t>
            </a: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会把相续中的所有善种和善根都间断和摧毁掉</a:t>
            </a:r>
            <a:endParaRPr lang="en-US" altLang="zh-CN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l"/>
            <a:endParaRPr lang="en-US" altLang="zh-CN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342900" indent="-342900" algn="l">
              <a:buBlip>
                <a:blip r:embed="rId2"/>
              </a:buBlip>
            </a:pP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将心比心，换位思考，既然人类珍惜自己的生命，为什么又要随意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剥夺他众的生命</a:t>
            </a: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？</a:t>
            </a:r>
            <a:endParaRPr lang="en-US" altLang="zh-CN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l"/>
            <a:endParaRPr lang="en-CA" altLang="zh-CN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342900" indent="-342900" algn="l">
              <a:buBlip>
                <a:blip r:embed="rId2"/>
              </a:buBlip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破斥动物没有情感与感受，是上帝赐给人类的</a:t>
            </a: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食物，等等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屠杀无辜生灵的理由与依据的荒谬</a:t>
            </a:r>
            <a:endParaRPr lang="en-CA" sz="2400" dirty="0">
              <a:solidFill>
                <a:schemeClr val="tx1">
                  <a:lumMod val="85000"/>
                  <a:lumOff val="15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l"/>
            <a:endParaRPr lang="en-US" altLang="zh-CN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endParaRPr lang="zh-CN" altLang="zh-CN" dirty="0"/>
          </a:p>
        </p:txBody>
      </p:sp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381000" y="0"/>
            <a:ext cx="6248400" cy="1470025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C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戒杀的必要性 （二）</a:t>
            </a:r>
            <a:endParaRPr lang="zh-CN" altLang="en-US" sz="4000" b="1" dirty="0">
              <a:solidFill>
                <a:srgbClr val="C0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1771" y="152400"/>
            <a:ext cx="7064829" cy="11430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戒杀的三种层次</a:t>
            </a:r>
            <a:endParaRPr lang="zh-CN" altLang="en-US" b="1" dirty="0">
              <a:solidFill>
                <a:srgbClr val="C0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20076156"/>
              </p:ext>
            </p:extLst>
          </p:nvPr>
        </p:nvGraphicFramePr>
        <p:xfrm>
          <a:off x="533400" y="1803400"/>
          <a:ext cx="81534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658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zh-CN" altLang="en-US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日常生活被小生命打搅的时候，即使感觉不方便也尽力忍受不杀生</a:t>
            </a:r>
            <a:endParaRPr lang="en-US" altLang="zh-CN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CA" altLang="zh-CN" sz="10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粮</a:t>
            </a:r>
            <a:r>
              <a:rPr lang="zh-CN" altLang="en-US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食中发现小虫，自己不食用，也不卖给别人</a:t>
            </a:r>
            <a:endParaRPr lang="en-US" altLang="zh-CN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CA" altLang="zh-CN" sz="10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善</a:t>
            </a:r>
            <a:r>
              <a:rPr lang="zh-CN" altLang="en-US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待动物，善待生命</a:t>
            </a:r>
            <a:endParaRPr lang="en-US" altLang="zh-CN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CA" altLang="zh-CN" sz="10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上</a:t>
            </a:r>
            <a:r>
              <a:rPr lang="zh-CN" altLang="en-US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等的戒杀 </a:t>
            </a:r>
            <a:r>
              <a:rPr lang="en-US" altLang="zh-CN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– </a:t>
            </a:r>
            <a:r>
              <a:rPr lang="zh-CN" altLang="en-US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宁可牺牲自己的生命，也不伤害其他生命</a:t>
            </a:r>
            <a:endParaRPr lang="zh-CN" altLang="en-US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143000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佛经中的戒杀定义</a:t>
            </a:r>
            <a:endParaRPr lang="zh-CN" altLang="en-US" b="1" dirty="0">
              <a:solidFill>
                <a:srgbClr val="C0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58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14800"/>
          </a:xfrm>
        </p:spPr>
        <p:txBody>
          <a:bodyPr/>
          <a:lstStyle/>
          <a:p>
            <a:r>
              <a:rPr lang="zh-CN" altLang="en-US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佛所指的生命不仅仅包括人类的生命，包括所有众生的生命</a:t>
            </a:r>
            <a:endParaRPr lang="en-US" altLang="zh-CN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我们学佛的人应当按照释迦牟尼佛的要求去做</a:t>
            </a:r>
            <a:endParaRPr lang="en-US" altLang="zh-CN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善待动物，不杀生</a:t>
            </a:r>
            <a:endParaRPr lang="en-CA" altLang="zh-CN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不仅仅停留在口头上，更要落实到行动上，在三个层次中，做出符合自己的选择</a:t>
            </a:r>
            <a:endParaRPr lang="en-CA" altLang="zh-CN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综述</a:t>
            </a:r>
            <a:endParaRPr lang="zh-CN" altLang="en-US" b="1" dirty="0">
              <a:solidFill>
                <a:srgbClr val="C0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689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2895600"/>
          </a:xfrm>
        </p:spPr>
        <p:txBody>
          <a:bodyPr/>
          <a:lstStyle/>
          <a:p>
            <a:r>
              <a:rPr lang="zh-CN" altLang="en-US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诸佛菩萨欢喜赞叹</a:t>
            </a:r>
            <a:endParaRPr lang="en-US" altLang="zh-CN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CA" altLang="zh-CN" sz="10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戒杀之人获得健康</a:t>
            </a:r>
            <a:endParaRPr lang="en-US" altLang="zh-CN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CA" altLang="zh-CN" sz="10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消</a:t>
            </a:r>
            <a:r>
              <a:rPr lang="zh-CN" altLang="en-US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除寿障，延年益寿</a:t>
            </a:r>
            <a:endParaRPr lang="en-US" altLang="zh-CN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CA" altLang="zh-CN" sz="10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获佛菩萨庇护，神灵守护</a:t>
            </a:r>
            <a:endParaRPr lang="en-CA" altLang="zh-CN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1143000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戒杀的现世功德</a:t>
            </a:r>
            <a:endParaRPr lang="zh-CN" altLang="en-US" b="1" dirty="0">
              <a:solidFill>
                <a:srgbClr val="C0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280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000" y="2362200"/>
            <a:ext cx="8229600" cy="2895600"/>
          </a:xfrm>
        </p:spPr>
        <p:txBody>
          <a:bodyPr/>
          <a:lstStyle/>
          <a:p>
            <a:r>
              <a:rPr lang="zh-CN" altLang="en-US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即使在没有出离心</a:t>
            </a:r>
            <a:r>
              <a:rPr lang="zh-CN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菩提</a:t>
            </a:r>
            <a:r>
              <a:rPr lang="zh-CN" altLang="en-US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心和特别回向的情况下，戒杀之人可以投生为天人</a:t>
            </a:r>
            <a:endParaRPr lang="en-US" altLang="zh-CN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CA" altLang="zh-CN" sz="10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可</a:t>
            </a:r>
            <a:r>
              <a:rPr lang="zh-CN" altLang="en-US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以成就戒杀之人的任何心愿</a:t>
            </a:r>
            <a:endParaRPr lang="en-US" altLang="zh-CN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CA" altLang="zh-CN" sz="10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要</a:t>
            </a:r>
            <a:r>
              <a:rPr lang="zh-CN" altLang="en-US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珍惜放生后的回向</a:t>
            </a:r>
            <a:endParaRPr lang="en-CA" altLang="zh-CN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CA" altLang="zh-CN" dirty="0" smtClean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戒杀的后世功德</a:t>
            </a:r>
            <a:endParaRPr lang="zh-CN" altLang="en-US" b="1" dirty="0">
              <a:solidFill>
                <a:srgbClr val="C0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976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1200</TotalTime>
  <Words>861</Words>
  <Application>Microsoft Office PowerPoint</Application>
  <PresentationFormat>On-screen Show (4:3)</PresentationFormat>
  <Paragraphs>91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Adobe Fan Heiti Std B</vt:lpstr>
      <vt:lpstr>DengXian</vt:lpstr>
      <vt:lpstr>微软雅黑</vt:lpstr>
      <vt:lpstr>宋体</vt:lpstr>
      <vt:lpstr>Arial</vt:lpstr>
      <vt:lpstr>Calibri</vt:lpstr>
      <vt:lpstr>Calibri Light</vt:lpstr>
      <vt:lpstr>Wingdings</vt:lpstr>
      <vt:lpstr>默认设计模板</vt:lpstr>
      <vt:lpstr>Custom Design</vt:lpstr>
      <vt:lpstr>戒杀放生的功德 （第二册 第三课）</vt:lpstr>
      <vt:lpstr>宣讲《戒杀放生的功德》的必要性</vt:lpstr>
      <vt:lpstr>戒杀的必要性 （一）</vt:lpstr>
      <vt:lpstr>戒杀的必要性 （二）</vt:lpstr>
      <vt:lpstr>戒杀的三种层次</vt:lpstr>
      <vt:lpstr>佛经中的戒杀定义</vt:lpstr>
      <vt:lpstr>综述</vt:lpstr>
      <vt:lpstr>戒杀的现世功德</vt:lpstr>
      <vt:lpstr>戒杀的后世功德</vt:lpstr>
      <vt:lpstr>放生的定义</vt:lpstr>
      <vt:lpstr>放生的三个程序</vt:lpstr>
      <vt:lpstr>放生的功德</vt:lpstr>
      <vt:lpstr>结束语</vt:lpstr>
      <vt:lpstr>思考题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Lincorp</dc:creator>
  <cp:lastModifiedBy>Zishane Ding</cp:lastModifiedBy>
  <cp:revision>100</cp:revision>
  <cp:lastPrinted>1601-01-01T00:00:00Z</cp:lastPrinted>
  <dcterms:created xsi:type="dcterms:W3CDTF">1601-01-01T00:00:00Z</dcterms:created>
  <dcterms:modified xsi:type="dcterms:W3CDTF">2017-11-20T23:47:26Z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