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14"/>
  </p:notesMasterIdLst>
  <p:handoutMasterIdLst>
    <p:handoutMasterId r:id="rId15"/>
  </p:handoutMasterIdLst>
  <p:sldIdLst>
    <p:sldId id="27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938" autoAdjust="0"/>
  </p:normalViewPr>
  <p:slideViewPr>
    <p:cSldViewPr>
      <p:cViewPr varScale="1">
        <p:scale>
          <a:sx n="80" d="100"/>
          <a:sy n="80" d="100"/>
        </p:scale>
        <p:origin x="978" y="90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63A07-FE97-4ECE-8875-173FB0D2A3C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E4DFF4DC-F7B1-46A3-8153-CEDA528C9E44}">
      <dgm:prSet custT="1"/>
      <dgm:spPr/>
      <dgm:t>
        <a:bodyPr/>
        <a:lstStyle/>
        <a:p>
          <a:pPr algn="l"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证悟空性，必须有中观的概念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9920E3C-07C7-4D89-AF8A-6F1CD5850DD1}" type="parTrans" cxnId="{C7AB209B-076E-46ED-B05B-CE4EAD191BC3}">
      <dgm:prSet/>
      <dgm:spPr/>
      <dgm:t>
        <a:bodyPr/>
        <a:lstStyle/>
        <a:p>
          <a:endParaRPr lang="en-CA"/>
        </a:p>
      </dgm:t>
    </dgm:pt>
    <dgm:pt modelId="{3F4A3B8E-F2F7-4E73-A83B-717A1B6AA926}" type="sibTrans" cxnId="{C7AB209B-076E-46ED-B05B-CE4EAD191BC3}">
      <dgm:prSet/>
      <dgm:spPr/>
      <dgm:t>
        <a:bodyPr/>
        <a:lstStyle/>
        <a:p>
          <a:endParaRPr lang="en-CA"/>
        </a:p>
      </dgm:t>
    </dgm:pt>
    <dgm:pt modelId="{904EBB14-0CB6-49F7-9674-7BFDBEFAE9B8}">
      <dgm:prSet custT="1"/>
      <dgm:spPr/>
      <dgm:t>
        <a:bodyPr/>
        <a:lstStyle/>
        <a:p>
          <a:pPr algn="l" rtl="0"/>
          <a:r>
            <a:rPr 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理解中观，必须分开二谛，二谛涵盖了所有中观的含义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E484078-A1C8-423C-805F-AD3C64A9EA6A}" type="parTrans" cxnId="{5F3F10BB-39FE-4048-92FE-C297E5F21E04}">
      <dgm:prSet/>
      <dgm:spPr/>
      <dgm:t>
        <a:bodyPr/>
        <a:lstStyle/>
        <a:p>
          <a:endParaRPr lang="en-CA"/>
        </a:p>
      </dgm:t>
    </dgm:pt>
    <dgm:pt modelId="{3A6D598B-8089-47EE-9E05-2096305EAFE2}" type="sibTrans" cxnId="{5F3F10BB-39FE-4048-92FE-C297E5F21E04}">
      <dgm:prSet/>
      <dgm:spPr/>
      <dgm:t>
        <a:bodyPr/>
        <a:lstStyle/>
        <a:p>
          <a:endParaRPr lang="en-CA"/>
        </a:p>
      </dgm:t>
    </dgm:pt>
    <dgm:pt modelId="{14E82954-396B-460D-A9F8-94F4DC7E3651}">
      <dgm:prSet custT="1"/>
      <dgm:spPr/>
      <dgm:t>
        <a:bodyPr/>
        <a:lstStyle/>
        <a:p>
          <a:pPr algn="l" rtl="0"/>
          <a:r>
            <a:rPr lang="zh-CN" altLang="en-US" sz="32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了解并分开二谛，就可以</a:t>
          </a:r>
          <a:r>
            <a:rPr lang="zh-CN" sz="32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纠正很多学习佛法中的困惑：</a:t>
          </a:r>
          <a:endParaRPr lang="en-CA" sz="32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42844839-29B5-4AE9-9E17-075AAF928E67}" type="parTrans" cxnId="{76FBCF7A-48EE-40AD-8719-0521587E3551}">
      <dgm:prSet/>
      <dgm:spPr/>
      <dgm:t>
        <a:bodyPr/>
        <a:lstStyle/>
        <a:p>
          <a:endParaRPr lang="en-CA"/>
        </a:p>
      </dgm:t>
    </dgm:pt>
    <dgm:pt modelId="{F7BF9B45-B665-47C0-8C91-D94CD7988F31}" type="sibTrans" cxnId="{76FBCF7A-48EE-40AD-8719-0521587E3551}">
      <dgm:prSet/>
      <dgm:spPr/>
      <dgm:t>
        <a:bodyPr/>
        <a:lstStyle/>
        <a:p>
          <a:endParaRPr lang="en-CA"/>
        </a:p>
      </dgm:t>
    </dgm:pt>
    <dgm:pt modelId="{B5100A62-C3AA-4195-B46A-F4CF1FDBB8AF}">
      <dgm:prSet custT="1"/>
      <dgm:spPr/>
      <dgm:t>
        <a:bodyPr/>
        <a:lstStyle/>
        <a:p>
          <a:pPr algn="l" rtl="0"/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既然佛是空性，为什么要学佛呢？怎么能成佛呢？</a:t>
          </a:r>
          <a:endParaRPr lang="en-CA" sz="1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7577AE0-CF01-4935-8FA0-4DB161CE2A69}" type="parTrans" cxnId="{5B43F416-0C42-4C4A-8D92-CFEF471FCE51}">
      <dgm:prSet/>
      <dgm:spPr/>
      <dgm:t>
        <a:bodyPr/>
        <a:lstStyle/>
        <a:p>
          <a:endParaRPr lang="en-CA"/>
        </a:p>
      </dgm:t>
    </dgm:pt>
    <dgm:pt modelId="{32F5D5E9-D603-4967-A85E-A078F52D9D75}" type="sibTrans" cxnId="{5B43F416-0C42-4C4A-8D92-CFEF471FCE51}">
      <dgm:prSet/>
      <dgm:spPr/>
      <dgm:t>
        <a:bodyPr/>
        <a:lstStyle/>
        <a:p>
          <a:endParaRPr lang="en-CA"/>
        </a:p>
      </dgm:t>
    </dgm:pt>
    <dgm:pt modelId="{08A452B3-AA1C-439E-8069-740F01794AAD}">
      <dgm:prSet custT="1"/>
      <dgm:spPr/>
      <dgm:t>
        <a:bodyPr/>
        <a:lstStyle/>
        <a:p>
          <a:pPr algn="l"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有没有因果轮回？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6A635074-9BB5-4D39-B4ED-33DEF723EC37}" type="parTrans" cxnId="{BED2AE3E-50A5-4896-AB99-BDD91E00EBBC}">
      <dgm:prSet/>
      <dgm:spPr/>
      <dgm:t>
        <a:bodyPr/>
        <a:lstStyle/>
        <a:p>
          <a:endParaRPr lang="en-CA"/>
        </a:p>
      </dgm:t>
    </dgm:pt>
    <dgm:pt modelId="{70F6E791-54B9-4121-B5CE-64BB3FB90D87}" type="sibTrans" cxnId="{BED2AE3E-50A5-4896-AB99-BDD91E00EBBC}">
      <dgm:prSet/>
      <dgm:spPr/>
      <dgm:t>
        <a:bodyPr/>
        <a:lstStyle/>
        <a:p>
          <a:endParaRPr lang="en-CA"/>
        </a:p>
      </dgm:t>
    </dgm:pt>
    <dgm:pt modelId="{A4C514B6-5DFE-43CC-B28D-9D17A66A99D0}">
      <dgm:prSet custT="1"/>
      <dgm:spPr/>
      <dgm:t>
        <a:bodyPr/>
        <a:lstStyle/>
        <a:p>
          <a:pPr algn="l" rtl="0"/>
          <a:r>
            <a:rPr lang="zh-CN" sz="16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既然因果、轮回、学佛、成佛以及度化众生都是存在的，又怎么会是空性呢？</a:t>
          </a:r>
          <a:endParaRPr lang="en-CA" sz="16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4680E2B-109D-400E-A63A-294CB827C57A}" type="parTrans" cxnId="{DBE8E381-F2E9-41EA-8FB6-73ACF62D6473}">
      <dgm:prSet/>
      <dgm:spPr/>
      <dgm:t>
        <a:bodyPr/>
        <a:lstStyle/>
        <a:p>
          <a:endParaRPr lang="en-CA"/>
        </a:p>
      </dgm:t>
    </dgm:pt>
    <dgm:pt modelId="{B76C02E1-933C-43D5-9724-82C4FB637B0F}" type="sibTrans" cxnId="{DBE8E381-F2E9-41EA-8FB6-73ACF62D6473}">
      <dgm:prSet/>
      <dgm:spPr/>
      <dgm:t>
        <a:bodyPr/>
        <a:lstStyle/>
        <a:p>
          <a:endParaRPr lang="en-CA"/>
        </a:p>
      </dgm:t>
    </dgm:pt>
    <dgm:pt modelId="{FA425870-C9A3-4A8F-B9F1-10400D70EAAA}">
      <dgm:prSet/>
      <dgm:spPr/>
      <dgm:t>
        <a:bodyPr/>
        <a:lstStyle/>
        <a:p>
          <a:pPr algn="l"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推翻自己的执着</a:t>
          </a:r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和错误观点</a:t>
          </a:r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，增强修学的正见和信心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D2E95805-2C8B-47FC-9BF9-BF6B3F83ECA9}" type="parTrans" cxnId="{51FA1CDE-4320-434D-8D26-5935792ECE4D}">
      <dgm:prSet/>
      <dgm:spPr/>
      <dgm:t>
        <a:bodyPr/>
        <a:lstStyle/>
        <a:p>
          <a:endParaRPr lang="en-CA"/>
        </a:p>
      </dgm:t>
    </dgm:pt>
    <dgm:pt modelId="{DBB305C3-ED0D-4A37-AD2B-A1810ECFE05C}" type="sibTrans" cxnId="{51FA1CDE-4320-434D-8D26-5935792ECE4D}">
      <dgm:prSet/>
      <dgm:spPr/>
      <dgm:t>
        <a:bodyPr/>
        <a:lstStyle/>
        <a:p>
          <a:endParaRPr lang="en-CA"/>
        </a:p>
      </dgm:t>
    </dgm:pt>
    <dgm:pt modelId="{8E7BB3B2-AE75-4F07-8938-98C8CA10B36A}" type="pres">
      <dgm:prSet presAssocID="{6A563A07-FE97-4ECE-8875-173FB0D2A3C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C3BC154F-4BB5-4FFE-B23E-102752169ADE}" type="pres">
      <dgm:prSet presAssocID="{E4DFF4DC-F7B1-46A3-8153-CEDA528C9E44}" presName="vertOne" presStyleCnt="0"/>
      <dgm:spPr/>
    </dgm:pt>
    <dgm:pt modelId="{4C7BC59D-7DBC-4A25-A1A8-08135CE51847}" type="pres">
      <dgm:prSet presAssocID="{E4DFF4DC-F7B1-46A3-8153-CEDA528C9E4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2A8E219-87AF-4B56-8918-128C09A5D7C8}" type="pres">
      <dgm:prSet presAssocID="{E4DFF4DC-F7B1-46A3-8153-CEDA528C9E44}" presName="horzOne" presStyleCnt="0"/>
      <dgm:spPr/>
    </dgm:pt>
    <dgm:pt modelId="{1334A4D1-A654-4A8A-BF31-DBBDF318F860}" type="pres">
      <dgm:prSet presAssocID="{3F4A3B8E-F2F7-4E73-A83B-717A1B6AA926}" presName="sibSpaceOne" presStyleCnt="0"/>
      <dgm:spPr/>
    </dgm:pt>
    <dgm:pt modelId="{60CA79A2-5125-4AC5-B9EA-C268BE13E9E5}" type="pres">
      <dgm:prSet presAssocID="{904EBB14-0CB6-49F7-9674-7BFDBEFAE9B8}" presName="vertOne" presStyleCnt="0"/>
      <dgm:spPr/>
    </dgm:pt>
    <dgm:pt modelId="{95B6BB60-9186-4379-8C6E-40191419478D}" type="pres">
      <dgm:prSet presAssocID="{904EBB14-0CB6-49F7-9674-7BFDBEFAE9B8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E6314CF-ED50-4F9D-B57C-C22595F48FAF}" type="pres">
      <dgm:prSet presAssocID="{904EBB14-0CB6-49F7-9674-7BFDBEFAE9B8}" presName="horzOne" presStyleCnt="0"/>
      <dgm:spPr/>
    </dgm:pt>
    <dgm:pt modelId="{64870F1D-C18D-40B5-95EB-F27194D42B4D}" type="pres">
      <dgm:prSet presAssocID="{3A6D598B-8089-47EE-9E05-2096305EAFE2}" presName="sibSpaceOne" presStyleCnt="0"/>
      <dgm:spPr/>
    </dgm:pt>
    <dgm:pt modelId="{59BC3002-51B0-4645-B88F-A4CCCF652624}" type="pres">
      <dgm:prSet presAssocID="{14E82954-396B-460D-A9F8-94F4DC7E3651}" presName="vertOne" presStyleCnt="0"/>
      <dgm:spPr/>
    </dgm:pt>
    <dgm:pt modelId="{CF97DC86-63E3-4213-B846-47D3BE9F55D3}" type="pres">
      <dgm:prSet presAssocID="{14E82954-396B-460D-A9F8-94F4DC7E3651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3F49F6-5555-41D0-A078-E3279BECD51C}" type="pres">
      <dgm:prSet presAssocID="{14E82954-396B-460D-A9F8-94F4DC7E3651}" presName="parTransOne" presStyleCnt="0"/>
      <dgm:spPr/>
    </dgm:pt>
    <dgm:pt modelId="{5ED0A5D1-97AC-4654-B0F9-5BA09C1CFACE}" type="pres">
      <dgm:prSet presAssocID="{14E82954-396B-460D-A9F8-94F4DC7E3651}" presName="horzOne" presStyleCnt="0"/>
      <dgm:spPr/>
    </dgm:pt>
    <dgm:pt modelId="{BD287909-00FE-481D-9C56-C27396181A35}" type="pres">
      <dgm:prSet presAssocID="{B5100A62-C3AA-4195-B46A-F4CF1FDBB8AF}" presName="vertTwo" presStyleCnt="0"/>
      <dgm:spPr/>
    </dgm:pt>
    <dgm:pt modelId="{F3965BAF-4F7E-4822-A28F-3A427E89BC22}" type="pres">
      <dgm:prSet presAssocID="{B5100A62-C3AA-4195-B46A-F4CF1FDBB8A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3C03110-FE1A-4A36-A856-7CAD314AEB7B}" type="pres">
      <dgm:prSet presAssocID="{B5100A62-C3AA-4195-B46A-F4CF1FDBB8AF}" presName="horzTwo" presStyleCnt="0"/>
      <dgm:spPr/>
    </dgm:pt>
    <dgm:pt modelId="{92D19F46-F4F3-4F09-BC5D-3EF1199FF9A2}" type="pres">
      <dgm:prSet presAssocID="{32F5D5E9-D603-4967-A85E-A078F52D9D75}" presName="sibSpaceTwo" presStyleCnt="0"/>
      <dgm:spPr/>
    </dgm:pt>
    <dgm:pt modelId="{CE17C6A5-0F97-44A7-819D-A6EA73ECC450}" type="pres">
      <dgm:prSet presAssocID="{08A452B3-AA1C-439E-8069-740F01794AAD}" presName="vertTwo" presStyleCnt="0"/>
      <dgm:spPr/>
    </dgm:pt>
    <dgm:pt modelId="{7FD6E5B4-FB2B-4D1C-A68F-256FC43F9ACC}" type="pres">
      <dgm:prSet presAssocID="{08A452B3-AA1C-439E-8069-740F01794AA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B5346F0-91D8-4DC4-9AD8-114D22E3127E}" type="pres">
      <dgm:prSet presAssocID="{08A452B3-AA1C-439E-8069-740F01794AAD}" presName="horzTwo" presStyleCnt="0"/>
      <dgm:spPr/>
    </dgm:pt>
    <dgm:pt modelId="{B63FCA82-E4AD-4EC5-8DD2-E91D90794A4B}" type="pres">
      <dgm:prSet presAssocID="{70F6E791-54B9-4121-B5CE-64BB3FB90D87}" presName="sibSpaceTwo" presStyleCnt="0"/>
      <dgm:spPr/>
    </dgm:pt>
    <dgm:pt modelId="{6B050B79-E433-48A7-A687-82BB5575484C}" type="pres">
      <dgm:prSet presAssocID="{A4C514B6-5DFE-43CC-B28D-9D17A66A99D0}" presName="vertTwo" presStyleCnt="0"/>
      <dgm:spPr/>
    </dgm:pt>
    <dgm:pt modelId="{EEDEE38A-43D4-4E7F-BF1F-1F57BB9D235B}" type="pres">
      <dgm:prSet presAssocID="{A4C514B6-5DFE-43CC-B28D-9D17A66A99D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C9B52C3-6335-4761-A514-4001BC6C994E}" type="pres">
      <dgm:prSet presAssocID="{A4C514B6-5DFE-43CC-B28D-9D17A66A99D0}" presName="horzTwo" presStyleCnt="0"/>
      <dgm:spPr/>
    </dgm:pt>
    <dgm:pt modelId="{A105A0C1-2631-45CC-88A4-7F0E5DDE9EA6}" type="pres">
      <dgm:prSet presAssocID="{F7BF9B45-B665-47C0-8C91-D94CD7988F31}" presName="sibSpaceOne" presStyleCnt="0"/>
      <dgm:spPr/>
    </dgm:pt>
    <dgm:pt modelId="{E6EEBCC6-2E65-468B-91C5-1003DE2E3C27}" type="pres">
      <dgm:prSet presAssocID="{FA425870-C9A3-4A8F-B9F1-10400D70EAAA}" presName="vertOne" presStyleCnt="0"/>
      <dgm:spPr/>
    </dgm:pt>
    <dgm:pt modelId="{BA901F77-2FA0-4FD1-A2AB-B2064ABAA9D9}" type="pres">
      <dgm:prSet presAssocID="{FA425870-C9A3-4A8F-B9F1-10400D70EAAA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5E82DAB-7ECB-479D-B323-54B97530D123}" type="pres">
      <dgm:prSet presAssocID="{FA425870-C9A3-4A8F-B9F1-10400D70EAAA}" presName="horzOne" presStyleCnt="0"/>
      <dgm:spPr/>
    </dgm:pt>
  </dgm:ptLst>
  <dgm:cxnLst>
    <dgm:cxn modelId="{C7AB209B-076E-46ED-B05B-CE4EAD191BC3}" srcId="{6A563A07-FE97-4ECE-8875-173FB0D2A3C1}" destId="{E4DFF4DC-F7B1-46A3-8153-CEDA528C9E44}" srcOrd="0" destOrd="0" parTransId="{E9920E3C-07C7-4D89-AF8A-6F1CD5850DD1}" sibTransId="{3F4A3B8E-F2F7-4E73-A83B-717A1B6AA926}"/>
    <dgm:cxn modelId="{51FA1CDE-4320-434D-8D26-5935792ECE4D}" srcId="{6A563A07-FE97-4ECE-8875-173FB0D2A3C1}" destId="{FA425870-C9A3-4A8F-B9F1-10400D70EAAA}" srcOrd="3" destOrd="0" parTransId="{D2E95805-2C8B-47FC-9BF9-BF6B3F83ECA9}" sibTransId="{DBB305C3-ED0D-4A37-AD2B-A1810ECFE05C}"/>
    <dgm:cxn modelId="{11D27966-B34C-4434-9FD7-31D7819FF963}" type="presOf" srcId="{6A563A07-FE97-4ECE-8875-173FB0D2A3C1}" destId="{8E7BB3B2-AE75-4F07-8938-98C8CA10B36A}" srcOrd="0" destOrd="0" presId="urn:microsoft.com/office/officeart/2005/8/layout/hierarchy4"/>
    <dgm:cxn modelId="{EAB6B864-F584-43A6-AD72-450D22CEC240}" type="presOf" srcId="{E4DFF4DC-F7B1-46A3-8153-CEDA528C9E44}" destId="{4C7BC59D-7DBC-4A25-A1A8-08135CE51847}" srcOrd="0" destOrd="0" presId="urn:microsoft.com/office/officeart/2005/8/layout/hierarchy4"/>
    <dgm:cxn modelId="{6AA208DF-B768-4252-9FBB-CE8196E8B7A0}" type="presOf" srcId="{A4C514B6-5DFE-43CC-B28D-9D17A66A99D0}" destId="{EEDEE38A-43D4-4E7F-BF1F-1F57BB9D235B}" srcOrd="0" destOrd="0" presId="urn:microsoft.com/office/officeart/2005/8/layout/hierarchy4"/>
    <dgm:cxn modelId="{DBE8E381-F2E9-41EA-8FB6-73ACF62D6473}" srcId="{14E82954-396B-460D-A9F8-94F4DC7E3651}" destId="{A4C514B6-5DFE-43CC-B28D-9D17A66A99D0}" srcOrd="2" destOrd="0" parTransId="{C4680E2B-109D-400E-A63A-294CB827C57A}" sibTransId="{B76C02E1-933C-43D5-9724-82C4FB637B0F}"/>
    <dgm:cxn modelId="{ED47D320-8083-4FC9-A598-98184D635C46}" type="presOf" srcId="{FA425870-C9A3-4A8F-B9F1-10400D70EAAA}" destId="{BA901F77-2FA0-4FD1-A2AB-B2064ABAA9D9}" srcOrd="0" destOrd="0" presId="urn:microsoft.com/office/officeart/2005/8/layout/hierarchy4"/>
    <dgm:cxn modelId="{E733A438-11B4-4369-BFFB-B824105A7983}" type="presOf" srcId="{14E82954-396B-460D-A9F8-94F4DC7E3651}" destId="{CF97DC86-63E3-4213-B846-47D3BE9F55D3}" srcOrd="0" destOrd="0" presId="urn:microsoft.com/office/officeart/2005/8/layout/hierarchy4"/>
    <dgm:cxn modelId="{5B43F416-0C42-4C4A-8D92-CFEF471FCE51}" srcId="{14E82954-396B-460D-A9F8-94F4DC7E3651}" destId="{B5100A62-C3AA-4195-B46A-F4CF1FDBB8AF}" srcOrd="0" destOrd="0" parTransId="{A7577AE0-CF01-4935-8FA0-4DB161CE2A69}" sibTransId="{32F5D5E9-D603-4967-A85E-A078F52D9D75}"/>
    <dgm:cxn modelId="{BED2AE3E-50A5-4896-AB99-BDD91E00EBBC}" srcId="{14E82954-396B-460D-A9F8-94F4DC7E3651}" destId="{08A452B3-AA1C-439E-8069-740F01794AAD}" srcOrd="1" destOrd="0" parTransId="{6A635074-9BB5-4D39-B4ED-33DEF723EC37}" sibTransId="{70F6E791-54B9-4121-B5CE-64BB3FB90D87}"/>
    <dgm:cxn modelId="{76FBCF7A-48EE-40AD-8719-0521587E3551}" srcId="{6A563A07-FE97-4ECE-8875-173FB0D2A3C1}" destId="{14E82954-396B-460D-A9F8-94F4DC7E3651}" srcOrd="2" destOrd="0" parTransId="{42844839-29B5-4AE9-9E17-075AAF928E67}" sibTransId="{F7BF9B45-B665-47C0-8C91-D94CD7988F31}"/>
    <dgm:cxn modelId="{5AA921E0-2ABE-4C5B-B82D-B9951BA12F81}" type="presOf" srcId="{08A452B3-AA1C-439E-8069-740F01794AAD}" destId="{7FD6E5B4-FB2B-4D1C-A68F-256FC43F9ACC}" srcOrd="0" destOrd="0" presId="urn:microsoft.com/office/officeart/2005/8/layout/hierarchy4"/>
    <dgm:cxn modelId="{5F3F10BB-39FE-4048-92FE-C297E5F21E04}" srcId="{6A563A07-FE97-4ECE-8875-173FB0D2A3C1}" destId="{904EBB14-0CB6-49F7-9674-7BFDBEFAE9B8}" srcOrd="1" destOrd="0" parTransId="{FE484078-A1C8-423C-805F-AD3C64A9EA6A}" sibTransId="{3A6D598B-8089-47EE-9E05-2096305EAFE2}"/>
    <dgm:cxn modelId="{3012D75A-B5C1-4B03-8F27-9A382BBCA16B}" type="presOf" srcId="{B5100A62-C3AA-4195-B46A-F4CF1FDBB8AF}" destId="{F3965BAF-4F7E-4822-A28F-3A427E89BC22}" srcOrd="0" destOrd="0" presId="urn:microsoft.com/office/officeart/2005/8/layout/hierarchy4"/>
    <dgm:cxn modelId="{03F2B031-B0E6-442B-AA75-E438A93A36E0}" type="presOf" srcId="{904EBB14-0CB6-49F7-9674-7BFDBEFAE9B8}" destId="{95B6BB60-9186-4379-8C6E-40191419478D}" srcOrd="0" destOrd="0" presId="urn:microsoft.com/office/officeart/2005/8/layout/hierarchy4"/>
    <dgm:cxn modelId="{3421081F-CB98-4C27-BC67-5903C8C4B1DB}" type="presParOf" srcId="{8E7BB3B2-AE75-4F07-8938-98C8CA10B36A}" destId="{C3BC154F-4BB5-4FFE-B23E-102752169ADE}" srcOrd="0" destOrd="0" presId="urn:microsoft.com/office/officeart/2005/8/layout/hierarchy4"/>
    <dgm:cxn modelId="{02A0C2A5-3A8D-4BD6-B5AA-7E661110CB37}" type="presParOf" srcId="{C3BC154F-4BB5-4FFE-B23E-102752169ADE}" destId="{4C7BC59D-7DBC-4A25-A1A8-08135CE51847}" srcOrd="0" destOrd="0" presId="urn:microsoft.com/office/officeart/2005/8/layout/hierarchy4"/>
    <dgm:cxn modelId="{8F199466-F762-4E20-9175-7B49BA78A9E5}" type="presParOf" srcId="{C3BC154F-4BB5-4FFE-B23E-102752169ADE}" destId="{12A8E219-87AF-4B56-8918-128C09A5D7C8}" srcOrd="1" destOrd="0" presId="urn:microsoft.com/office/officeart/2005/8/layout/hierarchy4"/>
    <dgm:cxn modelId="{D2D893E8-AB75-4278-A286-DA8F2BFFC9C4}" type="presParOf" srcId="{8E7BB3B2-AE75-4F07-8938-98C8CA10B36A}" destId="{1334A4D1-A654-4A8A-BF31-DBBDF318F860}" srcOrd="1" destOrd="0" presId="urn:microsoft.com/office/officeart/2005/8/layout/hierarchy4"/>
    <dgm:cxn modelId="{07E5E5D5-C3B1-4E95-80CB-03E80E864B17}" type="presParOf" srcId="{8E7BB3B2-AE75-4F07-8938-98C8CA10B36A}" destId="{60CA79A2-5125-4AC5-B9EA-C268BE13E9E5}" srcOrd="2" destOrd="0" presId="urn:microsoft.com/office/officeart/2005/8/layout/hierarchy4"/>
    <dgm:cxn modelId="{06D60FB3-3969-4524-A707-A2A7ADEAE733}" type="presParOf" srcId="{60CA79A2-5125-4AC5-B9EA-C268BE13E9E5}" destId="{95B6BB60-9186-4379-8C6E-40191419478D}" srcOrd="0" destOrd="0" presId="urn:microsoft.com/office/officeart/2005/8/layout/hierarchy4"/>
    <dgm:cxn modelId="{491A25F1-1E7E-45D0-8176-3FC0B6A1054E}" type="presParOf" srcId="{60CA79A2-5125-4AC5-B9EA-C268BE13E9E5}" destId="{6E6314CF-ED50-4F9D-B57C-C22595F48FAF}" srcOrd="1" destOrd="0" presId="urn:microsoft.com/office/officeart/2005/8/layout/hierarchy4"/>
    <dgm:cxn modelId="{0DEA0EEB-C34B-40CE-9554-05D9ABB43D06}" type="presParOf" srcId="{8E7BB3B2-AE75-4F07-8938-98C8CA10B36A}" destId="{64870F1D-C18D-40B5-95EB-F27194D42B4D}" srcOrd="3" destOrd="0" presId="urn:microsoft.com/office/officeart/2005/8/layout/hierarchy4"/>
    <dgm:cxn modelId="{A419B6EC-F770-4EC8-AB80-05C44E0FAA5A}" type="presParOf" srcId="{8E7BB3B2-AE75-4F07-8938-98C8CA10B36A}" destId="{59BC3002-51B0-4645-B88F-A4CCCF652624}" srcOrd="4" destOrd="0" presId="urn:microsoft.com/office/officeart/2005/8/layout/hierarchy4"/>
    <dgm:cxn modelId="{A07B20F7-C23E-47BA-AF5B-C16B1DFF936E}" type="presParOf" srcId="{59BC3002-51B0-4645-B88F-A4CCCF652624}" destId="{CF97DC86-63E3-4213-B846-47D3BE9F55D3}" srcOrd="0" destOrd="0" presId="urn:microsoft.com/office/officeart/2005/8/layout/hierarchy4"/>
    <dgm:cxn modelId="{1F015F9A-A32B-4A03-BBA8-70DBAD2ABDB6}" type="presParOf" srcId="{59BC3002-51B0-4645-B88F-A4CCCF652624}" destId="{C13F49F6-5555-41D0-A078-E3279BECD51C}" srcOrd="1" destOrd="0" presId="urn:microsoft.com/office/officeart/2005/8/layout/hierarchy4"/>
    <dgm:cxn modelId="{BFDDA7A6-4DAE-4483-BD13-E5BEC20CAC41}" type="presParOf" srcId="{59BC3002-51B0-4645-B88F-A4CCCF652624}" destId="{5ED0A5D1-97AC-4654-B0F9-5BA09C1CFACE}" srcOrd="2" destOrd="0" presId="urn:microsoft.com/office/officeart/2005/8/layout/hierarchy4"/>
    <dgm:cxn modelId="{174792FA-F99E-4FAE-8F5F-AAB3EEEAF854}" type="presParOf" srcId="{5ED0A5D1-97AC-4654-B0F9-5BA09C1CFACE}" destId="{BD287909-00FE-481D-9C56-C27396181A35}" srcOrd="0" destOrd="0" presId="urn:microsoft.com/office/officeart/2005/8/layout/hierarchy4"/>
    <dgm:cxn modelId="{16071D7C-5814-4473-8F8D-CBFB77EDA186}" type="presParOf" srcId="{BD287909-00FE-481D-9C56-C27396181A35}" destId="{F3965BAF-4F7E-4822-A28F-3A427E89BC22}" srcOrd="0" destOrd="0" presId="urn:microsoft.com/office/officeart/2005/8/layout/hierarchy4"/>
    <dgm:cxn modelId="{BE0B6454-F04A-4D9B-8C2B-6839111464B3}" type="presParOf" srcId="{BD287909-00FE-481D-9C56-C27396181A35}" destId="{13C03110-FE1A-4A36-A856-7CAD314AEB7B}" srcOrd="1" destOrd="0" presId="urn:microsoft.com/office/officeart/2005/8/layout/hierarchy4"/>
    <dgm:cxn modelId="{2791C375-6231-4D34-B88F-2275962A08E6}" type="presParOf" srcId="{5ED0A5D1-97AC-4654-B0F9-5BA09C1CFACE}" destId="{92D19F46-F4F3-4F09-BC5D-3EF1199FF9A2}" srcOrd="1" destOrd="0" presId="urn:microsoft.com/office/officeart/2005/8/layout/hierarchy4"/>
    <dgm:cxn modelId="{DD4AFA24-BB12-44A7-A0A9-C90FE617FED3}" type="presParOf" srcId="{5ED0A5D1-97AC-4654-B0F9-5BA09C1CFACE}" destId="{CE17C6A5-0F97-44A7-819D-A6EA73ECC450}" srcOrd="2" destOrd="0" presId="urn:microsoft.com/office/officeart/2005/8/layout/hierarchy4"/>
    <dgm:cxn modelId="{C4D3A40D-45E8-4991-8F2E-588CF0F650B2}" type="presParOf" srcId="{CE17C6A5-0F97-44A7-819D-A6EA73ECC450}" destId="{7FD6E5B4-FB2B-4D1C-A68F-256FC43F9ACC}" srcOrd="0" destOrd="0" presId="urn:microsoft.com/office/officeart/2005/8/layout/hierarchy4"/>
    <dgm:cxn modelId="{596B9F64-4201-4202-B0D8-F03A4FAABC31}" type="presParOf" srcId="{CE17C6A5-0F97-44A7-819D-A6EA73ECC450}" destId="{6B5346F0-91D8-4DC4-9AD8-114D22E3127E}" srcOrd="1" destOrd="0" presId="urn:microsoft.com/office/officeart/2005/8/layout/hierarchy4"/>
    <dgm:cxn modelId="{F729AD43-47C3-4865-9814-BEF3EBED8A9B}" type="presParOf" srcId="{5ED0A5D1-97AC-4654-B0F9-5BA09C1CFACE}" destId="{B63FCA82-E4AD-4EC5-8DD2-E91D90794A4B}" srcOrd="3" destOrd="0" presId="urn:microsoft.com/office/officeart/2005/8/layout/hierarchy4"/>
    <dgm:cxn modelId="{C868FEA2-D2F8-4F04-90AE-C9505E1C1B1D}" type="presParOf" srcId="{5ED0A5D1-97AC-4654-B0F9-5BA09C1CFACE}" destId="{6B050B79-E433-48A7-A687-82BB5575484C}" srcOrd="4" destOrd="0" presId="urn:microsoft.com/office/officeart/2005/8/layout/hierarchy4"/>
    <dgm:cxn modelId="{A1CED3AC-32EE-4318-B884-B34C3159463F}" type="presParOf" srcId="{6B050B79-E433-48A7-A687-82BB5575484C}" destId="{EEDEE38A-43D4-4E7F-BF1F-1F57BB9D235B}" srcOrd="0" destOrd="0" presId="urn:microsoft.com/office/officeart/2005/8/layout/hierarchy4"/>
    <dgm:cxn modelId="{BED9A24B-E4D5-4D71-9A0D-41E38961EE22}" type="presParOf" srcId="{6B050B79-E433-48A7-A687-82BB5575484C}" destId="{1C9B52C3-6335-4761-A514-4001BC6C994E}" srcOrd="1" destOrd="0" presId="urn:microsoft.com/office/officeart/2005/8/layout/hierarchy4"/>
    <dgm:cxn modelId="{765DD99E-C219-4191-81AB-4ACDCAB0D27C}" type="presParOf" srcId="{8E7BB3B2-AE75-4F07-8938-98C8CA10B36A}" destId="{A105A0C1-2631-45CC-88A4-7F0E5DDE9EA6}" srcOrd="5" destOrd="0" presId="urn:microsoft.com/office/officeart/2005/8/layout/hierarchy4"/>
    <dgm:cxn modelId="{73DE91EC-68DD-4A2B-83B4-E55EA9F4613C}" type="presParOf" srcId="{8E7BB3B2-AE75-4F07-8938-98C8CA10B36A}" destId="{E6EEBCC6-2E65-468B-91C5-1003DE2E3C27}" srcOrd="6" destOrd="0" presId="urn:microsoft.com/office/officeart/2005/8/layout/hierarchy4"/>
    <dgm:cxn modelId="{4E24B7F8-5179-46F2-A2E9-D980778CDE00}" type="presParOf" srcId="{E6EEBCC6-2E65-468B-91C5-1003DE2E3C27}" destId="{BA901F77-2FA0-4FD1-A2AB-B2064ABAA9D9}" srcOrd="0" destOrd="0" presId="urn:microsoft.com/office/officeart/2005/8/layout/hierarchy4"/>
    <dgm:cxn modelId="{31C63D19-F53E-4F1D-B91F-1323CE5883E1}" type="presParOf" srcId="{E6EEBCC6-2E65-468B-91C5-1003DE2E3C27}" destId="{E5E82DAB-7ECB-479D-B323-54B97530D1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2997E1-6776-425F-9045-6AA7E3BF1D7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F9752C35-4C04-486B-B2C0-6D3D11274598}">
      <dgm:prSet custT="1"/>
      <dgm:spPr>
        <a:ln>
          <a:solidFill>
            <a:srgbClr val="FFC000"/>
          </a:solidFill>
        </a:ln>
      </dgm:spPr>
      <dgm:t>
        <a:bodyPr/>
        <a:lstStyle/>
        <a:p>
          <a:pPr algn="l" rtl="0"/>
          <a:r>
            <a:rPr lang="zh-CN" sz="25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在每一个物质上，都存在世俗谛和胜义谛这两个层面</a:t>
          </a:r>
          <a:endParaRPr lang="en-CA" sz="25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63D42DB-B677-40E5-9C94-17E4DD154F11}" type="parTrans" cxnId="{B3622842-998B-4B8A-A6F5-14684776118E}">
      <dgm:prSet/>
      <dgm:spPr/>
      <dgm:t>
        <a:bodyPr/>
        <a:lstStyle/>
        <a:p>
          <a:endParaRPr lang="en-CA"/>
        </a:p>
      </dgm:t>
    </dgm:pt>
    <dgm:pt modelId="{E8CBE5EA-6598-4F6B-BB87-5D81712C3311}" type="sibTrans" cxnId="{B3622842-998B-4B8A-A6F5-14684776118E}">
      <dgm:prSet/>
      <dgm:spPr/>
      <dgm:t>
        <a:bodyPr/>
        <a:lstStyle/>
        <a:p>
          <a:endParaRPr lang="en-CA"/>
        </a:p>
      </dgm:t>
    </dgm:pt>
    <dgm:pt modelId="{BE06C7BE-E03D-40D6-A905-0A92A1E23C7B}">
      <dgm:prSet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凡夫的六识无法超越世俗谛的境界或范围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9131B91-F594-4D9A-BFDB-8386A0FAAEF4}" type="parTrans" cxnId="{4E24858E-8DAA-41E6-A8D5-A1704E4ECCE0}">
      <dgm:prSet/>
      <dgm:spPr/>
      <dgm:t>
        <a:bodyPr/>
        <a:lstStyle/>
        <a:p>
          <a:endParaRPr lang="en-CA"/>
        </a:p>
      </dgm:t>
    </dgm:pt>
    <dgm:pt modelId="{270FFFEC-B072-4AAD-802C-EB487DE69CB3}" type="sibTrans" cxnId="{4E24858E-8DAA-41E6-A8D5-A1704E4ECCE0}">
      <dgm:prSet/>
      <dgm:spPr/>
      <dgm:t>
        <a:bodyPr/>
        <a:lstStyle/>
        <a:p>
          <a:endParaRPr lang="en-CA"/>
        </a:p>
      </dgm:t>
    </dgm:pt>
    <dgm:pt modelId="{BE979D7D-E35B-4909-B89C-FA62674BD1CF}">
      <dgm:prSet/>
      <dgm:spPr>
        <a:ln>
          <a:solidFill>
            <a:srgbClr val="FFC000"/>
          </a:solidFill>
        </a:ln>
      </dgm:spPr>
      <dgm:t>
        <a:bodyPr/>
        <a:lstStyle/>
        <a:p>
          <a:pPr algn="l" rtl="0"/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学习中观理论，可以认识胜义谛的层面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9524035-9DE1-419F-AB88-3C2E97E968DE}" type="parTrans" cxnId="{37A9C57D-16B5-464C-B41A-8F3C779643C3}">
      <dgm:prSet/>
      <dgm:spPr/>
      <dgm:t>
        <a:bodyPr/>
        <a:lstStyle/>
        <a:p>
          <a:endParaRPr lang="en-CA"/>
        </a:p>
      </dgm:t>
    </dgm:pt>
    <dgm:pt modelId="{3D7F860E-2073-401C-885A-80703FEDE512}" type="sibTrans" cxnId="{37A9C57D-16B5-464C-B41A-8F3C779643C3}">
      <dgm:prSet/>
      <dgm:spPr/>
      <dgm:t>
        <a:bodyPr/>
        <a:lstStyle/>
        <a:p>
          <a:endParaRPr lang="en-CA"/>
        </a:p>
      </dgm:t>
    </dgm:pt>
    <dgm:pt modelId="{EA0C5864-26FB-4286-A6DF-1AB68BCC5926}">
      <dgm:prSet custT="1"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sz="25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彻底到达胜义谛，就会永恒地度化众生。</a:t>
          </a:r>
          <a:endParaRPr lang="en-CA" sz="25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5CBCAE2-37CA-4928-B44A-9DA8588F50C6}" type="parTrans" cxnId="{5EB61CFC-502A-4C97-9FBE-2D713AF45285}">
      <dgm:prSet/>
      <dgm:spPr/>
      <dgm:t>
        <a:bodyPr/>
        <a:lstStyle/>
        <a:p>
          <a:endParaRPr lang="en-CA"/>
        </a:p>
      </dgm:t>
    </dgm:pt>
    <dgm:pt modelId="{FE69EEA8-CCCF-4A87-A2B5-4D6B6DF8FD94}" type="sibTrans" cxnId="{5EB61CFC-502A-4C97-9FBE-2D713AF45285}">
      <dgm:prSet/>
      <dgm:spPr/>
      <dgm:t>
        <a:bodyPr/>
        <a:lstStyle/>
        <a:p>
          <a:endParaRPr lang="en-CA"/>
        </a:p>
      </dgm:t>
    </dgm:pt>
    <dgm:pt modelId="{BFE739ED-7790-4C1C-A212-E60B434EE50D}" type="pres">
      <dgm:prSet presAssocID="{512997E1-6776-425F-9045-6AA7E3BF1D7E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CA"/>
        </a:p>
      </dgm:t>
    </dgm:pt>
    <dgm:pt modelId="{4D9ED7A3-4BC7-462E-AE95-4E932F86EBD4}" type="pres">
      <dgm:prSet presAssocID="{F9752C35-4C04-486B-B2C0-6D3D11274598}" presName="parTx1" presStyleLbl="node1" presStyleIdx="0" presStyleCnt="4"/>
      <dgm:spPr/>
      <dgm:t>
        <a:bodyPr/>
        <a:lstStyle/>
        <a:p>
          <a:endParaRPr lang="en-CA"/>
        </a:p>
      </dgm:t>
    </dgm:pt>
    <dgm:pt modelId="{E3FF1154-739C-499B-ABB8-2FF5257F85DB}" type="pres">
      <dgm:prSet presAssocID="{BE06C7BE-E03D-40D6-A905-0A92A1E23C7B}" presName="parTx2" presStyleLbl="node1" presStyleIdx="1" presStyleCnt="4"/>
      <dgm:spPr/>
      <dgm:t>
        <a:bodyPr/>
        <a:lstStyle/>
        <a:p>
          <a:endParaRPr lang="en-CA"/>
        </a:p>
      </dgm:t>
    </dgm:pt>
    <dgm:pt modelId="{16A78B53-20D1-44E3-B3C9-9B3779557AAF}" type="pres">
      <dgm:prSet presAssocID="{BE979D7D-E35B-4909-B89C-FA62674BD1CF}" presName="parTx3" presStyleLbl="node1" presStyleIdx="2" presStyleCnt="4"/>
      <dgm:spPr/>
      <dgm:t>
        <a:bodyPr/>
        <a:lstStyle/>
        <a:p>
          <a:endParaRPr lang="en-CA"/>
        </a:p>
      </dgm:t>
    </dgm:pt>
    <dgm:pt modelId="{2FE1BAC4-C779-491A-8128-56D610B8A1F3}" type="pres">
      <dgm:prSet presAssocID="{EA0C5864-26FB-4286-A6DF-1AB68BCC5926}" presName="parTx4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B3622842-998B-4B8A-A6F5-14684776118E}" srcId="{512997E1-6776-425F-9045-6AA7E3BF1D7E}" destId="{F9752C35-4C04-486B-B2C0-6D3D11274598}" srcOrd="0" destOrd="0" parTransId="{F63D42DB-B677-40E5-9C94-17E4DD154F11}" sibTransId="{E8CBE5EA-6598-4F6B-BB87-5D81712C3311}"/>
    <dgm:cxn modelId="{57416533-5662-4D9C-B398-FC8E2B135917}" type="presOf" srcId="{F9752C35-4C04-486B-B2C0-6D3D11274598}" destId="{4D9ED7A3-4BC7-462E-AE95-4E932F86EBD4}" srcOrd="0" destOrd="0" presId="urn:microsoft.com/office/officeart/2009/3/layout/SubStepProcess"/>
    <dgm:cxn modelId="{4570690C-E8EB-4B43-87A7-A5F40DFEC086}" type="presOf" srcId="{EA0C5864-26FB-4286-A6DF-1AB68BCC5926}" destId="{2FE1BAC4-C779-491A-8128-56D610B8A1F3}" srcOrd="0" destOrd="0" presId="urn:microsoft.com/office/officeart/2009/3/layout/SubStepProcess"/>
    <dgm:cxn modelId="{5EB61CFC-502A-4C97-9FBE-2D713AF45285}" srcId="{512997E1-6776-425F-9045-6AA7E3BF1D7E}" destId="{EA0C5864-26FB-4286-A6DF-1AB68BCC5926}" srcOrd="3" destOrd="0" parTransId="{A5CBCAE2-37CA-4928-B44A-9DA8588F50C6}" sibTransId="{FE69EEA8-CCCF-4A87-A2B5-4D6B6DF8FD94}"/>
    <dgm:cxn modelId="{4E24858E-8DAA-41E6-A8D5-A1704E4ECCE0}" srcId="{512997E1-6776-425F-9045-6AA7E3BF1D7E}" destId="{BE06C7BE-E03D-40D6-A905-0A92A1E23C7B}" srcOrd="1" destOrd="0" parTransId="{09131B91-F594-4D9A-BFDB-8386A0FAAEF4}" sibTransId="{270FFFEC-B072-4AAD-802C-EB487DE69CB3}"/>
    <dgm:cxn modelId="{B28BE2B3-B7AF-43EC-BC20-155B77AB7CC2}" type="presOf" srcId="{BE979D7D-E35B-4909-B89C-FA62674BD1CF}" destId="{16A78B53-20D1-44E3-B3C9-9B3779557AAF}" srcOrd="0" destOrd="0" presId="urn:microsoft.com/office/officeart/2009/3/layout/SubStepProcess"/>
    <dgm:cxn modelId="{AA0442F7-7B27-4A73-BA9A-2EB1DAC57FFC}" type="presOf" srcId="{BE06C7BE-E03D-40D6-A905-0A92A1E23C7B}" destId="{E3FF1154-739C-499B-ABB8-2FF5257F85DB}" srcOrd="0" destOrd="0" presId="urn:microsoft.com/office/officeart/2009/3/layout/SubStepProcess"/>
    <dgm:cxn modelId="{327753B4-7A8C-48F4-B695-82DC97E815E0}" type="presOf" srcId="{512997E1-6776-425F-9045-6AA7E3BF1D7E}" destId="{BFE739ED-7790-4C1C-A212-E60B434EE50D}" srcOrd="0" destOrd="0" presId="urn:microsoft.com/office/officeart/2009/3/layout/SubStepProcess"/>
    <dgm:cxn modelId="{37A9C57D-16B5-464C-B41A-8F3C779643C3}" srcId="{512997E1-6776-425F-9045-6AA7E3BF1D7E}" destId="{BE979D7D-E35B-4909-B89C-FA62674BD1CF}" srcOrd="2" destOrd="0" parTransId="{59524035-9DE1-419F-AB88-3C2E97E968DE}" sibTransId="{3D7F860E-2073-401C-885A-80703FEDE512}"/>
    <dgm:cxn modelId="{2C75731F-2D05-42D3-B463-A54B8F5FAA94}" type="presParOf" srcId="{BFE739ED-7790-4C1C-A212-E60B434EE50D}" destId="{4D9ED7A3-4BC7-462E-AE95-4E932F86EBD4}" srcOrd="0" destOrd="0" presId="urn:microsoft.com/office/officeart/2009/3/layout/SubStepProcess"/>
    <dgm:cxn modelId="{DD6D6719-CC95-4781-B0F0-6C0A111564C0}" type="presParOf" srcId="{BFE739ED-7790-4C1C-A212-E60B434EE50D}" destId="{E3FF1154-739C-499B-ABB8-2FF5257F85DB}" srcOrd="1" destOrd="0" presId="urn:microsoft.com/office/officeart/2009/3/layout/SubStepProcess"/>
    <dgm:cxn modelId="{713785B1-0C07-4295-8B10-43D3B41994BC}" type="presParOf" srcId="{BFE739ED-7790-4C1C-A212-E60B434EE50D}" destId="{16A78B53-20D1-44E3-B3C9-9B3779557AAF}" srcOrd="2" destOrd="0" presId="urn:microsoft.com/office/officeart/2009/3/layout/SubStepProcess"/>
    <dgm:cxn modelId="{93A981A7-4637-47E1-8875-AB009B23CA21}" type="presParOf" srcId="{BFE739ED-7790-4C1C-A212-E60B434EE50D}" destId="{2FE1BAC4-C779-491A-8128-56D610B8A1F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2997E1-6776-425F-9045-6AA7E3BF1D7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F9752C35-4C04-486B-B2C0-6D3D11274598}">
      <dgm:prSet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例如：许多年来，我看见雪山一直是白色的，现在突然变成黄色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63D42DB-B677-40E5-9C94-17E4DD154F11}" type="parTrans" cxnId="{B3622842-998B-4B8A-A6F5-14684776118E}">
      <dgm:prSet/>
      <dgm:spPr/>
      <dgm:t>
        <a:bodyPr/>
        <a:lstStyle/>
        <a:p>
          <a:endParaRPr lang="en-CA"/>
        </a:p>
      </dgm:t>
    </dgm:pt>
    <dgm:pt modelId="{E8CBE5EA-6598-4F6B-BB87-5D81712C3311}" type="sibTrans" cxnId="{B3622842-998B-4B8A-A6F5-14684776118E}">
      <dgm:prSet/>
      <dgm:spPr/>
      <dgm:t>
        <a:bodyPr/>
        <a:lstStyle/>
        <a:p>
          <a:endParaRPr lang="en-CA"/>
        </a:p>
      </dgm:t>
    </dgm:pt>
    <dgm:pt modelId="{BE06C7BE-E03D-40D6-A905-0A92A1E23C7B}">
      <dgm:prSet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由此可以推知，肯定是我眼睛生了病，而不是雪山发生了变化。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9131B91-F594-4D9A-BFDB-8386A0FAAEF4}" type="parTrans" cxnId="{4E24858E-8DAA-41E6-A8D5-A1704E4ECCE0}">
      <dgm:prSet/>
      <dgm:spPr/>
      <dgm:t>
        <a:bodyPr/>
        <a:lstStyle/>
        <a:p>
          <a:endParaRPr lang="en-CA"/>
        </a:p>
      </dgm:t>
    </dgm:pt>
    <dgm:pt modelId="{270FFFEC-B072-4AAD-802C-EB487DE69CB3}" type="sibTrans" cxnId="{4E24858E-8DAA-41E6-A8D5-A1704E4ECCE0}">
      <dgm:prSet/>
      <dgm:spPr/>
      <dgm:t>
        <a:bodyPr/>
        <a:lstStyle/>
        <a:p>
          <a:endParaRPr lang="en-CA"/>
        </a:p>
      </dgm:t>
    </dgm:pt>
    <dgm:pt modelId="{BE979D7D-E35B-4909-B89C-FA62674BD1CF}">
      <dgm:prSet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经过这样的推理可知雪山的颜色不是黄色，应该是白色。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9524035-9DE1-419F-AB88-3C2E97E968DE}" type="parTrans" cxnId="{37A9C57D-16B5-464C-B41A-8F3C779643C3}">
      <dgm:prSet/>
      <dgm:spPr/>
      <dgm:t>
        <a:bodyPr/>
        <a:lstStyle/>
        <a:p>
          <a:endParaRPr lang="en-CA"/>
        </a:p>
      </dgm:t>
    </dgm:pt>
    <dgm:pt modelId="{3D7F860E-2073-401C-885A-80703FEDE512}" type="sibTrans" cxnId="{37A9C57D-16B5-464C-B41A-8F3C779643C3}">
      <dgm:prSet/>
      <dgm:spPr/>
      <dgm:t>
        <a:bodyPr/>
        <a:lstStyle/>
        <a:p>
          <a:endParaRPr lang="en-CA"/>
        </a:p>
      </dgm:t>
    </dgm:pt>
    <dgm:pt modelId="{EA0C5864-26FB-4286-A6DF-1AB68BCC5926}">
      <dgm:prSet custT="1"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胜义谛像是雪山原有的白色，世俗谛像是因患眼疾而引起的，将雪山看成黄色的错觉。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5CBCAE2-37CA-4928-B44A-9DA8588F50C6}" type="parTrans" cxnId="{5EB61CFC-502A-4C97-9FBE-2D713AF45285}">
      <dgm:prSet/>
      <dgm:spPr/>
      <dgm:t>
        <a:bodyPr/>
        <a:lstStyle/>
        <a:p>
          <a:endParaRPr lang="en-CA"/>
        </a:p>
      </dgm:t>
    </dgm:pt>
    <dgm:pt modelId="{FE69EEA8-CCCF-4A87-A2B5-4D6B6DF8FD94}" type="sibTrans" cxnId="{5EB61CFC-502A-4C97-9FBE-2D713AF45285}">
      <dgm:prSet/>
      <dgm:spPr/>
      <dgm:t>
        <a:bodyPr/>
        <a:lstStyle/>
        <a:p>
          <a:endParaRPr lang="en-CA"/>
        </a:p>
      </dgm:t>
    </dgm:pt>
    <dgm:pt modelId="{BFE739ED-7790-4C1C-A212-E60B434EE50D}" type="pres">
      <dgm:prSet presAssocID="{512997E1-6776-425F-9045-6AA7E3BF1D7E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CA"/>
        </a:p>
      </dgm:t>
    </dgm:pt>
    <dgm:pt modelId="{4D9ED7A3-4BC7-462E-AE95-4E932F86EBD4}" type="pres">
      <dgm:prSet presAssocID="{F9752C35-4C04-486B-B2C0-6D3D11274598}" presName="parTx1" presStyleLbl="node1" presStyleIdx="0" presStyleCnt="4"/>
      <dgm:spPr/>
      <dgm:t>
        <a:bodyPr/>
        <a:lstStyle/>
        <a:p>
          <a:endParaRPr lang="en-CA"/>
        </a:p>
      </dgm:t>
    </dgm:pt>
    <dgm:pt modelId="{E3FF1154-739C-499B-ABB8-2FF5257F85DB}" type="pres">
      <dgm:prSet presAssocID="{BE06C7BE-E03D-40D6-A905-0A92A1E23C7B}" presName="parTx2" presStyleLbl="node1" presStyleIdx="1" presStyleCnt="4"/>
      <dgm:spPr/>
      <dgm:t>
        <a:bodyPr/>
        <a:lstStyle/>
        <a:p>
          <a:endParaRPr lang="en-CA"/>
        </a:p>
      </dgm:t>
    </dgm:pt>
    <dgm:pt modelId="{16A78B53-20D1-44E3-B3C9-9B3779557AAF}" type="pres">
      <dgm:prSet presAssocID="{BE979D7D-E35B-4909-B89C-FA62674BD1CF}" presName="parTx3" presStyleLbl="node1" presStyleIdx="2" presStyleCnt="4"/>
      <dgm:spPr/>
      <dgm:t>
        <a:bodyPr/>
        <a:lstStyle/>
        <a:p>
          <a:endParaRPr lang="en-CA"/>
        </a:p>
      </dgm:t>
    </dgm:pt>
    <dgm:pt modelId="{2FE1BAC4-C779-491A-8128-56D610B8A1F3}" type="pres">
      <dgm:prSet presAssocID="{EA0C5864-26FB-4286-A6DF-1AB68BCC5926}" presName="parTx4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430DC171-87AD-41D5-B544-267DC2FC0DFE}" type="presOf" srcId="{512997E1-6776-425F-9045-6AA7E3BF1D7E}" destId="{BFE739ED-7790-4C1C-A212-E60B434EE50D}" srcOrd="0" destOrd="0" presId="urn:microsoft.com/office/officeart/2009/3/layout/SubStepProcess"/>
    <dgm:cxn modelId="{C6520F82-8771-4419-AC7E-48ECCB357216}" type="presOf" srcId="{BE06C7BE-E03D-40D6-A905-0A92A1E23C7B}" destId="{E3FF1154-739C-499B-ABB8-2FF5257F85DB}" srcOrd="0" destOrd="0" presId="urn:microsoft.com/office/officeart/2009/3/layout/SubStepProcess"/>
    <dgm:cxn modelId="{B3622842-998B-4B8A-A6F5-14684776118E}" srcId="{512997E1-6776-425F-9045-6AA7E3BF1D7E}" destId="{F9752C35-4C04-486B-B2C0-6D3D11274598}" srcOrd="0" destOrd="0" parTransId="{F63D42DB-B677-40E5-9C94-17E4DD154F11}" sibTransId="{E8CBE5EA-6598-4F6B-BB87-5D81712C3311}"/>
    <dgm:cxn modelId="{53BA87CE-D3C4-4EA0-A415-F9867AF8CC9F}" type="presOf" srcId="{BE979D7D-E35B-4909-B89C-FA62674BD1CF}" destId="{16A78B53-20D1-44E3-B3C9-9B3779557AAF}" srcOrd="0" destOrd="0" presId="urn:microsoft.com/office/officeart/2009/3/layout/SubStepProcess"/>
    <dgm:cxn modelId="{5EB61CFC-502A-4C97-9FBE-2D713AF45285}" srcId="{512997E1-6776-425F-9045-6AA7E3BF1D7E}" destId="{EA0C5864-26FB-4286-A6DF-1AB68BCC5926}" srcOrd="3" destOrd="0" parTransId="{A5CBCAE2-37CA-4928-B44A-9DA8588F50C6}" sibTransId="{FE69EEA8-CCCF-4A87-A2B5-4D6B6DF8FD94}"/>
    <dgm:cxn modelId="{2604AB66-DA6E-4528-B0A4-6436A0EAAB4E}" type="presOf" srcId="{EA0C5864-26FB-4286-A6DF-1AB68BCC5926}" destId="{2FE1BAC4-C779-491A-8128-56D610B8A1F3}" srcOrd="0" destOrd="0" presId="urn:microsoft.com/office/officeart/2009/3/layout/SubStepProcess"/>
    <dgm:cxn modelId="{4E24858E-8DAA-41E6-A8D5-A1704E4ECCE0}" srcId="{512997E1-6776-425F-9045-6AA7E3BF1D7E}" destId="{BE06C7BE-E03D-40D6-A905-0A92A1E23C7B}" srcOrd="1" destOrd="0" parTransId="{09131B91-F594-4D9A-BFDB-8386A0FAAEF4}" sibTransId="{270FFFEC-B072-4AAD-802C-EB487DE69CB3}"/>
    <dgm:cxn modelId="{3956B3D3-DA99-4165-A202-11905593298F}" type="presOf" srcId="{F9752C35-4C04-486B-B2C0-6D3D11274598}" destId="{4D9ED7A3-4BC7-462E-AE95-4E932F86EBD4}" srcOrd="0" destOrd="0" presId="urn:microsoft.com/office/officeart/2009/3/layout/SubStepProcess"/>
    <dgm:cxn modelId="{37A9C57D-16B5-464C-B41A-8F3C779643C3}" srcId="{512997E1-6776-425F-9045-6AA7E3BF1D7E}" destId="{BE979D7D-E35B-4909-B89C-FA62674BD1CF}" srcOrd="2" destOrd="0" parTransId="{59524035-9DE1-419F-AB88-3C2E97E968DE}" sibTransId="{3D7F860E-2073-401C-885A-80703FEDE512}"/>
    <dgm:cxn modelId="{986C0EB5-F700-4518-B937-3D7EB2679F85}" type="presParOf" srcId="{BFE739ED-7790-4C1C-A212-E60B434EE50D}" destId="{4D9ED7A3-4BC7-462E-AE95-4E932F86EBD4}" srcOrd="0" destOrd="0" presId="urn:microsoft.com/office/officeart/2009/3/layout/SubStepProcess"/>
    <dgm:cxn modelId="{3919B9B1-9EFC-4A3C-A222-F9546B46CFF9}" type="presParOf" srcId="{BFE739ED-7790-4C1C-A212-E60B434EE50D}" destId="{E3FF1154-739C-499B-ABB8-2FF5257F85DB}" srcOrd="1" destOrd="0" presId="urn:microsoft.com/office/officeart/2009/3/layout/SubStepProcess"/>
    <dgm:cxn modelId="{6F368839-7F3F-4331-8B4A-95D52F0AEF71}" type="presParOf" srcId="{BFE739ED-7790-4C1C-A212-E60B434EE50D}" destId="{16A78B53-20D1-44E3-B3C9-9B3779557AAF}" srcOrd="2" destOrd="0" presId="urn:microsoft.com/office/officeart/2009/3/layout/SubStepProcess"/>
    <dgm:cxn modelId="{96677413-CA63-4EBA-8264-70A3DBE3402A}" type="presParOf" srcId="{BFE739ED-7790-4C1C-A212-E60B434EE50D}" destId="{2FE1BAC4-C779-491A-8128-56D610B8A1F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C08649-FB89-4E1B-AF9D-9BAA098A5B64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1908660A-B09A-4ABA-931E-71D4226858E1}">
      <dgm:prSet phldrT="[Text]"/>
      <dgm:spPr>
        <a:solidFill>
          <a:srgbClr val="820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胜义谛 </a:t>
          </a:r>
          <a:r>
            <a:rPr lang="en-US" altLang="zh-CN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vs. </a:t>
          </a:r>
          <a:r>
            <a:rPr lang="zh-CN" altLang="en-US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世俗谛</a:t>
          </a:r>
          <a:endParaRPr lang="en-CA"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28E7E6C-8166-4099-9319-D5182330E900}" type="parTrans" cxnId="{FB20DA1E-1B5C-4F81-B5CC-1C142617BB25}">
      <dgm:prSet/>
      <dgm:spPr/>
      <dgm:t>
        <a:bodyPr/>
        <a:lstStyle/>
        <a:p>
          <a:endParaRPr lang="en-CA"/>
        </a:p>
      </dgm:t>
    </dgm:pt>
    <dgm:pt modelId="{EA236382-2685-4C15-A94A-333583A5A4A0}" type="sibTrans" cxnId="{FB20DA1E-1B5C-4F81-B5CC-1C142617BB25}">
      <dgm:prSet/>
      <dgm:spPr/>
      <dgm:t>
        <a:bodyPr/>
        <a:lstStyle/>
        <a:p>
          <a:endParaRPr lang="en-CA"/>
        </a:p>
      </dgm:t>
    </dgm:pt>
    <dgm:pt modelId="{FF5149B8-7AB3-4D9D-8C5E-2698BFE3D129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也可以说胜义谛像苏醒时所见的景象，世俗谛就像梦中的景象。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015908A-E5CB-4F76-9EBA-21EA7A080194}" type="parTrans" cxnId="{394719C8-E9EB-42DA-9D22-0047C5DADDE3}">
      <dgm:prSet/>
      <dgm:spPr/>
      <dgm:t>
        <a:bodyPr/>
        <a:lstStyle/>
        <a:p>
          <a:endParaRPr lang="en-CA"/>
        </a:p>
      </dgm:t>
    </dgm:pt>
    <dgm:pt modelId="{CCA2D777-BD9D-43C0-9E4A-ECC277E6CDEB}" type="sibTrans" cxnId="{394719C8-E9EB-42DA-9D22-0047C5DADDE3}">
      <dgm:prSet/>
      <dgm:spPr/>
      <dgm:t>
        <a:bodyPr/>
        <a:lstStyle/>
        <a:p>
          <a:endParaRPr lang="en-CA"/>
        </a:p>
      </dgm:t>
    </dgm:pt>
    <dgm:pt modelId="{03D27514-45E0-4013-95B4-C537CE2A2DD6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梦中的一切景象，从苏醒的角度而言是根本不存在的。梦里的所有苦乐美丑，都将跟梦一起消失得无影无踪。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2B8DB281-9E5C-4402-AEFA-3EC1743B36AA}" type="parTrans" cxnId="{07E385E4-69B9-46AC-B305-A3A2B1C20357}">
      <dgm:prSet/>
      <dgm:spPr/>
      <dgm:t>
        <a:bodyPr/>
        <a:lstStyle/>
        <a:p>
          <a:endParaRPr lang="en-CA"/>
        </a:p>
      </dgm:t>
    </dgm:pt>
    <dgm:pt modelId="{F504ABEE-D31F-4781-A4AB-D9E4F9CDC616}" type="sibTrans" cxnId="{07E385E4-69B9-46AC-B305-A3A2B1C20357}">
      <dgm:prSet/>
      <dgm:spPr/>
      <dgm:t>
        <a:bodyPr/>
        <a:lstStyle/>
        <a:p>
          <a:endParaRPr lang="en-CA"/>
        </a:p>
      </dgm:t>
    </dgm:pt>
    <dgm:pt modelId="{78061951-C99F-4E13-A30C-C8EC57CCE7CA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同样的，当我们彻底地到达胜义谛的时候，在自己的境界中，世间的苦乐、善恶等等一切，都将不复存在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EDDBFDF-0810-491A-9FC7-5CF709616CE1}" type="parTrans" cxnId="{CBB64F20-DDBF-4BE9-95F3-D383A5DA7E91}">
      <dgm:prSet/>
      <dgm:spPr/>
      <dgm:t>
        <a:bodyPr/>
        <a:lstStyle/>
        <a:p>
          <a:endParaRPr lang="en-CA"/>
        </a:p>
      </dgm:t>
    </dgm:pt>
    <dgm:pt modelId="{0F7F5537-0AD0-4011-ADE1-CEEABF620EBA}" type="sibTrans" cxnId="{CBB64F20-DDBF-4BE9-95F3-D383A5DA7E91}">
      <dgm:prSet/>
      <dgm:spPr/>
      <dgm:t>
        <a:bodyPr/>
        <a:lstStyle/>
        <a:p>
          <a:endParaRPr lang="en-CA"/>
        </a:p>
      </dgm:t>
    </dgm:pt>
    <dgm:pt modelId="{A38E9997-86A0-418B-A998-CF7DFE6BB34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但我们却能了知他人的苦乐，所以，就会永恒地度化众生。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BF2EA5C-6477-4A3C-9A9D-F274586D6CF9}" type="parTrans" cxnId="{A555586C-3F7C-4499-8134-902C36DAA85B}">
      <dgm:prSet/>
      <dgm:spPr/>
      <dgm:t>
        <a:bodyPr/>
        <a:lstStyle/>
        <a:p>
          <a:endParaRPr lang="en-CA"/>
        </a:p>
      </dgm:t>
    </dgm:pt>
    <dgm:pt modelId="{C6B7D799-88A7-4D4E-B7C2-DD8AE99686AC}" type="sibTrans" cxnId="{A555586C-3F7C-4499-8134-902C36DAA85B}">
      <dgm:prSet/>
      <dgm:spPr/>
      <dgm:t>
        <a:bodyPr/>
        <a:lstStyle/>
        <a:p>
          <a:endParaRPr lang="en-CA"/>
        </a:p>
      </dgm:t>
    </dgm:pt>
    <dgm:pt modelId="{49AC319C-2026-440F-AD22-D6685D9807C6}" type="pres">
      <dgm:prSet presAssocID="{5AC08649-FB89-4E1B-AF9D-9BAA098A5B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A0F6B5B-BFD2-4D5A-9DEB-C9FE0C0998B4}" type="pres">
      <dgm:prSet presAssocID="{5AC08649-FB89-4E1B-AF9D-9BAA098A5B64}" presName="matrix" presStyleCnt="0"/>
      <dgm:spPr/>
    </dgm:pt>
    <dgm:pt modelId="{D383D1B0-DBD1-4369-8676-F956093CF931}" type="pres">
      <dgm:prSet presAssocID="{5AC08649-FB89-4E1B-AF9D-9BAA098A5B64}" presName="tile1" presStyleLbl="node1" presStyleIdx="0" presStyleCnt="4"/>
      <dgm:spPr/>
      <dgm:t>
        <a:bodyPr/>
        <a:lstStyle/>
        <a:p>
          <a:endParaRPr lang="en-CA"/>
        </a:p>
      </dgm:t>
    </dgm:pt>
    <dgm:pt modelId="{B18C1966-AB01-4647-8C73-F68DFBC0FE31}" type="pres">
      <dgm:prSet presAssocID="{5AC08649-FB89-4E1B-AF9D-9BAA098A5B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4CB268-AC66-4D6A-9ECC-38F397EB7C3C}" type="pres">
      <dgm:prSet presAssocID="{5AC08649-FB89-4E1B-AF9D-9BAA098A5B64}" presName="tile2" presStyleLbl="node1" presStyleIdx="1" presStyleCnt="4"/>
      <dgm:spPr/>
      <dgm:t>
        <a:bodyPr/>
        <a:lstStyle/>
        <a:p>
          <a:endParaRPr lang="en-CA"/>
        </a:p>
      </dgm:t>
    </dgm:pt>
    <dgm:pt modelId="{4E551B96-C478-474D-BEBB-29C234034C19}" type="pres">
      <dgm:prSet presAssocID="{5AC08649-FB89-4E1B-AF9D-9BAA098A5B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0E0EC6-591B-4C76-8645-E1F76AEF3903}" type="pres">
      <dgm:prSet presAssocID="{5AC08649-FB89-4E1B-AF9D-9BAA098A5B64}" presName="tile3" presStyleLbl="node1" presStyleIdx="2" presStyleCnt="4"/>
      <dgm:spPr/>
      <dgm:t>
        <a:bodyPr/>
        <a:lstStyle/>
        <a:p>
          <a:endParaRPr lang="en-CA"/>
        </a:p>
      </dgm:t>
    </dgm:pt>
    <dgm:pt modelId="{A9A46A82-D12C-4151-A7D5-020F68A88DCB}" type="pres">
      <dgm:prSet presAssocID="{5AC08649-FB89-4E1B-AF9D-9BAA098A5B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1F46BF-D2CF-4A7A-B5FF-FD47135C3A4A}" type="pres">
      <dgm:prSet presAssocID="{5AC08649-FB89-4E1B-AF9D-9BAA098A5B64}" presName="tile4" presStyleLbl="node1" presStyleIdx="3" presStyleCnt="4"/>
      <dgm:spPr/>
      <dgm:t>
        <a:bodyPr/>
        <a:lstStyle/>
        <a:p>
          <a:endParaRPr lang="en-CA"/>
        </a:p>
      </dgm:t>
    </dgm:pt>
    <dgm:pt modelId="{6662605A-9E61-43F8-AA0B-277D3B3114C7}" type="pres">
      <dgm:prSet presAssocID="{5AC08649-FB89-4E1B-AF9D-9BAA098A5B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D903DD-C75B-4EA4-9794-A6C18DFA6FF4}" type="pres">
      <dgm:prSet presAssocID="{5AC08649-FB89-4E1B-AF9D-9BAA098A5B6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CBB64F20-DDBF-4BE9-95F3-D383A5DA7E91}" srcId="{1908660A-B09A-4ABA-931E-71D4226858E1}" destId="{78061951-C99F-4E13-A30C-C8EC57CCE7CA}" srcOrd="2" destOrd="0" parTransId="{9EDDBFDF-0810-491A-9FC7-5CF709616CE1}" sibTransId="{0F7F5537-0AD0-4011-ADE1-CEEABF620EBA}"/>
    <dgm:cxn modelId="{0B420E24-EC65-4B73-8499-9820FA12A9D9}" type="presOf" srcId="{5AC08649-FB89-4E1B-AF9D-9BAA098A5B64}" destId="{49AC319C-2026-440F-AD22-D6685D9807C6}" srcOrd="0" destOrd="0" presId="urn:microsoft.com/office/officeart/2005/8/layout/matrix1"/>
    <dgm:cxn modelId="{2C23C594-870B-4BD5-81E9-B704693F6456}" type="presOf" srcId="{03D27514-45E0-4013-95B4-C537CE2A2DD6}" destId="{4E551B96-C478-474D-BEBB-29C234034C19}" srcOrd="1" destOrd="0" presId="urn:microsoft.com/office/officeart/2005/8/layout/matrix1"/>
    <dgm:cxn modelId="{F655DBEA-D85C-4034-863C-D24828610185}" type="presOf" srcId="{78061951-C99F-4E13-A30C-C8EC57CCE7CA}" destId="{A9A46A82-D12C-4151-A7D5-020F68A88DCB}" srcOrd="1" destOrd="0" presId="urn:microsoft.com/office/officeart/2005/8/layout/matrix1"/>
    <dgm:cxn modelId="{7A9CFD68-2255-449E-94E9-6D4B5B359386}" type="presOf" srcId="{FF5149B8-7AB3-4D9D-8C5E-2698BFE3D129}" destId="{D383D1B0-DBD1-4369-8676-F956093CF931}" srcOrd="0" destOrd="0" presId="urn:microsoft.com/office/officeart/2005/8/layout/matrix1"/>
    <dgm:cxn modelId="{0C672DE1-05EE-4013-801C-68860427B028}" type="presOf" srcId="{1908660A-B09A-4ABA-931E-71D4226858E1}" destId="{B7D903DD-C75B-4EA4-9794-A6C18DFA6FF4}" srcOrd="0" destOrd="0" presId="urn:microsoft.com/office/officeart/2005/8/layout/matrix1"/>
    <dgm:cxn modelId="{394719C8-E9EB-42DA-9D22-0047C5DADDE3}" srcId="{1908660A-B09A-4ABA-931E-71D4226858E1}" destId="{FF5149B8-7AB3-4D9D-8C5E-2698BFE3D129}" srcOrd="0" destOrd="0" parTransId="{3015908A-E5CB-4F76-9EBA-21EA7A080194}" sibTransId="{CCA2D777-BD9D-43C0-9E4A-ECC277E6CDEB}"/>
    <dgm:cxn modelId="{D937BBEE-627C-4161-8768-9A24702B18C5}" type="presOf" srcId="{FF5149B8-7AB3-4D9D-8C5E-2698BFE3D129}" destId="{B18C1966-AB01-4647-8C73-F68DFBC0FE31}" srcOrd="1" destOrd="0" presId="urn:microsoft.com/office/officeart/2005/8/layout/matrix1"/>
    <dgm:cxn modelId="{2D8BE472-2592-4A2F-BA51-B2F166DC217F}" type="presOf" srcId="{78061951-C99F-4E13-A30C-C8EC57CCE7CA}" destId="{850E0EC6-591B-4C76-8645-E1F76AEF3903}" srcOrd="0" destOrd="0" presId="urn:microsoft.com/office/officeart/2005/8/layout/matrix1"/>
    <dgm:cxn modelId="{A555586C-3F7C-4499-8134-902C36DAA85B}" srcId="{1908660A-B09A-4ABA-931E-71D4226858E1}" destId="{A38E9997-86A0-418B-A998-CF7DFE6BB342}" srcOrd="3" destOrd="0" parTransId="{CBF2EA5C-6477-4A3C-9A9D-F274586D6CF9}" sibTransId="{C6B7D799-88A7-4D4E-B7C2-DD8AE99686AC}"/>
    <dgm:cxn modelId="{DEBD5E50-0BDC-4FEC-AA3D-55F2DB9483BA}" type="presOf" srcId="{A38E9997-86A0-418B-A998-CF7DFE6BB342}" destId="{6662605A-9E61-43F8-AA0B-277D3B3114C7}" srcOrd="1" destOrd="0" presId="urn:microsoft.com/office/officeart/2005/8/layout/matrix1"/>
    <dgm:cxn modelId="{FB20DA1E-1B5C-4F81-B5CC-1C142617BB25}" srcId="{5AC08649-FB89-4E1B-AF9D-9BAA098A5B64}" destId="{1908660A-B09A-4ABA-931E-71D4226858E1}" srcOrd="0" destOrd="0" parTransId="{528E7E6C-8166-4099-9319-D5182330E900}" sibTransId="{EA236382-2685-4C15-A94A-333583A5A4A0}"/>
    <dgm:cxn modelId="{6241664E-86BD-495E-9A40-82D3A6BA5E62}" type="presOf" srcId="{A38E9997-86A0-418B-A998-CF7DFE6BB342}" destId="{AB1F46BF-D2CF-4A7A-B5FF-FD47135C3A4A}" srcOrd="0" destOrd="0" presId="urn:microsoft.com/office/officeart/2005/8/layout/matrix1"/>
    <dgm:cxn modelId="{07E385E4-69B9-46AC-B305-A3A2B1C20357}" srcId="{1908660A-B09A-4ABA-931E-71D4226858E1}" destId="{03D27514-45E0-4013-95B4-C537CE2A2DD6}" srcOrd="1" destOrd="0" parTransId="{2B8DB281-9E5C-4402-AEFA-3EC1743B36AA}" sibTransId="{F504ABEE-D31F-4781-A4AB-D9E4F9CDC616}"/>
    <dgm:cxn modelId="{16F62D37-83DD-4435-AB66-B891663E046E}" type="presOf" srcId="{03D27514-45E0-4013-95B4-C537CE2A2DD6}" destId="{C24CB268-AC66-4D6A-9ECC-38F397EB7C3C}" srcOrd="0" destOrd="0" presId="urn:microsoft.com/office/officeart/2005/8/layout/matrix1"/>
    <dgm:cxn modelId="{6824DE22-9AB3-43D2-8DF3-2F912CA5EFEA}" type="presParOf" srcId="{49AC319C-2026-440F-AD22-D6685D9807C6}" destId="{9A0F6B5B-BFD2-4D5A-9DEB-C9FE0C0998B4}" srcOrd="0" destOrd="0" presId="urn:microsoft.com/office/officeart/2005/8/layout/matrix1"/>
    <dgm:cxn modelId="{C24EAC7E-C6B0-4F08-9FF0-D2C045813EFA}" type="presParOf" srcId="{9A0F6B5B-BFD2-4D5A-9DEB-C9FE0C0998B4}" destId="{D383D1B0-DBD1-4369-8676-F956093CF931}" srcOrd="0" destOrd="0" presId="urn:microsoft.com/office/officeart/2005/8/layout/matrix1"/>
    <dgm:cxn modelId="{72BF239E-4C50-4ED0-B3FA-15AC96FD8D6C}" type="presParOf" srcId="{9A0F6B5B-BFD2-4D5A-9DEB-C9FE0C0998B4}" destId="{B18C1966-AB01-4647-8C73-F68DFBC0FE31}" srcOrd="1" destOrd="0" presId="urn:microsoft.com/office/officeart/2005/8/layout/matrix1"/>
    <dgm:cxn modelId="{74443139-D911-4E26-8888-1DF3912018A8}" type="presParOf" srcId="{9A0F6B5B-BFD2-4D5A-9DEB-C9FE0C0998B4}" destId="{C24CB268-AC66-4D6A-9ECC-38F397EB7C3C}" srcOrd="2" destOrd="0" presId="urn:microsoft.com/office/officeart/2005/8/layout/matrix1"/>
    <dgm:cxn modelId="{6F90E45A-19DF-41C1-B910-E27E047B1E9E}" type="presParOf" srcId="{9A0F6B5B-BFD2-4D5A-9DEB-C9FE0C0998B4}" destId="{4E551B96-C478-474D-BEBB-29C234034C19}" srcOrd="3" destOrd="0" presId="urn:microsoft.com/office/officeart/2005/8/layout/matrix1"/>
    <dgm:cxn modelId="{42B78316-D27A-44EC-992B-D41223ACC75C}" type="presParOf" srcId="{9A0F6B5B-BFD2-4D5A-9DEB-C9FE0C0998B4}" destId="{850E0EC6-591B-4C76-8645-E1F76AEF3903}" srcOrd="4" destOrd="0" presId="urn:microsoft.com/office/officeart/2005/8/layout/matrix1"/>
    <dgm:cxn modelId="{4919A650-EAC4-4BB4-9A13-312AE8364259}" type="presParOf" srcId="{9A0F6B5B-BFD2-4D5A-9DEB-C9FE0C0998B4}" destId="{A9A46A82-D12C-4151-A7D5-020F68A88DCB}" srcOrd="5" destOrd="0" presId="urn:microsoft.com/office/officeart/2005/8/layout/matrix1"/>
    <dgm:cxn modelId="{16466328-8AC5-4F13-8316-F110A3BD2FE3}" type="presParOf" srcId="{9A0F6B5B-BFD2-4D5A-9DEB-C9FE0C0998B4}" destId="{AB1F46BF-D2CF-4A7A-B5FF-FD47135C3A4A}" srcOrd="6" destOrd="0" presId="urn:microsoft.com/office/officeart/2005/8/layout/matrix1"/>
    <dgm:cxn modelId="{78E62253-B541-417C-9424-9A397B441F7F}" type="presParOf" srcId="{9A0F6B5B-BFD2-4D5A-9DEB-C9FE0C0998B4}" destId="{6662605A-9E61-43F8-AA0B-277D3B3114C7}" srcOrd="7" destOrd="0" presId="urn:microsoft.com/office/officeart/2005/8/layout/matrix1"/>
    <dgm:cxn modelId="{8F35EB2A-BBF8-41DD-8CDD-7BDCFEA961F5}" type="presParOf" srcId="{49AC319C-2026-440F-AD22-D6685D9807C6}" destId="{B7D903DD-C75B-4EA4-9794-A6C18DFA6F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7C8155-D019-453A-AB86-D0B61FC01EB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B0B00A4-00D1-4073-94EC-956FC362F5E5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</a:t>
          </a:r>
          <a:r>
            <a:rPr lang="zh-CN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始终在胜义谛中</a:t>
          </a:r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，但是，佛知道众生在世俗谛中干什么，以及度化众生的方法等等。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C0E4285-19DD-4B8B-A594-E8B772035F64}" type="parTrans" cxnId="{4902A90B-BAB3-4341-9D49-218A18837D1B}">
      <dgm:prSet/>
      <dgm:spPr/>
      <dgm:t>
        <a:bodyPr/>
        <a:lstStyle/>
        <a:p>
          <a:endParaRPr lang="en-CA"/>
        </a:p>
      </dgm:t>
    </dgm:pt>
    <dgm:pt modelId="{2EE32F44-AEE4-4501-AEDC-AE838027A67C}" type="sibTrans" cxnId="{4902A90B-BAB3-4341-9D49-218A18837D1B}">
      <dgm:prSet/>
      <dgm:spPr/>
      <dgm:t>
        <a:bodyPr/>
        <a:lstStyle/>
        <a:p>
          <a:endParaRPr lang="en-CA"/>
        </a:p>
      </dgm:t>
    </dgm:pt>
    <dgm:pt modelId="{8C0C7540-3DAF-4E14-8230-62F57961EFC7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zh-CN" altLang="en-US" sz="20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一地以上的菩萨进入空性境界时，便处于胜义谛中，从此境界出来后，又处于世俗谛中</a:t>
          </a:r>
          <a:endParaRPr lang="en-CA" sz="20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A0498E47-2A4B-4A62-8CBE-3A0D5C4F2D6C}" type="parTrans" cxnId="{39C0533B-E45D-4DAD-920C-46444508F4E8}">
      <dgm:prSet/>
      <dgm:spPr/>
      <dgm:t>
        <a:bodyPr/>
        <a:lstStyle/>
        <a:p>
          <a:endParaRPr lang="en-CA"/>
        </a:p>
      </dgm:t>
    </dgm:pt>
    <dgm:pt modelId="{277088FA-9963-484C-B564-7A61F41707E6}" type="sibTrans" cxnId="{39C0533B-E45D-4DAD-920C-46444508F4E8}">
      <dgm:prSet/>
      <dgm:spPr/>
      <dgm:t>
        <a:bodyPr/>
        <a:lstStyle/>
        <a:p>
          <a:endParaRPr lang="en-CA"/>
        </a:p>
      </dgm:t>
    </dgm:pt>
    <dgm:pt modelId="{13AA2C1B-C95F-4BA6-BDF6-FEA9B560FC0D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zh-CN" altLang="en-US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凡夫需要</a:t>
          </a:r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认识到胜义谛的存在</a:t>
          </a:r>
          <a:r>
            <a:rPr lang="zh-CN" altLang="en-US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和</a:t>
          </a:r>
          <a:r>
            <a:rPr lang="zh-CN" sz="1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世俗谛世界的虚幻；如理修行，现象世界逐渐消失直到无影无踪，证得如来藏光明。</a:t>
          </a:r>
          <a:endParaRPr lang="en-CA" sz="1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BA7D7E30-4858-4D90-A469-12567215BDB0}" type="parTrans" cxnId="{02229A00-B84B-4886-B6F0-511434DEC0CB}">
      <dgm:prSet/>
      <dgm:spPr/>
      <dgm:t>
        <a:bodyPr/>
        <a:lstStyle/>
        <a:p>
          <a:endParaRPr lang="en-CA"/>
        </a:p>
      </dgm:t>
    </dgm:pt>
    <dgm:pt modelId="{6AA8415E-682A-4DFE-9C90-F58E779AE116}" type="sibTrans" cxnId="{02229A00-B84B-4886-B6F0-511434DEC0CB}">
      <dgm:prSet/>
      <dgm:spPr/>
      <dgm:t>
        <a:bodyPr/>
        <a:lstStyle/>
        <a:p>
          <a:endParaRPr lang="en-CA"/>
        </a:p>
      </dgm:t>
    </dgm:pt>
    <dgm:pt modelId="{C0B84D89-A6E0-46F6-A2D4-811CB70156C8}" type="pres">
      <dgm:prSet presAssocID="{E87C8155-D019-453A-AB86-D0B61FC01EBF}" presName="linearFlow" presStyleCnt="0">
        <dgm:presLayoutVars>
          <dgm:dir/>
          <dgm:resizeHandles val="exact"/>
        </dgm:presLayoutVars>
      </dgm:prSet>
      <dgm:spPr/>
    </dgm:pt>
    <dgm:pt modelId="{70077F2D-A717-4C5E-AB80-239B335B077C}" type="pres">
      <dgm:prSet presAssocID="{DB0B00A4-00D1-4073-94EC-956FC362F5E5}" presName="composite" presStyleCnt="0"/>
      <dgm:spPr/>
    </dgm:pt>
    <dgm:pt modelId="{8291BBC3-A522-407A-8BD6-38A2962C7903}" type="pres">
      <dgm:prSet presAssocID="{DB0B00A4-00D1-4073-94EC-956FC362F5E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172EBC4-BD1C-4362-ADE1-8CDCF4ECE265}" type="pres">
      <dgm:prSet presAssocID="{DB0B00A4-00D1-4073-94EC-956FC362F5E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0A96AA-A338-4FEE-8560-3D596E0C28C0}" type="pres">
      <dgm:prSet presAssocID="{2EE32F44-AEE4-4501-AEDC-AE838027A67C}" presName="spacing" presStyleCnt="0"/>
      <dgm:spPr/>
    </dgm:pt>
    <dgm:pt modelId="{4FB1FBEB-A828-4C23-B3DC-68C34C997A84}" type="pres">
      <dgm:prSet presAssocID="{8C0C7540-3DAF-4E14-8230-62F57961EFC7}" presName="composite" presStyleCnt="0"/>
      <dgm:spPr/>
    </dgm:pt>
    <dgm:pt modelId="{5CCEA1BC-0424-4B52-8AF6-E9206CAA08C0}" type="pres">
      <dgm:prSet presAssocID="{8C0C7540-3DAF-4E14-8230-62F57961EFC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CA"/>
        </a:p>
      </dgm:t>
    </dgm:pt>
    <dgm:pt modelId="{AA02E8CC-7F12-41A7-964D-29E3B7C8B277}" type="pres">
      <dgm:prSet presAssocID="{8C0C7540-3DAF-4E14-8230-62F57961EFC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CA427E-710A-4AFA-9885-0F2897774D4B}" type="pres">
      <dgm:prSet presAssocID="{277088FA-9963-484C-B564-7A61F41707E6}" presName="spacing" presStyleCnt="0"/>
      <dgm:spPr/>
    </dgm:pt>
    <dgm:pt modelId="{3303031E-D44E-4771-8375-73F0BBB3C84A}" type="pres">
      <dgm:prSet presAssocID="{13AA2C1B-C95F-4BA6-BDF6-FEA9B560FC0D}" presName="composite" presStyleCnt="0"/>
      <dgm:spPr/>
    </dgm:pt>
    <dgm:pt modelId="{E1E567BB-A7EA-422D-81B2-82FD0302F19C}" type="pres">
      <dgm:prSet presAssocID="{13AA2C1B-C95F-4BA6-BDF6-FEA9B560FC0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CA"/>
        </a:p>
      </dgm:t>
    </dgm:pt>
    <dgm:pt modelId="{20EE46FE-7AC3-458C-99FD-8681A46AE420}" type="pres">
      <dgm:prSet presAssocID="{13AA2C1B-C95F-4BA6-BDF6-FEA9B560FC0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6E56FB8-4582-46EF-BF15-7807F5B3FD04}" type="presOf" srcId="{E87C8155-D019-453A-AB86-D0B61FC01EBF}" destId="{C0B84D89-A6E0-46F6-A2D4-811CB70156C8}" srcOrd="0" destOrd="0" presId="urn:microsoft.com/office/officeart/2005/8/layout/vList3"/>
    <dgm:cxn modelId="{02229A00-B84B-4886-B6F0-511434DEC0CB}" srcId="{E87C8155-D019-453A-AB86-D0B61FC01EBF}" destId="{13AA2C1B-C95F-4BA6-BDF6-FEA9B560FC0D}" srcOrd="2" destOrd="0" parTransId="{BA7D7E30-4858-4D90-A469-12567215BDB0}" sibTransId="{6AA8415E-682A-4DFE-9C90-F58E779AE116}"/>
    <dgm:cxn modelId="{225E9F02-D727-42D0-A4FB-E34EF4E3003F}" type="presOf" srcId="{DB0B00A4-00D1-4073-94EC-956FC362F5E5}" destId="{D172EBC4-BD1C-4362-ADE1-8CDCF4ECE265}" srcOrd="0" destOrd="0" presId="urn:microsoft.com/office/officeart/2005/8/layout/vList3"/>
    <dgm:cxn modelId="{4902A90B-BAB3-4341-9D49-218A18837D1B}" srcId="{E87C8155-D019-453A-AB86-D0B61FC01EBF}" destId="{DB0B00A4-00D1-4073-94EC-956FC362F5E5}" srcOrd="0" destOrd="0" parTransId="{CC0E4285-19DD-4B8B-A594-E8B772035F64}" sibTransId="{2EE32F44-AEE4-4501-AEDC-AE838027A67C}"/>
    <dgm:cxn modelId="{39C0533B-E45D-4DAD-920C-46444508F4E8}" srcId="{E87C8155-D019-453A-AB86-D0B61FC01EBF}" destId="{8C0C7540-3DAF-4E14-8230-62F57961EFC7}" srcOrd="1" destOrd="0" parTransId="{A0498E47-2A4B-4A62-8CBE-3A0D5C4F2D6C}" sibTransId="{277088FA-9963-484C-B564-7A61F41707E6}"/>
    <dgm:cxn modelId="{6AF1EC2B-7750-40C8-91A2-14CFD22685EF}" type="presOf" srcId="{8C0C7540-3DAF-4E14-8230-62F57961EFC7}" destId="{AA02E8CC-7F12-41A7-964D-29E3B7C8B277}" srcOrd="0" destOrd="0" presId="urn:microsoft.com/office/officeart/2005/8/layout/vList3"/>
    <dgm:cxn modelId="{D03AF2B0-9290-4F61-95D7-6158006BEC46}" type="presOf" srcId="{13AA2C1B-C95F-4BA6-BDF6-FEA9B560FC0D}" destId="{20EE46FE-7AC3-458C-99FD-8681A46AE420}" srcOrd="0" destOrd="0" presId="urn:microsoft.com/office/officeart/2005/8/layout/vList3"/>
    <dgm:cxn modelId="{9D20708A-EF3C-451D-9650-BFB2E2A72B93}" type="presParOf" srcId="{C0B84D89-A6E0-46F6-A2D4-811CB70156C8}" destId="{70077F2D-A717-4C5E-AB80-239B335B077C}" srcOrd="0" destOrd="0" presId="urn:microsoft.com/office/officeart/2005/8/layout/vList3"/>
    <dgm:cxn modelId="{34D5D438-D2C2-41E9-BC6F-3BAE6459CDC6}" type="presParOf" srcId="{70077F2D-A717-4C5E-AB80-239B335B077C}" destId="{8291BBC3-A522-407A-8BD6-38A2962C7903}" srcOrd="0" destOrd="0" presId="urn:microsoft.com/office/officeart/2005/8/layout/vList3"/>
    <dgm:cxn modelId="{69082166-F946-4BFC-9792-F3BE16B05A7C}" type="presParOf" srcId="{70077F2D-A717-4C5E-AB80-239B335B077C}" destId="{D172EBC4-BD1C-4362-ADE1-8CDCF4ECE265}" srcOrd="1" destOrd="0" presId="urn:microsoft.com/office/officeart/2005/8/layout/vList3"/>
    <dgm:cxn modelId="{6DE07584-CA21-481C-B3E3-7DC02851A2A1}" type="presParOf" srcId="{C0B84D89-A6E0-46F6-A2D4-811CB70156C8}" destId="{BF0A96AA-A338-4FEE-8560-3D596E0C28C0}" srcOrd="1" destOrd="0" presId="urn:microsoft.com/office/officeart/2005/8/layout/vList3"/>
    <dgm:cxn modelId="{5FEF66F0-7B7A-4104-BEDA-40C16F227EA9}" type="presParOf" srcId="{C0B84D89-A6E0-46F6-A2D4-811CB70156C8}" destId="{4FB1FBEB-A828-4C23-B3DC-68C34C997A84}" srcOrd="2" destOrd="0" presId="urn:microsoft.com/office/officeart/2005/8/layout/vList3"/>
    <dgm:cxn modelId="{53A4D5A7-37CC-4664-8CA9-0E24EFAC270D}" type="presParOf" srcId="{4FB1FBEB-A828-4C23-B3DC-68C34C997A84}" destId="{5CCEA1BC-0424-4B52-8AF6-E9206CAA08C0}" srcOrd="0" destOrd="0" presId="urn:microsoft.com/office/officeart/2005/8/layout/vList3"/>
    <dgm:cxn modelId="{6564F072-1D05-424A-A86F-E78668EDE2DB}" type="presParOf" srcId="{4FB1FBEB-A828-4C23-B3DC-68C34C997A84}" destId="{AA02E8CC-7F12-41A7-964D-29E3B7C8B277}" srcOrd="1" destOrd="0" presId="urn:microsoft.com/office/officeart/2005/8/layout/vList3"/>
    <dgm:cxn modelId="{F58B4458-08E3-4DFA-BF70-3424501DEFC5}" type="presParOf" srcId="{C0B84D89-A6E0-46F6-A2D4-811CB70156C8}" destId="{35CA427E-710A-4AFA-9885-0F2897774D4B}" srcOrd="3" destOrd="0" presId="urn:microsoft.com/office/officeart/2005/8/layout/vList3"/>
    <dgm:cxn modelId="{A2F75122-2522-4F3B-BB5F-6B3BC4FC485C}" type="presParOf" srcId="{C0B84D89-A6E0-46F6-A2D4-811CB70156C8}" destId="{3303031E-D44E-4771-8375-73F0BBB3C84A}" srcOrd="4" destOrd="0" presId="urn:microsoft.com/office/officeart/2005/8/layout/vList3"/>
    <dgm:cxn modelId="{DE85DB7D-E534-4C0D-B2BA-D0D78834DF85}" type="presParOf" srcId="{3303031E-D44E-4771-8375-73F0BBB3C84A}" destId="{E1E567BB-A7EA-422D-81B2-82FD0302F19C}" srcOrd="0" destOrd="0" presId="urn:microsoft.com/office/officeart/2005/8/layout/vList3"/>
    <dgm:cxn modelId="{206C9CEF-054C-4933-8EDD-03A870651899}" type="presParOf" srcId="{3303031E-D44E-4771-8375-73F0BBB3C84A}" destId="{20EE46FE-7AC3-458C-99FD-8681A46AE4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EFB9D-7D96-49E1-BE2C-225B66A8BF8C}" type="doc">
      <dgm:prSet loTypeId="urn:microsoft.com/office/officeart/2005/8/layout/process1" loCatId="process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en-CA"/>
        </a:p>
      </dgm:t>
    </dgm:pt>
    <dgm:pt modelId="{F7F41215-2D6E-412F-9FDB-6CCBADD7FD3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8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本期法义宣讲的是中观里的既简单又关键一些问题。这既是理论又是修法的，是我们必须了解的。</a:t>
          </a:r>
          <a:endParaRPr lang="en-CA" sz="28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732D2092-1859-4446-8368-AEECC3A89100}" type="parTrans" cxnId="{B25870CE-3D9B-4D3F-9671-91527BF36462}">
      <dgm:prSet/>
      <dgm:spPr/>
      <dgm:t>
        <a:bodyPr/>
        <a:lstStyle/>
        <a:p>
          <a:endParaRPr lang="en-CA"/>
        </a:p>
      </dgm:t>
    </dgm:pt>
    <dgm:pt modelId="{68F9D830-DDF5-4776-B82F-9AF9FA1981A8}" type="sibTrans" cxnId="{B25870CE-3D9B-4D3F-9671-91527BF36462}">
      <dgm:prSet/>
      <dgm:spPr/>
      <dgm:t>
        <a:bodyPr/>
        <a:lstStyle/>
        <a:p>
          <a:endParaRPr lang="en-CA"/>
        </a:p>
      </dgm:t>
    </dgm:pt>
    <dgm:pt modelId="{443FF604-E654-4085-9133-DEA9D62DA0A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听闻空性，千载难逢，可以在心田播下种子并在不久的将来成熟；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FAFC1D5-95EF-45CF-BEE7-E1D4A00BC4AE}" type="parTrans" cxnId="{49DBF71B-61E3-4112-B89F-1DDC470EC8F2}">
      <dgm:prSet/>
      <dgm:spPr/>
      <dgm:t>
        <a:bodyPr/>
        <a:lstStyle/>
        <a:p>
          <a:endParaRPr lang="en-CA"/>
        </a:p>
      </dgm:t>
    </dgm:pt>
    <dgm:pt modelId="{24A99781-83D0-46DC-A140-E5F8D8A15AD6}" type="sibTrans" cxnId="{49DBF71B-61E3-4112-B89F-1DDC470EC8F2}">
      <dgm:prSet/>
      <dgm:spPr/>
      <dgm:t>
        <a:bodyPr/>
        <a:lstStyle/>
        <a:p>
          <a:endParaRPr lang="en-CA"/>
        </a:p>
      </dgm:t>
    </dgm:pt>
    <dgm:pt modelId="{C790EB51-2539-45A4-ABB8-BD0D501CD80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不了解空性，就很难做到三殊胜修法中的“无缘殊胜”；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37146D2-FCCC-4F49-B4F3-C20D9F570EC7}" type="parTrans" cxnId="{634B9965-258E-4EB5-8779-66B88EBE5E9A}">
      <dgm:prSet/>
      <dgm:spPr/>
      <dgm:t>
        <a:bodyPr/>
        <a:lstStyle/>
        <a:p>
          <a:endParaRPr lang="en-CA"/>
        </a:p>
      </dgm:t>
    </dgm:pt>
    <dgm:pt modelId="{2625518F-E080-4252-A6FF-15A072AF7D1C}" type="sibTrans" cxnId="{634B9965-258E-4EB5-8779-66B88EBE5E9A}">
      <dgm:prSet/>
      <dgm:spPr/>
      <dgm:t>
        <a:bodyPr/>
        <a:lstStyle/>
        <a:p>
          <a:endParaRPr lang="en-CA"/>
        </a:p>
      </dgm:t>
    </dgm:pt>
    <dgm:pt modelId="{41100688-619A-476E-A791-E9DBF49364D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凡是想解脱的人，必须证悟空性。通过闻思具足正知正见</a:t>
          </a:r>
          <a:r>
            <a:rPr lang="zh-CN" altLang="en-US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包括空性的见解</a:t>
          </a:r>
          <a:r>
            <a:rPr lang="zh-CN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，是为实修“开绿灯”。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4D437AC7-9BDC-4A2C-AD4B-B75369FB1C7C}" type="parTrans" cxnId="{54B81D01-48BF-4453-ADFC-D0BBD2245769}">
      <dgm:prSet/>
      <dgm:spPr/>
      <dgm:t>
        <a:bodyPr/>
        <a:lstStyle/>
        <a:p>
          <a:endParaRPr lang="en-CA"/>
        </a:p>
      </dgm:t>
    </dgm:pt>
    <dgm:pt modelId="{6E7B4EC3-7FEE-4312-A576-2F06FF2FB562}" type="sibTrans" cxnId="{54B81D01-48BF-4453-ADFC-D0BBD2245769}">
      <dgm:prSet/>
      <dgm:spPr/>
      <dgm:t>
        <a:bodyPr/>
        <a:lstStyle/>
        <a:p>
          <a:endParaRPr lang="en-CA"/>
        </a:p>
      </dgm:t>
    </dgm:pt>
    <dgm:pt modelId="{930098A2-3CE5-40E2-A991-3935653E5C5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zh-CN" altLang="en-US" sz="2400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出离心、菩提心和空性，各有各的优点，各有各的作用，三者结合，才能让人走上真正的解脱道，缺少一个都不行。</a:t>
          </a:r>
          <a:endParaRPr lang="en-CA" sz="2400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8265763-478F-4E67-9B27-56BEA98E4FAB}" type="parTrans" cxnId="{93308FCE-AEBA-46DB-81BA-64C551F5878A}">
      <dgm:prSet/>
      <dgm:spPr/>
      <dgm:t>
        <a:bodyPr/>
        <a:lstStyle/>
        <a:p>
          <a:endParaRPr lang="en-CA"/>
        </a:p>
      </dgm:t>
    </dgm:pt>
    <dgm:pt modelId="{E4AB2CC9-7930-43C5-ADE2-0149786B4F1B}" type="sibTrans" cxnId="{93308FCE-AEBA-46DB-81BA-64C551F5878A}">
      <dgm:prSet/>
      <dgm:spPr/>
      <dgm:t>
        <a:bodyPr/>
        <a:lstStyle/>
        <a:p>
          <a:endParaRPr lang="en-CA"/>
        </a:p>
      </dgm:t>
    </dgm:pt>
    <dgm:pt modelId="{BC6D9FEB-FF48-493B-9513-05D6785C9F46}" type="pres">
      <dgm:prSet presAssocID="{819EFB9D-7D96-49E1-BE2C-225B66A8BF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FD2EB8D-6F27-4FC4-807C-B1E833C6D6A9}" type="pres">
      <dgm:prSet presAssocID="{F7F41215-2D6E-412F-9FDB-6CCBADD7FD3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34B9965-258E-4EB5-8779-66B88EBE5E9A}" srcId="{F7F41215-2D6E-412F-9FDB-6CCBADD7FD37}" destId="{C790EB51-2539-45A4-ABB8-BD0D501CD800}" srcOrd="1" destOrd="0" parTransId="{C37146D2-FCCC-4F49-B4F3-C20D9F570EC7}" sibTransId="{2625518F-E080-4252-A6FF-15A072AF7D1C}"/>
    <dgm:cxn modelId="{93308FCE-AEBA-46DB-81BA-64C551F5878A}" srcId="{F7F41215-2D6E-412F-9FDB-6CCBADD7FD37}" destId="{930098A2-3CE5-40E2-A991-3935653E5C5B}" srcOrd="3" destOrd="0" parTransId="{E8265763-478F-4E67-9B27-56BEA98E4FAB}" sibTransId="{E4AB2CC9-7930-43C5-ADE2-0149786B4F1B}"/>
    <dgm:cxn modelId="{48B8E37A-B50B-46BB-B606-3FE18F966C50}" type="presOf" srcId="{819EFB9D-7D96-49E1-BE2C-225B66A8BF8C}" destId="{BC6D9FEB-FF48-493B-9513-05D6785C9F46}" srcOrd="0" destOrd="0" presId="urn:microsoft.com/office/officeart/2005/8/layout/process1"/>
    <dgm:cxn modelId="{B25870CE-3D9B-4D3F-9671-91527BF36462}" srcId="{819EFB9D-7D96-49E1-BE2C-225B66A8BF8C}" destId="{F7F41215-2D6E-412F-9FDB-6CCBADD7FD37}" srcOrd="0" destOrd="0" parTransId="{732D2092-1859-4446-8368-AEECC3A89100}" sibTransId="{68F9D830-DDF5-4776-B82F-9AF9FA1981A8}"/>
    <dgm:cxn modelId="{16359E35-683E-4644-BFFC-1DDEE94EF7F9}" type="presOf" srcId="{443FF604-E654-4085-9133-DEA9D62DA0AB}" destId="{1FD2EB8D-6F27-4FC4-807C-B1E833C6D6A9}" srcOrd="0" destOrd="1" presId="urn:microsoft.com/office/officeart/2005/8/layout/process1"/>
    <dgm:cxn modelId="{49DBF71B-61E3-4112-B89F-1DDC470EC8F2}" srcId="{F7F41215-2D6E-412F-9FDB-6CCBADD7FD37}" destId="{443FF604-E654-4085-9133-DEA9D62DA0AB}" srcOrd="0" destOrd="0" parTransId="{3FAFC1D5-95EF-45CF-BEE7-E1D4A00BC4AE}" sibTransId="{24A99781-83D0-46DC-A140-E5F8D8A15AD6}"/>
    <dgm:cxn modelId="{62F369F9-0AE6-4632-A103-B6A053837629}" type="presOf" srcId="{41100688-619A-476E-A791-E9DBF49364D3}" destId="{1FD2EB8D-6F27-4FC4-807C-B1E833C6D6A9}" srcOrd="0" destOrd="3" presId="urn:microsoft.com/office/officeart/2005/8/layout/process1"/>
    <dgm:cxn modelId="{54B81D01-48BF-4453-ADFC-D0BBD2245769}" srcId="{F7F41215-2D6E-412F-9FDB-6CCBADD7FD37}" destId="{41100688-619A-476E-A791-E9DBF49364D3}" srcOrd="2" destOrd="0" parTransId="{4D437AC7-9BDC-4A2C-AD4B-B75369FB1C7C}" sibTransId="{6E7B4EC3-7FEE-4312-A576-2F06FF2FB562}"/>
    <dgm:cxn modelId="{E184D33D-DD1E-48F1-9D52-9CC9C7203878}" type="presOf" srcId="{930098A2-3CE5-40E2-A991-3935653E5C5B}" destId="{1FD2EB8D-6F27-4FC4-807C-B1E833C6D6A9}" srcOrd="0" destOrd="4" presId="urn:microsoft.com/office/officeart/2005/8/layout/process1"/>
    <dgm:cxn modelId="{B18C29CD-3833-4E7C-93EA-71AAEE093248}" type="presOf" srcId="{F7F41215-2D6E-412F-9FDB-6CCBADD7FD37}" destId="{1FD2EB8D-6F27-4FC4-807C-B1E833C6D6A9}" srcOrd="0" destOrd="0" presId="urn:microsoft.com/office/officeart/2005/8/layout/process1"/>
    <dgm:cxn modelId="{CAA5D70B-CBBC-4A85-95B0-E3F287B5F853}" type="presOf" srcId="{C790EB51-2539-45A4-ABB8-BD0D501CD800}" destId="{1FD2EB8D-6F27-4FC4-807C-B1E833C6D6A9}" srcOrd="0" destOrd="2" presId="urn:microsoft.com/office/officeart/2005/8/layout/process1"/>
    <dgm:cxn modelId="{7CD76D01-2C68-4050-8E15-99CF2517CF46}" type="presParOf" srcId="{BC6D9FEB-FF48-493B-9513-05D6785C9F46}" destId="{1FD2EB8D-6F27-4FC4-807C-B1E833C6D6A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9D4B5-7935-4D10-BECA-597EA3EB75E9}" type="doc">
      <dgm:prSet loTypeId="urn:microsoft.com/office/officeart/2005/8/layout/arrow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CA"/>
        </a:p>
      </dgm:t>
    </dgm:pt>
    <dgm:pt modelId="{092929FC-86D8-436B-8469-033F77BD3CF1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左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9A3584-3386-4289-9E64-73C26C955A67}" type="parTrans" cxnId="{A910D418-D44D-40C8-8C17-9D1598334612}">
      <dgm:prSet/>
      <dgm:spPr/>
      <dgm:t>
        <a:bodyPr/>
        <a:lstStyle/>
        <a:p>
          <a:endParaRPr lang="en-CA"/>
        </a:p>
      </dgm:t>
    </dgm:pt>
    <dgm:pt modelId="{6882631B-5C78-4761-A96A-C6BDB3192F31}" type="sibTrans" cxnId="{A910D418-D44D-40C8-8C17-9D1598334612}">
      <dgm:prSet/>
      <dgm:spPr/>
      <dgm:t>
        <a:bodyPr/>
        <a:lstStyle/>
        <a:p>
          <a:endParaRPr lang="en-CA"/>
        </a:p>
      </dgm:t>
    </dgm:pt>
    <dgm:pt modelId="{9D92A4A6-AB34-4A20-9289-F35AC3A25724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右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0258EC-2949-46EB-8FB8-ADCC8D9E642F}" type="parTrans" cxnId="{596E48A0-AB86-417C-82E9-36F1DCA6ACC6}">
      <dgm:prSet/>
      <dgm:spPr/>
      <dgm:t>
        <a:bodyPr/>
        <a:lstStyle/>
        <a:p>
          <a:endParaRPr lang="en-CA"/>
        </a:p>
      </dgm:t>
    </dgm:pt>
    <dgm:pt modelId="{EB830CFB-831D-44D2-B5E9-89AE7DE514D3}" type="sibTrans" cxnId="{596E48A0-AB86-417C-82E9-36F1DCA6ACC6}">
      <dgm:prSet/>
      <dgm:spPr/>
      <dgm:t>
        <a:bodyPr/>
        <a:lstStyle/>
        <a:p>
          <a:endParaRPr lang="en-CA"/>
        </a:p>
      </dgm:t>
    </dgm:pt>
    <dgm:pt modelId="{A3306490-3993-4E1B-88C2-5082A382736B}" type="pres">
      <dgm:prSet presAssocID="{A0C9D4B5-7935-4D10-BECA-597EA3EB75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AE8BBFF-CFCC-4C4A-B807-9C3B3445AA3C}" type="pres">
      <dgm:prSet presAssocID="{A0C9D4B5-7935-4D10-BECA-597EA3EB75E9}" presName="ribbon" presStyleLbl="node1" presStyleIdx="0" presStyleCnt="1" custLinFactNeighborX="300" custLinFactNeighborY="-2554"/>
      <dgm:spPr/>
      <dgm:t>
        <a:bodyPr/>
        <a:lstStyle/>
        <a:p>
          <a:endParaRPr lang="en-CA"/>
        </a:p>
      </dgm:t>
    </dgm:pt>
    <dgm:pt modelId="{61081DE2-194D-464D-8844-14961105F692}" type="pres">
      <dgm:prSet presAssocID="{A0C9D4B5-7935-4D10-BECA-597EA3EB75E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73E26A-FA16-4F66-ABC6-AD3DA257EFF1}" type="pres">
      <dgm:prSet presAssocID="{A0C9D4B5-7935-4D10-BECA-597EA3EB75E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F216099-1C18-4670-BFFC-F3D6B573D188}" type="presOf" srcId="{A0C9D4B5-7935-4D10-BECA-597EA3EB75E9}" destId="{A3306490-3993-4E1B-88C2-5082A382736B}" srcOrd="0" destOrd="0" presId="urn:microsoft.com/office/officeart/2005/8/layout/arrow6"/>
    <dgm:cxn modelId="{E7F198E2-3147-4E26-844D-58DCF51498C7}" type="presOf" srcId="{092929FC-86D8-436B-8469-033F77BD3CF1}" destId="{61081DE2-194D-464D-8844-14961105F692}" srcOrd="0" destOrd="0" presId="urn:microsoft.com/office/officeart/2005/8/layout/arrow6"/>
    <dgm:cxn modelId="{596E48A0-AB86-417C-82E9-36F1DCA6ACC6}" srcId="{A0C9D4B5-7935-4D10-BECA-597EA3EB75E9}" destId="{9D92A4A6-AB34-4A20-9289-F35AC3A25724}" srcOrd="1" destOrd="0" parTransId="{C30258EC-2949-46EB-8FB8-ADCC8D9E642F}" sibTransId="{EB830CFB-831D-44D2-B5E9-89AE7DE514D3}"/>
    <dgm:cxn modelId="{A910D418-D44D-40C8-8C17-9D1598334612}" srcId="{A0C9D4B5-7935-4D10-BECA-597EA3EB75E9}" destId="{092929FC-86D8-436B-8469-033F77BD3CF1}" srcOrd="0" destOrd="0" parTransId="{ED9A3584-3386-4289-9E64-73C26C955A67}" sibTransId="{6882631B-5C78-4761-A96A-C6BDB3192F31}"/>
    <dgm:cxn modelId="{1CD71F90-0235-4BE4-997D-8D4048A8DAB2}" type="presOf" srcId="{9D92A4A6-AB34-4A20-9289-F35AC3A25724}" destId="{4C73E26A-FA16-4F66-ABC6-AD3DA257EFF1}" srcOrd="0" destOrd="0" presId="urn:microsoft.com/office/officeart/2005/8/layout/arrow6"/>
    <dgm:cxn modelId="{4207DEEF-4940-48AE-9340-F15A93CC5B37}" type="presParOf" srcId="{A3306490-3993-4E1B-88C2-5082A382736B}" destId="{1AE8BBFF-CFCC-4C4A-B807-9C3B3445AA3C}" srcOrd="0" destOrd="0" presId="urn:microsoft.com/office/officeart/2005/8/layout/arrow6"/>
    <dgm:cxn modelId="{A01368AA-247E-42E6-B7E6-D58AB097B80A}" type="presParOf" srcId="{A3306490-3993-4E1B-88C2-5082A382736B}" destId="{61081DE2-194D-464D-8844-14961105F692}" srcOrd="1" destOrd="0" presId="urn:microsoft.com/office/officeart/2005/8/layout/arrow6"/>
    <dgm:cxn modelId="{980CB4F4-3138-43D9-9465-1F47CFA18F7A}" type="presParOf" srcId="{A3306490-3993-4E1B-88C2-5082A382736B}" destId="{4C73E26A-FA16-4F66-ABC6-AD3DA257EFF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F9348-6947-4F8A-BD8D-79FCB5DF7EEC}" type="doc">
      <dgm:prSet loTypeId="urn:microsoft.com/office/officeart/2005/8/layout/arrow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B7162F56-3A4F-4090-9546-1684C8ABC842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上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13AC0C-C7F6-4C0F-B326-69A07DD21C1C}" type="parTrans" cxnId="{DE86C08B-3F0E-48DC-A655-ECA6D894D4AE}">
      <dgm:prSet/>
      <dgm:spPr/>
      <dgm:t>
        <a:bodyPr/>
        <a:lstStyle/>
        <a:p>
          <a:endParaRPr lang="en-CA"/>
        </a:p>
      </dgm:t>
    </dgm:pt>
    <dgm:pt modelId="{2C51EB2C-53D8-401B-9CBC-8CDC8F811989}" type="sibTrans" cxnId="{DE86C08B-3F0E-48DC-A655-ECA6D894D4AE}">
      <dgm:prSet/>
      <dgm:spPr/>
      <dgm:t>
        <a:bodyPr/>
        <a:lstStyle/>
        <a:p>
          <a:endParaRPr lang="en-CA"/>
        </a:p>
      </dgm:t>
    </dgm:pt>
    <dgm:pt modelId="{E9A566D8-5045-44B9-8D1E-A280F8ACD4C3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下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57DAA1-9099-4154-810B-16407D100325}" type="parTrans" cxnId="{D030A3E3-7251-48F9-8A1A-C7EFE01A1640}">
      <dgm:prSet/>
      <dgm:spPr/>
      <dgm:t>
        <a:bodyPr/>
        <a:lstStyle/>
        <a:p>
          <a:endParaRPr lang="en-CA"/>
        </a:p>
      </dgm:t>
    </dgm:pt>
    <dgm:pt modelId="{871CBE74-9CE4-4EDE-9061-760A11D4686C}" type="sibTrans" cxnId="{D030A3E3-7251-48F9-8A1A-C7EFE01A1640}">
      <dgm:prSet/>
      <dgm:spPr/>
      <dgm:t>
        <a:bodyPr/>
        <a:lstStyle/>
        <a:p>
          <a:endParaRPr lang="en-CA"/>
        </a:p>
      </dgm:t>
    </dgm:pt>
    <dgm:pt modelId="{CE87C47A-16A1-4AD5-932E-F52C7FF62D9D}" type="pres">
      <dgm:prSet presAssocID="{70AF9348-6947-4F8A-BD8D-79FCB5DF7EE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DC75660-36CA-4CC4-B566-2416801A168A}" type="pres">
      <dgm:prSet presAssocID="{70AF9348-6947-4F8A-BD8D-79FCB5DF7EEC}" presName="divider" presStyleLbl="fgShp" presStyleIdx="0" presStyleCnt="1"/>
      <dgm:spPr/>
    </dgm:pt>
    <dgm:pt modelId="{A5C46BB1-66FE-4641-84F6-137A669298DE}" type="pres">
      <dgm:prSet presAssocID="{B7162F56-3A4F-4090-9546-1684C8ABC842}" presName="downArrow" presStyleLbl="node1" presStyleIdx="0" presStyleCnt="2"/>
      <dgm:spPr/>
    </dgm:pt>
    <dgm:pt modelId="{5230B7AB-DC20-4D99-9950-6BF5D0BEFF5C}" type="pres">
      <dgm:prSet presAssocID="{B7162F56-3A4F-4090-9546-1684C8ABC84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EA79A3-B53C-49F0-ACAB-097C34728353}" type="pres">
      <dgm:prSet presAssocID="{E9A566D8-5045-44B9-8D1E-A280F8ACD4C3}" presName="upArrow" presStyleLbl="node1" presStyleIdx="1" presStyleCnt="2"/>
      <dgm:spPr/>
    </dgm:pt>
    <dgm:pt modelId="{46C34E0C-6693-4DBF-BBBD-A0B3C65981D6}" type="pres">
      <dgm:prSet presAssocID="{E9A566D8-5045-44B9-8D1E-A280F8ACD4C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030A3E3-7251-48F9-8A1A-C7EFE01A1640}" srcId="{70AF9348-6947-4F8A-BD8D-79FCB5DF7EEC}" destId="{E9A566D8-5045-44B9-8D1E-A280F8ACD4C3}" srcOrd="1" destOrd="0" parTransId="{6757DAA1-9099-4154-810B-16407D100325}" sibTransId="{871CBE74-9CE4-4EDE-9061-760A11D4686C}"/>
    <dgm:cxn modelId="{DE86C08B-3F0E-48DC-A655-ECA6D894D4AE}" srcId="{70AF9348-6947-4F8A-BD8D-79FCB5DF7EEC}" destId="{B7162F56-3A4F-4090-9546-1684C8ABC842}" srcOrd="0" destOrd="0" parTransId="{9813AC0C-C7F6-4C0F-B326-69A07DD21C1C}" sibTransId="{2C51EB2C-53D8-401B-9CBC-8CDC8F811989}"/>
    <dgm:cxn modelId="{D9B70E42-33BD-45D0-8883-F7245DA940E7}" type="presOf" srcId="{70AF9348-6947-4F8A-BD8D-79FCB5DF7EEC}" destId="{CE87C47A-16A1-4AD5-932E-F52C7FF62D9D}" srcOrd="0" destOrd="0" presId="urn:microsoft.com/office/officeart/2005/8/layout/arrow3"/>
    <dgm:cxn modelId="{CB96B8A0-7C11-4E0C-8F9A-2F4B222DB7CC}" type="presOf" srcId="{B7162F56-3A4F-4090-9546-1684C8ABC842}" destId="{5230B7AB-DC20-4D99-9950-6BF5D0BEFF5C}" srcOrd="0" destOrd="0" presId="urn:microsoft.com/office/officeart/2005/8/layout/arrow3"/>
    <dgm:cxn modelId="{BEBE9510-D0F0-4A18-B681-BF9C959F730F}" type="presOf" srcId="{E9A566D8-5045-44B9-8D1E-A280F8ACD4C3}" destId="{46C34E0C-6693-4DBF-BBBD-A0B3C65981D6}" srcOrd="0" destOrd="0" presId="urn:microsoft.com/office/officeart/2005/8/layout/arrow3"/>
    <dgm:cxn modelId="{ED6FA3FF-160A-450F-B506-097071011CDF}" type="presParOf" srcId="{CE87C47A-16A1-4AD5-932E-F52C7FF62D9D}" destId="{4DC75660-36CA-4CC4-B566-2416801A168A}" srcOrd="0" destOrd="0" presId="urn:microsoft.com/office/officeart/2005/8/layout/arrow3"/>
    <dgm:cxn modelId="{C935FF3B-5613-4E17-9817-AE707B222EE0}" type="presParOf" srcId="{CE87C47A-16A1-4AD5-932E-F52C7FF62D9D}" destId="{A5C46BB1-66FE-4641-84F6-137A669298DE}" srcOrd="1" destOrd="0" presId="urn:microsoft.com/office/officeart/2005/8/layout/arrow3"/>
    <dgm:cxn modelId="{FAC9B814-3F9B-42BB-9B5D-A8237447D47C}" type="presParOf" srcId="{CE87C47A-16A1-4AD5-932E-F52C7FF62D9D}" destId="{5230B7AB-DC20-4D99-9950-6BF5D0BEFF5C}" srcOrd="2" destOrd="0" presId="urn:microsoft.com/office/officeart/2005/8/layout/arrow3"/>
    <dgm:cxn modelId="{32E44DFE-0C46-402B-98B0-91F3A07A7B89}" type="presParOf" srcId="{CE87C47A-16A1-4AD5-932E-F52C7FF62D9D}" destId="{5CEA79A3-B53C-49F0-ACAB-097C34728353}" srcOrd="3" destOrd="0" presId="urn:microsoft.com/office/officeart/2005/8/layout/arrow3"/>
    <dgm:cxn modelId="{E96F07D5-3699-452A-BD39-4406FCC4BD91}" type="presParOf" srcId="{CE87C47A-16A1-4AD5-932E-F52C7FF62D9D}" destId="{46C34E0C-6693-4DBF-BBBD-A0B3C65981D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FEFAC3-719E-462C-8284-8F165EE8CFD2}" type="doc">
      <dgm:prSet loTypeId="urn:microsoft.com/office/officeart/2005/8/layout/arrow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73A4594C-7A89-4676-A23F-EE7666AFC5F0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AB7C5-F5E8-4DA3-A042-D4F69F848601}" type="parTrans" cxnId="{33318EE4-BA4B-4FAC-840E-4CF64D3F66A1}">
      <dgm:prSet/>
      <dgm:spPr/>
      <dgm:t>
        <a:bodyPr/>
        <a:lstStyle/>
        <a:p>
          <a:endParaRPr lang="en-CA"/>
        </a:p>
      </dgm:t>
    </dgm:pt>
    <dgm:pt modelId="{437CF815-83E6-4BC7-98FD-47F574CE2C00}" type="sibTrans" cxnId="{33318EE4-BA4B-4FAC-840E-4CF64D3F66A1}">
      <dgm:prSet/>
      <dgm:spPr/>
      <dgm:t>
        <a:bodyPr/>
        <a:lstStyle/>
        <a:p>
          <a:endParaRPr lang="en-CA"/>
        </a:p>
      </dgm:t>
    </dgm:pt>
    <dgm:pt modelId="{F58FA039-6635-45A1-906B-4EC86A0B4B0F}">
      <dgm:prSet phldrT="[Text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低</a:t>
          </a:r>
          <a:endParaRPr lang="en-CA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6DA339-52B2-4893-B8CF-A766AF0751DF}" type="parTrans" cxnId="{22BB495C-A0AA-4D04-A09A-F5F840CA7C30}">
      <dgm:prSet/>
      <dgm:spPr/>
      <dgm:t>
        <a:bodyPr/>
        <a:lstStyle/>
        <a:p>
          <a:endParaRPr lang="en-CA"/>
        </a:p>
      </dgm:t>
    </dgm:pt>
    <dgm:pt modelId="{75F88C90-DB26-4D7D-9D99-1BA476CD661B}" type="sibTrans" cxnId="{22BB495C-A0AA-4D04-A09A-F5F840CA7C30}">
      <dgm:prSet/>
      <dgm:spPr/>
      <dgm:t>
        <a:bodyPr/>
        <a:lstStyle/>
        <a:p>
          <a:endParaRPr lang="en-CA"/>
        </a:p>
      </dgm:t>
    </dgm:pt>
    <dgm:pt modelId="{8B6399B3-9AF9-4E32-9136-FD2A6AC74C3D}" type="pres">
      <dgm:prSet presAssocID="{FCFEFAC3-719E-462C-8284-8F165EE8CFD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5FBE1C6-8805-4E1F-88DD-9FD1BEFD77AE}" type="pres">
      <dgm:prSet presAssocID="{73A4594C-7A89-4676-A23F-EE7666AFC5F0}" presName="upArrow" presStyleLbl="node1" presStyleIdx="0" presStyleCnt="2"/>
      <dgm:spPr/>
    </dgm:pt>
    <dgm:pt modelId="{CE16B8F8-E136-4F13-B7E1-9ACD488C4FF9}" type="pres">
      <dgm:prSet presAssocID="{73A4594C-7A89-4676-A23F-EE7666AFC5F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8BFC14-9FA1-4E51-9296-2D938A97FF58}" type="pres">
      <dgm:prSet presAssocID="{F58FA039-6635-45A1-906B-4EC86A0B4B0F}" presName="downArrow" presStyleLbl="node1" presStyleIdx="1" presStyleCnt="2"/>
      <dgm:spPr/>
    </dgm:pt>
    <dgm:pt modelId="{C5E51E3C-AC7F-4558-B78F-135E09CA7B71}" type="pres">
      <dgm:prSet presAssocID="{F58FA039-6635-45A1-906B-4EC86A0B4B0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3318EE4-BA4B-4FAC-840E-4CF64D3F66A1}" srcId="{FCFEFAC3-719E-462C-8284-8F165EE8CFD2}" destId="{73A4594C-7A89-4676-A23F-EE7666AFC5F0}" srcOrd="0" destOrd="0" parTransId="{A21AB7C5-F5E8-4DA3-A042-D4F69F848601}" sibTransId="{437CF815-83E6-4BC7-98FD-47F574CE2C00}"/>
    <dgm:cxn modelId="{92F6328E-1917-4466-9797-C822F1C9194E}" type="presOf" srcId="{FCFEFAC3-719E-462C-8284-8F165EE8CFD2}" destId="{8B6399B3-9AF9-4E32-9136-FD2A6AC74C3D}" srcOrd="0" destOrd="0" presId="urn:microsoft.com/office/officeart/2005/8/layout/arrow4"/>
    <dgm:cxn modelId="{22BB495C-A0AA-4D04-A09A-F5F840CA7C30}" srcId="{FCFEFAC3-719E-462C-8284-8F165EE8CFD2}" destId="{F58FA039-6635-45A1-906B-4EC86A0B4B0F}" srcOrd="1" destOrd="0" parTransId="{D56DA339-52B2-4893-B8CF-A766AF0751DF}" sibTransId="{75F88C90-DB26-4D7D-9D99-1BA476CD661B}"/>
    <dgm:cxn modelId="{EDAFBA11-6A51-45FE-AF2D-0B653CA88091}" type="presOf" srcId="{73A4594C-7A89-4676-A23F-EE7666AFC5F0}" destId="{CE16B8F8-E136-4F13-B7E1-9ACD488C4FF9}" srcOrd="0" destOrd="0" presId="urn:microsoft.com/office/officeart/2005/8/layout/arrow4"/>
    <dgm:cxn modelId="{6703B471-8185-4EDC-9287-05FD004F2970}" type="presOf" srcId="{F58FA039-6635-45A1-906B-4EC86A0B4B0F}" destId="{C5E51E3C-AC7F-4558-B78F-135E09CA7B71}" srcOrd="0" destOrd="0" presId="urn:microsoft.com/office/officeart/2005/8/layout/arrow4"/>
    <dgm:cxn modelId="{DA4CF041-13F9-4A93-B7BB-B34E4F9FD275}" type="presParOf" srcId="{8B6399B3-9AF9-4E32-9136-FD2A6AC74C3D}" destId="{75FBE1C6-8805-4E1F-88DD-9FD1BEFD77AE}" srcOrd="0" destOrd="0" presId="urn:microsoft.com/office/officeart/2005/8/layout/arrow4"/>
    <dgm:cxn modelId="{D4C8A170-5730-4646-8DB2-34173174AAB1}" type="presParOf" srcId="{8B6399B3-9AF9-4E32-9136-FD2A6AC74C3D}" destId="{CE16B8F8-E136-4F13-B7E1-9ACD488C4FF9}" srcOrd="1" destOrd="0" presId="urn:microsoft.com/office/officeart/2005/8/layout/arrow4"/>
    <dgm:cxn modelId="{E1EF52C7-3840-446F-BF4D-1D8CDAEF6F76}" type="presParOf" srcId="{8B6399B3-9AF9-4E32-9136-FD2A6AC74C3D}" destId="{8C8BFC14-9FA1-4E51-9296-2D938A97FF58}" srcOrd="2" destOrd="0" presId="urn:microsoft.com/office/officeart/2005/8/layout/arrow4"/>
    <dgm:cxn modelId="{E5784E73-0A9D-4E50-BEFD-3378A64BBBCE}" type="presParOf" srcId="{8B6399B3-9AF9-4E32-9136-FD2A6AC74C3D}" destId="{C5E51E3C-AC7F-4558-B78F-135E09CA7B7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7A92C0-10BE-4DE4-90A4-978A18BB6AC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5CFEA090-CAD0-437C-87ED-910A262F4C78}">
      <dgm:prSet phldrT="[Text]"/>
      <dgm:spPr>
        <a:solidFill>
          <a:schemeClr val="tx1"/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有</a:t>
          </a:r>
          <a:endParaRPr lang="en-CA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5189FE-3FD4-4479-93C5-92DDD499B777}" type="parTrans" cxnId="{0E40D5FD-FA6C-4305-B804-881F890D8B6F}">
      <dgm:prSet/>
      <dgm:spPr/>
      <dgm:t>
        <a:bodyPr/>
        <a:lstStyle/>
        <a:p>
          <a:endParaRPr lang="en-CA"/>
        </a:p>
      </dgm:t>
    </dgm:pt>
    <dgm:pt modelId="{82D0D07C-2977-407C-AFDD-BC82A03A3D77}" type="sibTrans" cxnId="{0E40D5FD-FA6C-4305-B804-881F890D8B6F}">
      <dgm:prSet/>
      <dgm:spPr/>
      <dgm:t>
        <a:bodyPr/>
        <a:lstStyle/>
        <a:p>
          <a:endParaRPr lang="en-CA"/>
        </a:p>
      </dgm:t>
    </dgm:pt>
    <dgm:pt modelId="{8C8B873F-70EB-48BB-AE17-54BB9D78DADE}">
      <dgm:prSet phldrT="[Text]"/>
      <dgm:spPr>
        <a:solidFill>
          <a:schemeClr val="tx1"/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无</a:t>
          </a:r>
          <a:endParaRPr lang="en-CA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AAC30B-022C-4A67-BF09-420CC51401D0}" type="parTrans" cxnId="{1DED0E44-F278-42FD-B4CB-97738F6A588F}">
      <dgm:prSet/>
      <dgm:spPr/>
      <dgm:t>
        <a:bodyPr/>
        <a:lstStyle/>
        <a:p>
          <a:endParaRPr lang="en-CA"/>
        </a:p>
      </dgm:t>
    </dgm:pt>
    <dgm:pt modelId="{C31301D6-CF87-4BBA-BE45-CEDDD579ECFB}" type="sibTrans" cxnId="{1DED0E44-F278-42FD-B4CB-97738F6A588F}">
      <dgm:prSet/>
      <dgm:spPr/>
      <dgm:t>
        <a:bodyPr/>
        <a:lstStyle/>
        <a:p>
          <a:endParaRPr lang="en-CA"/>
        </a:p>
      </dgm:t>
    </dgm:pt>
    <dgm:pt modelId="{440325A4-6017-4003-9078-EC70994E4616}" type="pres">
      <dgm:prSet presAssocID="{737A92C0-10BE-4DE4-90A4-978A18BB6AC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B1801B3-C3FD-4188-B29B-EDAAE1E32AE5}" type="pres">
      <dgm:prSet presAssocID="{737A92C0-10BE-4DE4-90A4-978A18BB6AC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6F272D-ED62-4CD4-B9D3-6A863ED224A9}" type="pres">
      <dgm:prSet presAssocID="{737A92C0-10BE-4DE4-90A4-978A18BB6AC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CA"/>
        </a:p>
      </dgm:t>
    </dgm:pt>
    <dgm:pt modelId="{0616D130-5728-467B-8187-3731E80E5336}" type="pres">
      <dgm:prSet presAssocID="{737A92C0-10BE-4DE4-90A4-978A18BB6AC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D59058-1019-4950-A5B2-C2D4BF4BFE9B}" type="pres">
      <dgm:prSet presAssocID="{737A92C0-10BE-4DE4-90A4-978A18BB6AC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46B206B5-5265-40EE-A523-9442E544C2AE}" type="pres">
      <dgm:prSet presAssocID="{737A92C0-10BE-4DE4-90A4-978A18BB6AC6}" presName="TopArrow" presStyleLbl="node1" presStyleIdx="0" presStyleCnt="2"/>
      <dgm:spPr/>
    </dgm:pt>
    <dgm:pt modelId="{2CE5FFD9-0CC3-4112-8DAA-0755257C1F68}" type="pres">
      <dgm:prSet presAssocID="{737A92C0-10BE-4DE4-90A4-978A18BB6AC6}" presName="BottomArrow" presStyleLbl="node1" presStyleIdx="1" presStyleCnt="2"/>
      <dgm:spPr/>
    </dgm:pt>
  </dgm:ptLst>
  <dgm:cxnLst>
    <dgm:cxn modelId="{D7127875-43A5-432A-8949-AA9C0BC1E25A}" type="presOf" srcId="{5CFEA090-CAD0-437C-87ED-910A262F4C78}" destId="{0E6F272D-ED62-4CD4-B9D3-6A863ED224A9}" srcOrd="1" destOrd="0" presId="urn:microsoft.com/office/officeart/2009/layout/ReverseList"/>
    <dgm:cxn modelId="{A07EE25D-740F-4FD7-849C-2EEE3364FE66}" type="presOf" srcId="{8C8B873F-70EB-48BB-AE17-54BB9D78DADE}" destId="{0616D130-5728-467B-8187-3731E80E5336}" srcOrd="0" destOrd="0" presId="urn:microsoft.com/office/officeart/2009/layout/ReverseList"/>
    <dgm:cxn modelId="{1DED0E44-F278-42FD-B4CB-97738F6A588F}" srcId="{737A92C0-10BE-4DE4-90A4-978A18BB6AC6}" destId="{8C8B873F-70EB-48BB-AE17-54BB9D78DADE}" srcOrd="1" destOrd="0" parTransId="{28AAC30B-022C-4A67-BF09-420CC51401D0}" sibTransId="{C31301D6-CF87-4BBA-BE45-CEDDD579ECFB}"/>
    <dgm:cxn modelId="{1BCBBDB7-D30B-42E4-8FD9-D3FC3E9AD155}" type="presOf" srcId="{737A92C0-10BE-4DE4-90A4-978A18BB6AC6}" destId="{440325A4-6017-4003-9078-EC70994E4616}" srcOrd="0" destOrd="0" presId="urn:microsoft.com/office/officeart/2009/layout/ReverseList"/>
    <dgm:cxn modelId="{B44FED00-DE56-4D3B-889C-CCC3DB6CA8CC}" type="presOf" srcId="{8C8B873F-70EB-48BB-AE17-54BB9D78DADE}" destId="{05D59058-1019-4950-A5B2-C2D4BF4BFE9B}" srcOrd="1" destOrd="0" presId="urn:microsoft.com/office/officeart/2009/layout/ReverseList"/>
    <dgm:cxn modelId="{0E40D5FD-FA6C-4305-B804-881F890D8B6F}" srcId="{737A92C0-10BE-4DE4-90A4-978A18BB6AC6}" destId="{5CFEA090-CAD0-437C-87ED-910A262F4C78}" srcOrd="0" destOrd="0" parTransId="{375189FE-3FD4-4479-93C5-92DDD499B777}" sibTransId="{82D0D07C-2977-407C-AFDD-BC82A03A3D77}"/>
    <dgm:cxn modelId="{F0857074-5AB1-4CAC-95D1-9B79789FCE4C}" type="presOf" srcId="{5CFEA090-CAD0-437C-87ED-910A262F4C78}" destId="{EB1801B3-C3FD-4188-B29B-EDAAE1E32AE5}" srcOrd="0" destOrd="0" presId="urn:microsoft.com/office/officeart/2009/layout/ReverseList"/>
    <dgm:cxn modelId="{14761485-FA7D-4D5B-9A43-6F345EC67851}" type="presParOf" srcId="{440325A4-6017-4003-9078-EC70994E4616}" destId="{EB1801B3-C3FD-4188-B29B-EDAAE1E32AE5}" srcOrd="0" destOrd="0" presId="urn:microsoft.com/office/officeart/2009/layout/ReverseList"/>
    <dgm:cxn modelId="{A0E205C1-610C-4225-BF32-5AC31394E9BF}" type="presParOf" srcId="{440325A4-6017-4003-9078-EC70994E4616}" destId="{0E6F272D-ED62-4CD4-B9D3-6A863ED224A9}" srcOrd="1" destOrd="0" presId="urn:microsoft.com/office/officeart/2009/layout/ReverseList"/>
    <dgm:cxn modelId="{8A07C47C-B691-4D01-9950-FBA43591BD71}" type="presParOf" srcId="{440325A4-6017-4003-9078-EC70994E4616}" destId="{0616D130-5728-467B-8187-3731E80E5336}" srcOrd="2" destOrd="0" presId="urn:microsoft.com/office/officeart/2009/layout/ReverseList"/>
    <dgm:cxn modelId="{314234D4-5A80-4870-9A2D-D99ED08127D5}" type="presParOf" srcId="{440325A4-6017-4003-9078-EC70994E4616}" destId="{05D59058-1019-4950-A5B2-C2D4BF4BFE9B}" srcOrd="3" destOrd="0" presId="urn:microsoft.com/office/officeart/2009/layout/ReverseList"/>
    <dgm:cxn modelId="{4656CF33-2780-41DA-AF2C-8763F07BB6D7}" type="presParOf" srcId="{440325A4-6017-4003-9078-EC70994E4616}" destId="{46B206B5-5265-40EE-A523-9442E544C2AE}" srcOrd="4" destOrd="0" presId="urn:microsoft.com/office/officeart/2009/layout/ReverseList"/>
    <dgm:cxn modelId="{69C7E36E-4071-4090-BA95-F26D5D8EC2F2}" type="presParOf" srcId="{440325A4-6017-4003-9078-EC70994E4616}" destId="{2CE5FFD9-0CC3-4112-8DAA-0755257C1F6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E4B5D0-53F6-4A13-B553-93FF3985FA6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CA"/>
        </a:p>
      </dgm:t>
    </dgm:pt>
    <dgm:pt modelId="{95B0D05D-F0B7-4AC7-811C-823A328BBA49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常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18A016-3E89-4FCA-9E9A-FAF4C5D3971C}" type="parTrans" cxnId="{F290DF41-C301-4A92-AC06-BA6626E89CB6}">
      <dgm:prSet/>
      <dgm:spPr/>
      <dgm:t>
        <a:bodyPr/>
        <a:lstStyle/>
        <a:p>
          <a:endParaRPr lang="en-CA"/>
        </a:p>
      </dgm:t>
    </dgm:pt>
    <dgm:pt modelId="{A8F320B1-20F9-4CEF-AFFF-C441966CE1C4}" type="sibTrans" cxnId="{F290DF41-C301-4A92-AC06-BA6626E89CB6}">
      <dgm:prSet/>
      <dgm:spPr/>
      <dgm:t>
        <a:bodyPr/>
        <a:lstStyle/>
        <a:p>
          <a:endParaRPr lang="en-CA"/>
        </a:p>
      </dgm:t>
    </dgm:pt>
    <dgm:pt modelId="{63B2E41D-07C0-48EE-B65E-B8279978B8E1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无常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91D0E0-58E1-4BB6-A7E3-672F6787ACA5}" type="parTrans" cxnId="{53200C47-1817-484E-A1F1-C1F858706F27}">
      <dgm:prSet/>
      <dgm:spPr/>
      <dgm:t>
        <a:bodyPr/>
        <a:lstStyle/>
        <a:p>
          <a:endParaRPr lang="en-CA"/>
        </a:p>
      </dgm:t>
    </dgm:pt>
    <dgm:pt modelId="{82F6D3C9-F028-41B1-B912-0BA19C60E118}" type="sibTrans" cxnId="{53200C47-1817-484E-A1F1-C1F858706F27}">
      <dgm:prSet/>
      <dgm:spPr/>
      <dgm:t>
        <a:bodyPr/>
        <a:lstStyle/>
        <a:p>
          <a:endParaRPr lang="en-CA"/>
        </a:p>
      </dgm:t>
    </dgm:pt>
    <dgm:pt modelId="{881A9C8D-7104-440F-A8EA-C0B4C9722543}" type="pres">
      <dgm:prSet presAssocID="{AAE4B5D0-53F6-4A13-B553-93FF3985FA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C9D7066D-1952-4307-A422-8BA51E4F18AF}" type="pres">
      <dgm:prSet presAssocID="{95B0D05D-F0B7-4AC7-811C-823A328BBA49}" presName="vertOne" presStyleCnt="0"/>
      <dgm:spPr/>
    </dgm:pt>
    <dgm:pt modelId="{995C727A-D832-4C60-98E4-8912BF80044D}" type="pres">
      <dgm:prSet presAssocID="{95B0D05D-F0B7-4AC7-811C-823A328BBA4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A64572F-8619-4C5A-B124-091C61F40404}" type="pres">
      <dgm:prSet presAssocID="{95B0D05D-F0B7-4AC7-811C-823A328BBA49}" presName="horzOne" presStyleCnt="0"/>
      <dgm:spPr/>
    </dgm:pt>
    <dgm:pt modelId="{877808FA-3EF2-4132-A9B7-A9556E2AA7C7}" type="pres">
      <dgm:prSet presAssocID="{A8F320B1-20F9-4CEF-AFFF-C441966CE1C4}" presName="sibSpaceOne" presStyleCnt="0"/>
      <dgm:spPr/>
    </dgm:pt>
    <dgm:pt modelId="{929B03C3-EBCE-4CD6-8EB0-047A3DE0CD7E}" type="pres">
      <dgm:prSet presAssocID="{63B2E41D-07C0-48EE-B65E-B8279978B8E1}" presName="vertOne" presStyleCnt="0"/>
      <dgm:spPr/>
    </dgm:pt>
    <dgm:pt modelId="{440D3EFC-BF10-4441-BBDD-A18353D0EE64}" type="pres">
      <dgm:prSet presAssocID="{63B2E41D-07C0-48EE-B65E-B8279978B8E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79DABC3-71B0-4F61-9D1E-8ABFF9978E06}" type="pres">
      <dgm:prSet presAssocID="{63B2E41D-07C0-48EE-B65E-B8279978B8E1}" presName="horzOne" presStyleCnt="0"/>
      <dgm:spPr/>
    </dgm:pt>
  </dgm:ptLst>
  <dgm:cxnLst>
    <dgm:cxn modelId="{53200C47-1817-484E-A1F1-C1F858706F27}" srcId="{AAE4B5D0-53F6-4A13-B553-93FF3985FA62}" destId="{63B2E41D-07C0-48EE-B65E-B8279978B8E1}" srcOrd="1" destOrd="0" parTransId="{4C91D0E0-58E1-4BB6-A7E3-672F6787ACA5}" sibTransId="{82F6D3C9-F028-41B1-B912-0BA19C60E118}"/>
    <dgm:cxn modelId="{D57EA420-C0DE-49A3-836D-E6C8028A4AF6}" type="presOf" srcId="{63B2E41D-07C0-48EE-B65E-B8279978B8E1}" destId="{440D3EFC-BF10-4441-BBDD-A18353D0EE64}" srcOrd="0" destOrd="0" presId="urn:microsoft.com/office/officeart/2005/8/layout/hierarchy4"/>
    <dgm:cxn modelId="{13D2A77A-346F-42CF-85A5-F20BAF6E8A1C}" type="presOf" srcId="{AAE4B5D0-53F6-4A13-B553-93FF3985FA62}" destId="{881A9C8D-7104-440F-A8EA-C0B4C9722543}" srcOrd="0" destOrd="0" presId="urn:microsoft.com/office/officeart/2005/8/layout/hierarchy4"/>
    <dgm:cxn modelId="{E25E26BA-1FDC-48A1-B9A4-E7904BE884F5}" type="presOf" srcId="{95B0D05D-F0B7-4AC7-811C-823A328BBA49}" destId="{995C727A-D832-4C60-98E4-8912BF80044D}" srcOrd="0" destOrd="0" presId="urn:microsoft.com/office/officeart/2005/8/layout/hierarchy4"/>
    <dgm:cxn modelId="{F290DF41-C301-4A92-AC06-BA6626E89CB6}" srcId="{AAE4B5D0-53F6-4A13-B553-93FF3985FA62}" destId="{95B0D05D-F0B7-4AC7-811C-823A328BBA49}" srcOrd="0" destOrd="0" parTransId="{A818A016-3E89-4FCA-9E9A-FAF4C5D3971C}" sibTransId="{A8F320B1-20F9-4CEF-AFFF-C441966CE1C4}"/>
    <dgm:cxn modelId="{6F344A1B-458F-4827-85E2-78A9C285336F}" type="presParOf" srcId="{881A9C8D-7104-440F-A8EA-C0B4C9722543}" destId="{C9D7066D-1952-4307-A422-8BA51E4F18AF}" srcOrd="0" destOrd="0" presId="urn:microsoft.com/office/officeart/2005/8/layout/hierarchy4"/>
    <dgm:cxn modelId="{21247825-4927-48CB-BDB7-C3EE7C9A953B}" type="presParOf" srcId="{C9D7066D-1952-4307-A422-8BA51E4F18AF}" destId="{995C727A-D832-4C60-98E4-8912BF80044D}" srcOrd="0" destOrd="0" presId="urn:microsoft.com/office/officeart/2005/8/layout/hierarchy4"/>
    <dgm:cxn modelId="{66CA7EF8-C895-4618-A05F-24E65A1E03EC}" type="presParOf" srcId="{C9D7066D-1952-4307-A422-8BA51E4F18AF}" destId="{3A64572F-8619-4C5A-B124-091C61F40404}" srcOrd="1" destOrd="0" presId="urn:microsoft.com/office/officeart/2005/8/layout/hierarchy4"/>
    <dgm:cxn modelId="{7BCFD2E2-D7C2-47CF-A8D3-A60F28EEF324}" type="presParOf" srcId="{881A9C8D-7104-440F-A8EA-C0B4C9722543}" destId="{877808FA-3EF2-4132-A9B7-A9556E2AA7C7}" srcOrd="1" destOrd="0" presId="urn:microsoft.com/office/officeart/2005/8/layout/hierarchy4"/>
    <dgm:cxn modelId="{148875AA-9122-4EF7-B649-91D161C0612D}" type="presParOf" srcId="{881A9C8D-7104-440F-A8EA-C0B4C9722543}" destId="{929B03C3-EBCE-4CD6-8EB0-047A3DE0CD7E}" srcOrd="2" destOrd="0" presId="urn:microsoft.com/office/officeart/2005/8/layout/hierarchy4"/>
    <dgm:cxn modelId="{0FB5B2BC-7DB9-4389-8EE9-3A20B5184616}" type="presParOf" srcId="{929B03C3-EBCE-4CD6-8EB0-047A3DE0CD7E}" destId="{440D3EFC-BF10-4441-BBDD-A18353D0EE64}" srcOrd="0" destOrd="0" presId="urn:microsoft.com/office/officeart/2005/8/layout/hierarchy4"/>
    <dgm:cxn modelId="{8363DAEA-E4E8-4204-86FC-5745315AAB6D}" type="presParOf" srcId="{929B03C3-EBCE-4CD6-8EB0-047A3DE0CD7E}" destId="{479DABC3-71B0-4F61-9D1E-8ABFF9978E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44F14D-49E0-4987-99B6-A644B99B6B92}" type="doc">
      <dgm:prSet loTypeId="urn:microsoft.com/office/officeart/2005/8/layout/arrow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1554D276-FF80-4AF4-899F-8D6352CC35B4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长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565204-73EA-4874-A114-6496E7E89CEC}" type="parTrans" cxnId="{4E77739D-63AE-4652-A41E-90C221323E7E}">
      <dgm:prSet/>
      <dgm:spPr/>
      <dgm:t>
        <a:bodyPr/>
        <a:lstStyle/>
        <a:p>
          <a:endParaRPr lang="en-CA"/>
        </a:p>
      </dgm:t>
    </dgm:pt>
    <dgm:pt modelId="{95CC7B6C-A0B7-4A4B-9670-5F3ECC6A3881}" type="sibTrans" cxnId="{4E77739D-63AE-4652-A41E-90C221323E7E}">
      <dgm:prSet/>
      <dgm:spPr/>
      <dgm:t>
        <a:bodyPr/>
        <a:lstStyle/>
        <a:p>
          <a:endParaRPr lang="en-CA"/>
        </a:p>
      </dgm:t>
    </dgm:pt>
    <dgm:pt modelId="{14007222-3775-42AC-98DE-964A188B9D11}">
      <dgm:prSet phldrT="[Text]" custT="1"/>
      <dgm:spPr/>
      <dgm:t>
        <a:bodyPr/>
        <a:lstStyle/>
        <a:p>
          <a:r>
            <a:rPr lang="zh-CN" altLang="en-US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短</a:t>
          </a:r>
          <a:endParaRPr lang="en-CA" sz="24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467E33-61E7-4F28-BC64-8618F111BDD2}" type="parTrans" cxnId="{F1D14C60-2185-4612-882F-D96464E5701B}">
      <dgm:prSet/>
      <dgm:spPr/>
      <dgm:t>
        <a:bodyPr/>
        <a:lstStyle/>
        <a:p>
          <a:endParaRPr lang="en-CA"/>
        </a:p>
      </dgm:t>
    </dgm:pt>
    <dgm:pt modelId="{518F0EFC-DB03-4975-AA91-01F21935C765}" type="sibTrans" cxnId="{F1D14C60-2185-4612-882F-D96464E5701B}">
      <dgm:prSet/>
      <dgm:spPr/>
      <dgm:t>
        <a:bodyPr/>
        <a:lstStyle/>
        <a:p>
          <a:endParaRPr lang="en-CA"/>
        </a:p>
      </dgm:t>
    </dgm:pt>
    <dgm:pt modelId="{06D38727-1733-4B2D-93E7-E7547E3F8CE6}" type="pres">
      <dgm:prSet presAssocID="{0C44F14D-49E0-4987-99B6-A644B99B6B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229A6A1-6B0D-4DAF-9368-632421C4F0FF}" type="pres">
      <dgm:prSet presAssocID="{1554D276-FF80-4AF4-899F-8D6352CC35B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E19D3C-F316-4EEC-BA28-A16CAE2EF5D8}" type="pres">
      <dgm:prSet presAssocID="{14007222-3775-42AC-98DE-964A188B9D1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5399A8A-E512-495C-9F88-5F5E27560EE3}" type="presOf" srcId="{1554D276-FF80-4AF4-899F-8D6352CC35B4}" destId="{A229A6A1-6B0D-4DAF-9368-632421C4F0FF}" srcOrd="0" destOrd="0" presId="urn:microsoft.com/office/officeart/2005/8/layout/arrow1"/>
    <dgm:cxn modelId="{4E77739D-63AE-4652-A41E-90C221323E7E}" srcId="{0C44F14D-49E0-4987-99B6-A644B99B6B92}" destId="{1554D276-FF80-4AF4-899F-8D6352CC35B4}" srcOrd="0" destOrd="0" parTransId="{EE565204-73EA-4874-A114-6496E7E89CEC}" sibTransId="{95CC7B6C-A0B7-4A4B-9670-5F3ECC6A3881}"/>
    <dgm:cxn modelId="{F1D14C60-2185-4612-882F-D96464E5701B}" srcId="{0C44F14D-49E0-4987-99B6-A644B99B6B92}" destId="{14007222-3775-42AC-98DE-964A188B9D11}" srcOrd="1" destOrd="0" parTransId="{B9467E33-61E7-4F28-BC64-8618F111BDD2}" sibTransId="{518F0EFC-DB03-4975-AA91-01F21935C765}"/>
    <dgm:cxn modelId="{EF978692-6208-46CA-B0D9-8F4BC2551C5C}" type="presOf" srcId="{14007222-3775-42AC-98DE-964A188B9D11}" destId="{79E19D3C-F316-4EEC-BA28-A16CAE2EF5D8}" srcOrd="0" destOrd="0" presId="urn:microsoft.com/office/officeart/2005/8/layout/arrow1"/>
    <dgm:cxn modelId="{BA85F0DA-D5E2-4F56-932E-92CB738D99E5}" type="presOf" srcId="{0C44F14D-49E0-4987-99B6-A644B99B6B92}" destId="{06D38727-1733-4B2D-93E7-E7547E3F8CE6}" srcOrd="0" destOrd="0" presId="urn:microsoft.com/office/officeart/2005/8/layout/arrow1"/>
    <dgm:cxn modelId="{DBDEADB3-615C-4D6D-BE68-3C75E91FF28D}" type="presParOf" srcId="{06D38727-1733-4B2D-93E7-E7547E3F8CE6}" destId="{A229A6A1-6B0D-4DAF-9368-632421C4F0FF}" srcOrd="0" destOrd="0" presId="urn:microsoft.com/office/officeart/2005/8/layout/arrow1"/>
    <dgm:cxn modelId="{85F938CD-5D0D-4EDA-B392-ED118321CB17}" type="presParOf" srcId="{06D38727-1733-4B2D-93E7-E7547E3F8CE6}" destId="{79E19D3C-F316-4EEC-BA28-A16CAE2EF5D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C7618-DF86-4949-9468-7AA12AE0BAEE}" type="doc">
      <dgm:prSet loTypeId="urn:microsoft.com/office/officeart/2005/8/layout/h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F36FEA5A-7E31-43D9-8517-58F57DFC298E}">
      <dgm:prSet phldrT="[Text]"/>
      <dgm:spPr>
        <a:solidFill>
          <a:srgbClr val="820000"/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胜义谛</a:t>
          </a:r>
          <a:endParaRPr lang="en-CA" b="1"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F5B6935-7CE7-4726-9B5E-9826E3399F2D}" type="parTrans" cxnId="{FD68FE43-FE6E-440D-A196-817567E3A2D6}">
      <dgm:prSet/>
      <dgm:spPr/>
      <dgm:t>
        <a:bodyPr/>
        <a:lstStyle/>
        <a:p>
          <a:endParaRPr lang="en-CA"/>
        </a:p>
      </dgm:t>
    </dgm:pt>
    <dgm:pt modelId="{8E39BDD5-2C78-473B-847D-E293FFE6B70C}" type="sibTrans" cxnId="{FD68FE43-FE6E-440D-A196-817567E3A2D6}">
      <dgm:prSet/>
      <dgm:spPr/>
      <dgm:t>
        <a:bodyPr/>
        <a:lstStyle/>
        <a:p>
          <a:endParaRPr lang="en-CA"/>
        </a:p>
      </dgm:t>
    </dgm:pt>
    <dgm:pt modelId="{D4597D7F-C134-47A2-991C-E8EFB22E99F6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凡夫眼耳鼻舌身意从未接近过的境界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02DAFBD1-89A1-4CBC-AD07-A21EFF49BF15}" type="parTrans" cxnId="{EE2E3D57-614C-416D-99E5-51A05B444DF3}">
      <dgm:prSet/>
      <dgm:spPr/>
      <dgm:t>
        <a:bodyPr/>
        <a:lstStyle/>
        <a:p>
          <a:endParaRPr lang="en-CA"/>
        </a:p>
      </dgm:t>
    </dgm:pt>
    <dgm:pt modelId="{B0899C78-A95A-4D65-847A-4D6FBC9A4EE8}" type="sibTrans" cxnId="{EE2E3D57-614C-416D-99E5-51A05B444DF3}">
      <dgm:prSet/>
      <dgm:spPr/>
      <dgm:t>
        <a:bodyPr/>
        <a:lstStyle/>
        <a:p>
          <a:endParaRPr lang="en-CA"/>
        </a:p>
      </dgm:t>
    </dgm:pt>
    <dgm:pt modelId="{8A245EFA-359D-4B35-8F18-B5F3EE1C86A4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空性、光明、和平的世界，世界也是其假名，是万物最究竟的本来面目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8ADA1586-9794-4C92-A593-545D52C0F9BC}" type="parTrans" cxnId="{E3F06285-10D9-448F-8C47-3B2945CE956D}">
      <dgm:prSet/>
      <dgm:spPr/>
      <dgm:t>
        <a:bodyPr/>
        <a:lstStyle/>
        <a:p>
          <a:endParaRPr lang="en-CA"/>
        </a:p>
      </dgm:t>
    </dgm:pt>
    <dgm:pt modelId="{82FC7F19-AE41-4F7F-A4B9-913FFD63CBD1}" type="sibTrans" cxnId="{E3F06285-10D9-448F-8C47-3B2945CE956D}">
      <dgm:prSet/>
      <dgm:spPr/>
      <dgm:t>
        <a:bodyPr/>
        <a:lstStyle/>
        <a:p>
          <a:endParaRPr lang="en-CA"/>
        </a:p>
      </dgm:t>
    </dgm:pt>
    <dgm:pt modelId="{F36DC38F-E24D-4103-A546-147072221CD2}">
      <dgm:prSet phldrT="[Text]"/>
      <dgm:spPr>
        <a:solidFill>
          <a:srgbClr val="820000"/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世俗谛</a:t>
          </a:r>
          <a:endParaRPr lang="en-CA" b="1" dirty="0">
            <a:solidFill>
              <a:schemeClr val="tx1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16F64E7D-9BCF-4C1F-B15D-9C26A5E01A8C}" type="parTrans" cxnId="{5123B47E-DD17-4BBA-B483-3C0476D17E1F}">
      <dgm:prSet/>
      <dgm:spPr/>
      <dgm:t>
        <a:bodyPr/>
        <a:lstStyle/>
        <a:p>
          <a:endParaRPr lang="en-CA"/>
        </a:p>
      </dgm:t>
    </dgm:pt>
    <dgm:pt modelId="{65B939E8-E649-4EBB-82C3-34477704E942}" type="sibTrans" cxnId="{5123B47E-DD17-4BBA-B483-3C0476D17E1F}">
      <dgm:prSet/>
      <dgm:spPr/>
      <dgm:t>
        <a:bodyPr/>
        <a:lstStyle/>
        <a:p>
          <a:endParaRPr lang="en-CA"/>
        </a:p>
      </dgm:t>
    </dgm:pt>
    <dgm:pt modelId="{CABBB93D-CF49-4737-96AA-373887E68D6C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凡夫在</a:t>
          </a:r>
          <a:r>
            <a: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24</a:t>
          </a:r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小时所接触的一切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571FC777-BEF1-4E60-B44B-26963D4855E7}" type="parTrans" cxnId="{60A7B9AA-2703-4F59-96B1-B2EFEBB55A72}">
      <dgm:prSet/>
      <dgm:spPr/>
      <dgm:t>
        <a:bodyPr/>
        <a:lstStyle/>
        <a:p>
          <a:endParaRPr lang="en-CA"/>
        </a:p>
      </dgm:t>
    </dgm:pt>
    <dgm:pt modelId="{4F012E00-2588-47AA-9986-7DB93EDB701C}" type="sibTrans" cxnId="{60A7B9AA-2703-4F59-96B1-B2EFEBB55A72}">
      <dgm:prSet/>
      <dgm:spPr/>
      <dgm:t>
        <a:bodyPr/>
        <a:lstStyle/>
        <a:p>
          <a:endParaRPr lang="en-CA"/>
        </a:p>
      </dgm:t>
    </dgm:pt>
    <dgm:pt modelId="{C0C434EF-C811-4BD9-90EF-3FF67CDC89E0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世人眼耳鼻舌身识所创造出来的，如幻如梦的梦幻世界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1D11491-3FCE-49F4-A4C6-AF2D647EA989}" type="parTrans" cxnId="{DD592D70-13D1-4AB8-95F5-624D1673E03F}">
      <dgm:prSet/>
      <dgm:spPr/>
      <dgm:t>
        <a:bodyPr/>
        <a:lstStyle/>
        <a:p>
          <a:endParaRPr lang="en-CA"/>
        </a:p>
      </dgm:t>
    </dgm:pt>
    <dgm:pt modelId="{25FC49A9-21F5-4C50-8041-FC272DFBB446}" type="sibTrans" cxnId="{DD592D70-13D1-4AB8-95F5-624D1673E03F}">
      <dgm:prSet/>
      <dgm:spPr/>
      <dgm:t>
        <a:bodyPr/>
        <a:lstStyle/>
        <a:p>
          <a:endParaRPr lang="en-CA"/>
        </a:p>
      </dgm:t>
    </dgm:pt>
    <dgm:pt modelId="{A29BAAB7-D127-4D8E-BF97-311197E627F7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菩提本无树，明镜亦非台。本来无一物，何处惹尘埃！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6847BC0B-26C6-4ADF-8F60-2A38F1598795}" type="parTrans" cxnId="{61D69B58-8093-493F-B26E-13F014B25622}">
      <dgm:prSet/>
      <dgm:spPr/>
      <dgm:t>
        <a:bodyPr/>
        <a:lstStyle/>
        <a:p>
          <a:endParaRPr lang="en-CA"/>
        </a:p>
      </dgm:t>
    </dgm:pt>
    <dgm:pt modelId="{E676F7F1-9B6C-484F-B383-11A10496A813}" type="sibTrans" cxnId="{61D69B58-8093-493F-B26E-13F014B25622}">
      <dgm:prSet/>
      <dgm:spPr/>
      <dgm:t>
        <a:bodyPr/>
        <a:lstStyle/>
        <a:p>
          <a:endParaRPr lang="en-CA"/>
        </a:p>
      </dgm:t>
    </dgm:pt>
    <dgm:pt modelId="{048E5338-3978-4797-AEB9-EDF3E4B844F2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佛所说的“世人与我争论”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F429053E-B128-4092-88CD-53F2F47A0D23}" type="parTrans" cxnId="{BD14FB3B-1E1D-4CB7-99B7-6C3FF1871613}">
      <dgm:prSet/>
      <dgm:spPr/>
      <dgm:t>
        <a:bodyPr/>
        <a:lstStyle/>
        <a:p>
          <a:endParaRPr lang="en-CA"/>
        </a:p>
      </dgm:t>
    </dgm:pt>
    <dgm:pt modelId="{503620C1-7924-4E3D-A9F1-2C3ABE284E32}" type="sibTrans" cxnId="{BD14FB3B-1E1D-4CB7-99B7-6C3FF1871613}">
      <dgm:prSet/>
      <dgm:spPr/>
      <dgm:t>
        <a:bodyPr/>
        <a:lstStyle/>
        <a:p>
          <a:endParaRPr lang="en-CA"/>
        </a:p>
      </dgm:t>
    </dgm:pt>
    <dgm:pt modelId="{C09E4311-BBC5-44ED-906A-EA809A0CE5E9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身是菩提树，心如明镜台。时时勤拂拭，莫使惹尘埃。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3D0C46D8-C3F3-429E-9648-43D06A916BBF}" type="parTrans" cxnId="{CE29D221-987E-4D8A-992A-8F88260AAB39}">
      <dgm:prSet/>
      <dgm:spPr/>
      <dgm:t>
        <a:bodyPr/>
        <a:lstStyle/>
        <a:p>
          <a:endParaRPr lang="en-CA"/>
        </a:p>
      </dgm:t>
    </dgm:pt>
    <dgm:pt modelId="{25A8A8BB-F43A-4DF1-872A-0E52A31343E7}" type="sibTrans" cxnId="{CE29D221-987E-4D8A-992A-8F88260AAB39}">
      <dgm:prSet/>
      <dgm:spPr/>
      <dgm:t>
        <a:bodyPr/>
        <a:lstStyle/>
        <a:p>
          <a:endParaRPr lang="en-CA"/>
        </a:p>
      </dgm:t>
    </dgm:pt>
    <dgm:pt modelId="{F2CE1A05-BA03-481F-9577-C6E88475AAC3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佛所说的“我不与世人争论”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D1C5385D-11A0-49D7-9204-E48FCD5717E7}" type="parTrans" cxnId="{F67FCB20-F91E-4A40-9FA0-362E75743504}">
      <dgm:prSet/>
      <dgm:spPr/>
      <dgm:t>
        <a:bodyPr/>
        <a:lstStyle/>
        <a:p>
          <a:endParaRPr lang="en-CA"/>
        </a:p>
      </dgm:t>
    </dgm:pt>
    <dgm:pt modelId="{F867F0EE-5154-4376-B8E7-8BD364801771}" type="sibTrans" cxnId="{F67FCB20-F91E-4A40-9FA0-362E75743504}">
      <dgm:prSet/>
      <dgm:spPr/>
      <dgm:t>
        <a:bodyPr/>
        <a:lstStyle/>
        <a:p>
          <a:endParaRPr lang="en-CA"/>
        </a:p>
      </dgm:t>
    </dgm:pt>
    <dgm:pt modelId="{D5A407FC-8601-4F3A-96B7-04B994A38497}">
      <dgm:prSet phldrT="[Text]"/>
      <dgm:spPr>
        <a:solidFill>
          <a:schemeClr val="tx2"/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是凡夫六识所能触及的物质和精神世界背后的另一个境界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73F8EE3-4AF1-4694-A40F-9107443A5DC0}" type="parTrans" cxnId="{104FF32D-2DC1-48C3-91DA-EBE1367E1505}">
      <dgm:prSet/>
      <dgm:spPr/>
      <dgm:t>
        <a:bodyPr/>
        <a:lstStyle/>
        <a:p>
          <a:endParaRPr lang="en-CA"/>
        </a:p>
      </dgm:t>
    </dgm:pt>
    <dgm:pt modelId="{C2B99251-CD78-47FE-9466-6B3189293DCD}" type="sibTrans" cxnId="{104FF32D-2DC1-48C3-91DA-EBE1367E1505}">
      <dgm:prSet/>
      <dgm:spPr/>
      <dgm:t>
        <a:bodyPr/>
        <a:lstStyle/>
        <a:p>
          <a:endParaRPr lang="en-CA"/>
        </a:p>
      </dgm:t>
    </dgm:pt>
    <dgm:pt modelId="{CB5647F0-2702-49BA-B2BB-419BD23FEC90}">
      <dgm:prSet phldrT="[Text]"/>
      <dgm:spPr>
        <a:solidFill>
          <a:schemeClr val="tx2"/>
        </a:solidFill>
      </dgm:spPr>
      <dgm:t>
        <a:bodyPr/>
        <a:lstStyle/>
        <a:p>
          <a:r>
            <a:rPr 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佛、菩萨和一些证悟了的凡夫随时可以进入，普通凡夫可以通过中观的逻辑证实其存在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9D0E5A82-C254-4312-99EB-D39574882F41}" type="parTrans" cxnId="{F43A5421-B7D0-42AE-803A-31565D4B8D97}">
      <dgm:prSet/>
      <dgm:spPr/>
      <dgm:t>
        <a:bodyPr/>
        <a:lstStyle/>
        <a:p>
          <a:endParaRPr lang="en-CA"/>
        </a:p>
      </dgm:t>
    </dgm:pt>
    <dgm:pt modelId="{45FC21A9-C2AD-42E9-8DC9-F7B3B7732570}" type="sibTrans" cxnId="{F43A5421-B7D0-42AE-803A-31565D4B8D97}">
      <dgm:prSet/>
      <dgm:spPr/>
      <dgm:t>
        <a:bodyPr/>
        <a:lstStyle/>
        <a:p>
          <a:endParaRPr lang="en-CA"/>
        </a:p>
      </dgm:t>
    </dgm:pt>
    <dgm:pt modelId="{66721E8F-8DB4-4B66-8AA6-77ABCB21CF48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包括了因果轮回、造业行善、学佛成就，还有物质、精神、时间、空间、运动等等，及古往今来的哲学、科学、艺术等一切学科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E33A7008-FC8B-443A-8CC5-25F222270743}" type="parTrans" cxnId="{6FF0792E-C2F7-4BDC-8DA5-85808ABF234E}">
      <dgm:prSet/>
      <dgm:spPr/>
      <dgm:t>
        <a:bodyPr/>
        <a:lstStyle/>
        <a:p>
          <a:endParaRPr lang="en-CA"/>
        </a:p>
      </dgm:t>
    </dgm:pt>
    <dgm:pt modelId="{64984A6D-2DE7-4F1C-B9CE-F7334BC98C38}" type="sibTrans" cxnId="{6FF0792E-C2F7-4BDC-8DA5-85808ABF234E}">
      <dgm:prSet/>
      <dgm:spPr/>
      <dgm:t>
        <a:bodyPr/>
        <a:lstStyle/>
        <a:p>
          <a:endParaRPr lang="en-CA"/>
        </a:p>
      </dgm:t>
    </dgm:pt>
    <dgm:pt modelId="{020FB534-0584-416E-913A-0912866A83D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rPr>
            <a:t>包括凡夫前五识所能感受到的，第六意识思维到的一切</a:t>
          </a:r>
          <a:endParaRPr lang="en-CA" dirty="0">
            <a:solidFill>
              <a:srgbClr val="C00000"/>
            </a:solidFill>
            <a:latin typeface="微软雅黑 Light" panose="020B0502040204020203" pitchFamily="34" charset="-122"/>
            <a:ea typeface="微软雅黑 Light" panose="020B0502040204020203" pitchFamily="34" charset="-122"/>
          </a:endParaRPr>
        </a:p>
      </dgm:t>
    </dgm:pt>
    <dgm:pt modelId="{CF152505-67FD-44C6-B555-85B41ED6C04C}" type="parTrans" cxnId="{402B1DB8-27C6-468D-A1F5-4A9C51EE1B30}">
      <dgm:prSet/>
      <dgm:spPr/>
      <dgm:t>
        <a:bodyPr/>
        <a:lstStyle/>
        <a:p>
          <a:endParaRPr lang="en-CA"/>
        </a:p>
      </dgm:t>
    </dgm:pt>
    <dgm:pt modelId="{15AABDE1-A15B-4D1D-9B2A-D396CC50166D}" type="sibTrans" cxnId="{402B1DB8-27C6-468D-A1F5-4A9C51EE1B30}">
      <dgm:prSet/>
      <dgm:spPr/>
      <dgm:t>
        <a:bodyPr/>
        <a:lstStyle/>
        <a:p>
          <a:endParaRPr lang="en-CA"/>
        </a:p>
      </dgm:t>
    </dgm:pt>
    <dgm:pt modelId="{F640EADA-D483-414E-B47D-65F78D9CF0F4}" type="pres">
      <dgm:prSet presAssocID="{028C7618-DF86-4949-9468-7AA12AE0BA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FCFADD5-BA9B-49EB-93BB-C896EB897E69}" type="pres">
      <dgm:prSet presAssocID="{F36FEA5A-7E31-43D9-8517-58F57DFC298E}" presName="composite" presStyleCnt="0"/>
      <dgm:spPr/>
    </dgm:pt>
    <dgm:pt modelId="{502A6C73-F1D6-43BF-BBC6-8C187DE7547B}" type="pres">
      <dgm:prSet presAssocID="{F36FEA5A-7E31-43D9-8517-58F57DFC29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4AF991-2F88-4A9D-A795-9885E2E663A4}" type="pres">
      <dgm:prSet presAssocID="{F36FEA5A-7E31-43D9-8517-58F57DFC298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FD6D90-7FC3-4079-ABF4-378259CB0B18}" type="pres">
      <dgm:prSet presAssocID="{8E39BDD5-2C78-473B-847D-E293FFE6B70C}" presName="space" presStyleCnt="0"/>
      <dgm:spPr/>
    </dgm:pt>
    <dgm:pt modelId="{562FDE71-7D5C-47C1-A55F-327016C7D13D}" type="pres">
      <dgm:prSet presAssocID="{F36DC38F-E24D-4103-A546-147072221CD2}" presName="composite" presStyleCnt="0"/>
      <dgm:spPr/>
    </dgm:pt>
    <dgm:pt modelId="{1D012CC0-36B6-4672-A450-B2B7F03C8FEB}" type="pres">
      <dgm:prSet presAssocID="{F36DC38F-E24D-4103-A546-147072221C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E29B09-88B6-48BB-AF09-A1660D0FD38D}" type="pres">
      <dgm:prSet presAssocID="{F36DC38F-E24D-4103-A546-147072221CD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ECE1869-DB4A-4B23-B4BE-44DBDBF49913}" type="presOf" srcId="{048E5338-3978-4797-AEB9-EDF3E4B844F2}" destId="{974AF991-2F88-4A9D-A795-9885E2E663A4}" srcOrd="0" destOrd="4" presId="urn:microsoft.com/office/officeart/2005/8/layout/hList1"/>
    <dgm:cxn modelId="{60A7B9AA-2703-4F59-96B1-B2EFEBB55A72}" srcId="{F36DC38F-E24D-4103-A546-147072221CD2}" destId="{CABBB93D-CF49-4737-96AA-373887E68D6C}" srcOrd="0" destOrd="0" parTransId="{571FC777-BEF1-4E60-B44B-26963D4855E7}" sibTransId="{4F012E00-2588-47AA-9986-7DB93EDB701C}"/>
    <dgm:cxn modelId="{402B1DB8-27C6-468D-A1F5-4A9C51EE1B30}" srcId="{F36DC38F-E24D-4103-A546-147072221CD2}" destId="{020FB534-0584-416E-913A-0912866A83D8}" srcOrd="5" destOrd="0" parTransId="{CF152505-67FD-44C6-B555-85B41ED6C04C}" sibTransId="{15AABDE1-A15B-4D1D-9B2A-D396CC50166D}"/>
    <dgm:cxn modelId="{6FF0792E-C2F7-4BDC-8DA5-85808ABF234E}" srcId="{F36DC38F-E24D-4103-A546-147072221CD2}" destId="{66721E8F-8DB4-4B66-8AA6-77ABCB21CF48}" srcOrd="1" destOrd="0" parTransId="{E33A7008-FC8B-443A-8CC5-25F222270743}" sibTransId="{64984A6D-2DE7-4F1C-B9CE-F7334BC98C38}"/>
    <dgm:cxn modelId="{104FF32D-2DC1-48C3-91DA-EBE1367E1505}" srcId="{F36FEA5A-7E31-43D9-8517-58F57DFC298E}" destId="{D5A407FC-8601-4F3A-96B7-04B994A38497}" srcOrd="1" destOrd="0" parTransId="{973F8EE3-4AF1-4694-A40F-9107443A5DC0}" sibTransId="{C2B99251-CD78-47FE-9466-6B3189293DCD}"/>
    <dgm:cxn modelId="{EE2E3D57-614C-416D-99E5-51A05B444DF3}" srcId="{F36FEA5A-7E31-43D9-8517-58F57DFC298E}" destId="{D4597D7F-C134-47A2-991C-E8EFB22E99F6}" srcOrd="0" destOrd="0" parTransId="{02DAFBD1-89A1-4CBC-AD07-A21EFF49BF15}" sibTransId="{B0899C78-A95A-4D65-847A-4D6FBC9A4EE8}"/>
    <dgm:cxn modelId="{346C862E-012D-4A5D-8D84-AA50B0FEE2BF}" type="presOf" srcId="{C09E4311-BBC5-44ED-906A-EA809A0CE5E9}" destId="{0DE29B09-88B6-48BB-AF09-A1660D0FD38D}" srcOrd="0" destOrd="3" presId="urn:microsoft.com/office/officeart/2005/8/layout/hList1"/>
    <dgm:cxn modelId="{F67FCB20-F91E-4A40-9FA0-362E75743504}" srcId="{F36DC38F-E24D-4103-A546-147072221CD2}" destId="{F2CE1A05-BA03-481F-9577-C6E88475AAC3}" srcOrd="4" destOrd="0" parTransId="{D1C5385D-11A0-49D7-9204-E48FCD5717E7}" sibTransId="{F867F0EE-5154-4376-B8E7-8BD364801771}"/>
    <dgm:cxn modelId="{FD68FE43-FE6E-440D-A196-817567E3A2D6}" srcId="{028C7618-DF86-4949-9468-7AA12AE0BAEE}" destId="{F36FEA5A-7E31-43D9-8517-58F57DFC298E}" srcOrd="0" destOrd="0" parTransId="{1F5B6935-7CE7-4726-9B5E-9826E3399F2D}" sibTransId="{8E39BDD5-2C78-473B-847D-E293FFE6B70C}"/>
    <dgm:cxn modelId="{A0AE4F1B-D501-40F4-9CF1-B59FB1E406CD}" type="presOf" srcId="{F2CE1A05-BA03-481F-9577-C6E88475AAC3}" destId="{0DE29B09-88B6-48BB-AF09-A1660D0FD38D}" srcOrd="0" destOrd="4" presId="urn:microsoft.com/office/officeart/2005/8/layout/hList1"/>
    <dgm:cxn modelId="{BD14FB3B-1E1D-4CB7-99B7-6C3FF1871613}" srcId="{F36FEA5A-7E31-43D9-8517-58F57DFC298E}" destId="{048E5338-3978-4797-AEB9-EDF3E4B844F2}" srcOrd="4" destOrd="0" parTransId="{F429053E-B128-4092-88CD-53F2F47A0D23}" sibTransId="{503620C1-7924-4E3D-A9F1-2C3ABE284E32}"/>
    <dgm:cxn modelId="{CE29D221-987E-4D8A-992A-8F88260AAB39}" srcId="{F36DC38F-E24D-4103-A546-147072221CD2}" destId="{C09E4311-BBC5-44ED-906A-EA809A0CE5E9}" srcOrd="3" destOrd="0" parTransId="{3D0C46D8-C3F3-429E-9648-43D06A916BBF}" sibTransId="{25A8A8BB-F43A-4DF1-872A-0E52A31343E7}"/>
    <dgm:cxn modelId="{1EFD36DA-1795-4BF6-A4AE-E08F1733F486}" type="presOf" srcId="{C0C434EF-C811-4BD9-90EF-3FF67CDC89E0}" destId="{0DE29B09-88B6-48BB-AF09-A1660D0FD38D}" srcOrd="0" destOrd="2" presId="urn:microsoft.com/office/officeart/2005/8/layout/hList1"/>
    <dgm:cxn modelId="{7EEDD044-2434-424A-A25F-3792106EA2A7}" type="presOf" srcId="{028C7618-DF86-4949-9468-7AA12AE0BAEE}" destId="{F640EADA-D483-414E-B47D-65F78D9CF0F4}" srcOrd="0" destOrd="0" presId="urn:microsoft.com/office/officeart/2005/8/layout/hList1"/>
    <dgm:cxn modelId="{F05EEA3A-A966-44AB-A4DD-E86EE5E8C51E}" type="presOf" srcId="{D5A407FC-8601-4F3A-96B7-04B994A38497}" destId="{974AF991-2F88-4A9D-A795-9885E2E663A4}" srcOrd="0" destOrd="1" presId="urn:microsoft.com/office/officeart/2005/8/layout/hList1"/>
    <dgm:cxn modelId="{06CE2A6B-BF6F-41B1-AD3D-BC3B42E3B0E9}" type="presOf" srcId="{D4597D7F-C134-47A2-991C-E8EFB22E99F6}" destId="{974AF991-2F88-4A9D-A795-9885E2E663A4}" srcOrd="0" destOrd="0" presId="urn:microsoft.com/office/officeart/2005/8/layout/hList1"/>
    <dgm:cxn modelId="{E3F06285-10D9-448F-8C47-3B2945CE956D}" srcId="{F36FEA5A-7E31-43D9-8517-58F57DFC298E}" destId="{8A245EFA-359D-4B35-8F18-B5F3EE1C86A4}" srcOrd="2" destOrd="0" parTransId="{8ADA1586-9794-4C92-A593-545D52C0F9BC}" sibTransId="{82FC7F19-AE41-4F7F-A4B9-913FFD63CBD1}"/>
    <dgm:cxn modelId="{DD592D70-13D1-4AB8-95F5-624D1673E03F}" srcId="{F36DC38F-E24D-4103-A546-147072221CD2}" destId="{C0C434EF-C811-4BD9-90EF-3FF67CDC89E0}" srcOrd="2" destOrd="0" parTransId="{F1D11491-3FCE-49F4-A4C6-AF2D647EA989}" sibTransId="{25FC49A9-21F5-4C50-8041-FC272DFBB446}"/>
    <dgm:cxn modelId="{CFC94620-80A0-4641-AF75-58BE96B7AD2F}" type="presOf" srcId="{A29BAAB7-D127-4D8E-BF97-311197E627F7}" destId="{974AF991-2F88-4A9D-A795-9885E2E663A4}" srcOrd="0" destOrd="3" presId="urn:microsoft.com/office/officeart/2005/8/layout/hList1"/>
    <dgm:cxn modelId="{61D69B58-8093-493F-B26E-13F014B25622}" srcId="{F36FEA5A-7E31-43D9-8517-58F57DFC298E}" destId="{A29BAAB7-D127-4D8E-BF97-311197E627F7}" srcOrd="3" destOrd="0" parTransId="{6847BC0B-26C6-4ADF-8F60-2A38F1598795}" sibTransId="{E676F7F1-9B6C-484F-B383-11A10496A813}"/>
    <dgm:cxn modelId="{125525FE-E9C8-435A-A92B-8F936A553606}" type="presOf" srcId="{F36FEA5A-7E31-43D9-8517-58F57DFC298E}" destId="{502A6C73-F1D6-43BF-BBC6-8C187DE7547B}" srcOrd="0" destOrd="0" presId="urn:microsoft.com/office/officeart/2005/8/layout/hList1"/>
    <dgm:cxn modelId="{5123B47E-DD17-4BBA-B483-3C0476D17E1F}" srcId="{028C7618-DF86-4949-9468-7AA12AE0BAEE}" destId="{F36DC38F-E24D-4103-A546-147072221CD2}" srcOrd="1" destOrd="0" parTransId="{16F64E7D-9BCF-4C1F-B15D-9C26A5E01A8C}" sibTransId="{65B939E8-E649-4EBB-82C3-34477704E942}"/>
    <dgm:cxn modelId="{EDC726DB-DF08-4CAB-BBE9-A5B79AAD7B7E}" type="presOf" srcId="{F36DC38F-E24D-4103-A546-147072221CD2}" destId="{1D012CC0-36B6-4672-A450-B2B7F03C8FEB}" srcOrd="0" destOrd="0" presId="urn:microsoft.com/office/officeart/2005/8/layout/hList1"/>
    <dgm:cxn modelId="{42A2D902-6AC1-4FFC-B6E7-C4B916151353}" type="presOf" srcId="{CB5647F0-2702-49BA-B2BB-419BD23FEC90}" destId="{974AF991-2F88-4A9D-A795-9885E2E663A4}" srcOrd="0" destOrd="5" presId="urn:microsoft.com/office/officeart/2005/8/layout/hList1"/>
    <dgm:cxn modelId="{F43A5421-B7D0-42AE-803A-31565D4B8D97}" srcId="{F36FEA5A-7E31-43D9-8517-58F57DFC298E}" destId="{CB5647F0-2702-49BA-B2BB-419BD23FEC90}" srcOrd="5" destOrd="0" parTransId="{9D0E5A82-C254-4312-99EB-D39574882F41}" sibTransId="{45FC21A9-C2AD-42E9-8DC9-F7B3B7732570}"/>
    <dgm:cxn modelId="{2F26927C-FE89-4E12-89A6-B79EE497AAB3}" type="presOf" srcId="{CABBB93D-CF49-4737-96AA-373887E68D6C}" destId="{0DE29B09-88B6-48BB-AF09-A1660D0FD38D}" srcOrd="0" destOrd="0" presId="urn:microsoft.com/office/officeart/2005/8/layout/hList1"/>
    <dgm:cxn modelId="{4924E522-80BD-4BFD-B256-3AEEFF8486A7}" type="presOf" srcId="{020FB534-0584-416E-913A-0912866A83D8}" destId="{0DE29B09-88B6-48BB-AF09-A1660D0FD38D}" srcOrd="0" destOrd="5" presId="urn:microsoft.com/office/officeart/2005/8/layout/hList1"/>
    <dgm:cxn modelId="{3806DC01-CC9A-46C6-BB30-45529DFA1A65}" type="presOf" srcId="{8A245EFA-359D-4B35-8F18-B5F3EE1C86A4}" destId="{974AF991-2F88-4A9D-A795-9885E2E663A4}" srcOrd="0" destOrd="2" presId="urn:microsoft.com/office/officeart/2005/8/layout/hList1"/>
    <dgm:cxn modelId="{BCB44BCA-DD16-4839-96B9-9FEB76321AF9}" type="presOf" srcId="{66721E8F-8DB4-4B66-8AA6-77ABCB21CF48}" destId="{0DE29B09-88B6-48BB-AF09-A1660D0FD38D}" srcOrd="0" destOrd="1" presId="urn:microsoft.com/office/officeart/2005/8/layout/hList1"/>
    <dgm:cxn modelId="{79BFD489-1D1A-4247-A960-BD35962BAC03}" type="presParOf" srcId="{F640EADA-D483-414E-B47D-65F78D9CF0F4}" destId="{8FCFADD5-BA9B-49EB-93BB-C896EB897E69}" srcOrd="0" destOrd="0" presId="urn:microsoft.com/office/officeart/2005/8/layout/hList1"/>
    <dgm:cxn modelId="{1E0FE072-A585-4E3B-951F-23F32E97588B}" type="presParOf" srcId="{8FCFADD5-BA9B-49EB-93BB-C896EB897E69}" destId="{502A6C73-F1D6-43BF-BBC6-8C187DE7547B}" srcOrd="0" destOrd="0" presId="urn:microsoft.com/office/officeart/2005/8/layout/hList1"/>
    <dgm:cxn modelId="{57E108A0-775C-479E-96B4-16900CE26DB1}" type="presParOf" srcId="{8FCFADD5-BA9B-49EB-93BB-C896EB897E69}" destId="{974AF991-2F88-4A9D-A795-9885E2E663A4}" srcOrd="1" destOrd="0" presId="urn:microsoft.com/office/officeart/2005/8/layout/hList1"/>
    <dgm:cxn modelId="{4AD205A4-8F68-4715-8A3D-78D7D1826CA2}" type="presParOf" srcId="{F640EADA-D483-414E-B47D-65F78D9CF0F4}" destId="{46FD6D90-7FC3-4079-ABF4-378259CB0B18}" srcOrd="1" destOrd="0" presId="urn:microsoft.com/office/officeart/2005/8/layout/hList1"/>
    <dgm:cxn modelId="{4B1EA06B-1971-4368-865F-AB3B82FF6C04}" type="presParOf" srcId="{F640EADA-D483-414E-B47D-65F78D9CF0F4}" destId="{562FDE71-7D5C-47C1-A55F-327016C7D13D}" srcOrd="2" destOrd="0" presId="urn:microsoft.com/office/officeart/2005/8/layout/hList1"/>
    <dgm:cxn modelId="{D4F6F797-E7D3-4B5F-BE2F-109C90A9FA67}" type="presParOf" srcId="{562FDE71-7D5C-47C1-A55F-327016C7D13D}" destId="{1D012CC0-36B6-4672-A450-B2B7F03C8FEB}" srcOrd="0" destOrd="0" presId="urn:microsoft.com/office/officeart/2005/8/layout/hList1"/>
    <dgm:cxn modelId="{22FC655D-E57B-4BFE-BFE9-CA70BEE01BE7}" type="presParOf" srcId="{562FDE71-7D5C-47C1-A55F-327016C7D13D}" destId="{0DE29B09-88B6-48BB-AF09-A1660D0FD38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4/10/2016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4/10/2016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我不与世人争论”，就是佛从世俗谛角度讲的。其中的“世人”，是指人眼、耳、鼻、舌、身识的观点。依世俗谛而言，世人眼睛所看见的物体算不算是物质呢？可以这样肯定。不仅如此，包括山河大地以及一切所思所感都是存在的，有轮回也有涅槃，有善也有恶。凡是世人的眼、耳、鼻、舌、身识所能感觉到的，都是存在的。然而，世人眼、耳、鼻、舌、身所感觉到的，形形色色的一切，只不过是如幻如梦的虚幻世界，是世人的眼、耳、鼻、舌、身识所创造出来的世界而已，但佛也临时肯定它如幻如梦似的存在。而那些被眼耳鼻舌身识所否定的，佛则肯定为不存在。所以，佛不与世人争论。这叫作世俗谛。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佛所说的“但世人与我争论”又是什么意思呢？这是佛从宣说胜义谛的角度而言的。世人为什么会与佛争论呢？因为，佛所讲的胜义谛境界已经超越了世人眼、耳、鼻、舌、身识的范围，他们无法理解，所以会与佛争论。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43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35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23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9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8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0053"/>
            <a:ext cx="2895600" cy="36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22512" y="3886200"/>
            <a:ext cx="7086600" cy="2743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顶礼本师释迦牟尼佛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！顶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礼文殊智慧勇识！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顶礼传承大恩上师！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/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无上甚深微妙法  百千万劫难遭遇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我今见闻得受持  愿解如来真实义</a:t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/>
            </a:r>
            <a:b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为度化一切众生，请大家发无上殊胜的菩提心！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60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324277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两个世界如何取舍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03718"/>
              </p:ext>
            </p:extLst>
          </p:nvPr>
        </p:nvGraphicFramePr>
        <p:xfrm>
          <a:off x="379413" y="1143000"/>
          <a:ext cx="64008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9480446"/>
              </p:ext>
            </p:extLst>
          </p:nvPr>
        </p:nvGraphicFramePr>
        <p:xfrm>
          <a:off x="5942012" y="1143000"/>
          <a:ext cx="67818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9624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589101" cy="8128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</a:t>
            </a:r>
            <a:r>
              <a:rPr lang="zh-CN" altLang="en-US" sz="3200" dirty="0" smtClean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题讨论</a:t>
            </a:r>
            <a:endParaRPr lang="en-CA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12" y="1326614"/>
            <a:ext cx="112014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名词解释：中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观，大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中观，二谛。自己有哪些未能分开二谛而引发的疑虑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？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世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俗谛是假的，胜义谛才是真的，对这个说法你是怎么看的？为什么？</a:t>
            </a:r>
            <a:endParaRPr lang="en-CA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把二谛区分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开的必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要性和重要性是什么？</a:t>
            </a:r>
            <a:endParaRPr lang="en-CA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宗喀巴大师</a:t>
            </a:r>
            <a:r>
              <a:rPr lang="zh-CN" altLang="en-US" sz="2000" spc="-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三主要道</a:t>
            </a:r>
            <a:r>
              <a:rPr lang="en-US" altLang="zh-CN" sz="2000" spc="-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所讲的三个主要内容就是：出离心、菩提心和最后一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关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- 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证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悟空性。证悟空性非常重要。那么为何不直接实修，打坐，为何还需要闻思？</a:t>
            </a:r>
            <a:endParaRPr lang="en-CA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为什么说出离心、菩提心和证悟空性要有先后的顺序，最后都必须具备？是否可以直接修空性？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或者在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修出离心、菩提心的同时，也修空性？</a:t>
            </a:r>
            <a:endParaRPr lang="en-CA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每一个物质，都存在世俗谛和胜义谛这两个层面，我们凡夫只能看见世俗谛的层面，而佛菩萨能见到世俗谛和胜义谛这两个层面，请举例我们的见地，以及佛菩萨在经论中对世俗谛和胜义谛的权说和实说。</a:t>
            </a:r>
            <a:endParaRPr lang="en-CA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上师说有哪三种人？作为凡夫，在世俗谛中，目前我们最主要的任务是什么呢？世俗谛和胜义谛两个世界是如何切换</a:t>
            </a:r>
            <a:r>
              <a:rPr lang="en-CA" sz="20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en-CA" sz="20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42367" y="2367858"/>
            <a:ext cx="8946458" cy="1133236"/>
          </a:xfrm>
        </p:spPr>
        <p:txBody>
          <a:bodyPr>
            <a:normAutofit/>
          </a:bodyPr>
          <a:lstStyle/>
          <a:p>
            <a:r>
              <a:rPr lang="zh-CN" altLang="en-US" sz="39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二谛：开启中观门扉之钥匙</a:t>
            </a:r>
            <a:endParaRPr lang="en-US" sz="39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882892"/>
            <a:ext cx="3242366" cy="32423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42366" y="4267200"/>
            <a:ext cx="8946459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重点回</a:t>
            </a:r>
            <a:r>
              <a:rPr lang="zh-CN" altLang="en-US" sz="3599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顾 （上）</a:t>
            </a:r>
            <a:endParaRPr lang="en-CA" sz="35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1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0360501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141412" y="1803401"/>
            <a:ext cx="4495800" cy="4394200"/>
          </a:xfrm>
          <a:prstGeom prst="verticalScroll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中观的分别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分开二谛的必要性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学习二谛的重要性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中观及二谛的含义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中观的含义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胜义谛和世俗谛的含义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两个世界如何取舍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323012" y="1803401"/>
            <a:ext cx="4495800" cy="4394200"/>
          </a:xfrm>
          <a:prstGeom prst="verticalScroll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世俗谛为何如幻如梦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抉择外在的世界如幻如梦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抉择内在的精神世界无实有</a:t>
            </a:r>
            <a:endParaRPr lang="en-US" altLang="zh-CN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二谛双运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证悟空性的目的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38" y="914400"/>
            <a:ext cx="2209800" cy="15621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中观：佛陀二转法轮的空性思想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Plus 5"/>
          <p:cNvSpPr/>
          <p:nvPr/>
        </p:nvSpPr>
        <p:spPr>
          <a:xfrm>
            <a:off x="3320458" y="1009650"/>
            <a:ext cx="1447800" cy="1371600"/>
          </a:xfrm>
          <a:prstGeom prst="mathPlu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4832472" y="903454"/>
            <a:ext cx="2203706" cy="158399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佛陀三转法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轮的远离一切执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着的 “光明” 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52653" y="876854"/>
            <a:ext cx="2203706" cy="161059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大中观：如来藏中观或他空中观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30" name="Picture 6" descr="谈师谈佛：闲话密宗之龙树菩萨的故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8" y="2824440"/>
            <a:ext cx="2137818" cy="27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uddhachannel.tv/portail/local/cache-vignettes/L300xH389/art-shan-eb66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80" y="2847189"/>
            <a:ext cx="2123592" cy="27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7315496" y="1265404"/>
            <a:ext cx="990600" cy="8382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34" name="Picture 10" descr="月称菩萨曾亲赠阿格旺波尊者帽子和经函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76" y="2869933"/>
            <a:ext cx="2123592" cy="27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58438" y="5739245"/>
            <a:ext cx="2150714" cy="990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龙树菩萨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中观六论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6380" y="5739245"/>
            <a:ext cx="2123592" cy="990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寂天菩萨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入行论 第九品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CA" sz="20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0676" y="5739245"/>
            <a:ext cx="2123592" cy="990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月称菩萨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入中论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012" y="2824440"/>
            <a:ext cx="533400" cy="39054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部分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观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论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典</a:t>
            </a:r>
            <a:endParaRPr lang="en-CA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56507" y="124535"/>
            <a:ext cx="10360501" cy="616284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观的分别：中观与大中观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6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381000"/>
            <a:ext cx="10360501" cy="787400"/>
          </a:xfrm>
        </p:spPr>
        <p:txBody>
          <a:bodyPr/>
          <a:lstStyle/>
          <a:p>
            <a:r>
              <a:rPr lang="zh-CN" altLang="en-US" b="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分开二谛的必要性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17435"/>
              </p:ext>
            </p:extLst>
          </p:nvPr>
        </p:nvGraphicFramePr>
        <p:xfrm>
          <a:off x="914163" y="1803401"/>
          <a:ext cx="1036050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7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609600"/>
            <a:ext cx="10360501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习二谛的重要性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42952"/>
              </p:ext>
            </p:extLst>
          </p:nvPr>
        </p:nvGraphicFramePr>
        <p:xfrm>
          <a:off x="914163" y="1803401"/>
          <a:ext cx="1036050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63" y="224123"/>
            <a:ext cx="10360501" cy="7874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中观的含义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70" y="1011523"/>
            <a:ext cx="5169242" cy="4776214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</a:t>
            </a:r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十四小时里我们的所做所为，第六意识的思维，以及眼识、耳识、鼻识、舌识和身识的感受，这一切都叫二</a:t>
            </a: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边。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我们的思维从未离开过有无、常无常、高低、左右、上下、长短等等这些相互观待的概念，所以叫作二边</a:t>
            </a: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CA" altLang="zh-CN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</a:t>
            </a: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观的含义就是远离二边这些凡夫的执着，但并不是说有一种中间的存在。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真正了解中观，必须自己亲身体会</a:t>
            </a:r>
            <a:endParaRPr lang="en-US" altLang="zh-CN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3" y="1806895"/>
            <a:ext cx="2000873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79" y="3505200"/>
            <a:ext cx="990600" cy="87344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28952654"/>
              </p:ext>
            </p:extLst>
          </p:nvPr>
        </p:nvGraphicFramePr>
        <p:xfrm>
          <a:off x="4418012" y="3002565"/>
          <a:ext cx="2057400" cy="117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99627147"/>
              </p:ext>
            </p:extLst>
          </p:nvPr>
        </p:nvGraphicFramePr>
        <p:xfrm>
          <a:off x="2274895" y="4319037"/>
          <a:ext cx="2152457" cy="128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30785917"/>
              </p:ext>
            </p:extLst>
          </p:nvPr>
        </p:nvGraphicFramePr>
        <p:xfrm>
          <a:off x="2818381" y="3065489"/>
          <a:ext cx="1752601" cy="110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65561668"/>
              </p:ext>
            </p:extLst>
          </p:nvPr>
        </p:nvGraphicFramePr>
        <p:xfrm>
          <a:off x="2776812" y="1120900"/>
          <a:ext cx="1154354" cy="183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824767"/>
              </p:ext>
            </p:extLst>
          </p:nvPr>
        </p:nvGraphicFramePr>
        <p:xfrm>
          <a:off x="4765651" y="1462965"/>
          <a:ext cx="1362121" cy="115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1118601"/>
              </p:ext>
            </p:extLst>
          </p:nvPr>
        </p:nvGraphicFramePr>
        <p:xfrm>
          <a:off x="4418012" y="4459294"/>
          <a:ext cx="2057400" cy="100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912812" y="5710335"/>
            <a:ext cx="10058400" cy="10576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生亦不灭，不常亦不断，不一亦不异，不来亦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</a:t>
            </a:r>
            <a:r>
              <a:rPr lang="zh-CN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去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能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说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</a:t>
            </a:r>
            <a:r>
              <a:rPr lang="zh-TW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因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緣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善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灭诸戏论，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</a:t>
            </a:r>
            <a:r>
              <a:rPr lang="zh-TW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稽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礼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佛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，诸说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</a:t>
            </a:r>
            <a:r>
              <a:rPr lang="zh-TW" altLang="en-US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zh-TW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 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龙树菩萨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中论</a:t>
            </a:r>
            <a:r>
              <a:rPr lang="en-US" altLang="zh-CN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能說是因緣　　善滅諸戲論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　我稽首禮佛　　諸說中第一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4800"/>
            <a:ext cx="10324277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义谛和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俗谛的含义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2122099"/>
              </p:ext>
            </p:extLst>
          </p:nvPr>
        </p:nvGraphicFramePr>
        <p:xfrm>
          <a:off x="379412" y="1295400"/>
          <a:ext cx="1158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2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324277" cy="78740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义谛和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俗谛的含义</a:t>
            </a:r>
            <a:endParaRPr lang="en-CA" b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2080650"/>
              </p:ext>
            </p:extLst>
          </p:nvPr>
        </p:nvGraphicFramePr>
        <p:xfrm>
          <a:off x="379412" y="1066800"/>
          <a:ext cx="1120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81930852"/>
              </p:ext>
            </p:extLst>
          </p:nvPr>
        </p:nvGraphicFramePr>
        <p:xfrm>
          <a:off x="387252" y="3276600"/>
          <a:ext cx="11171774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3356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2351</Words>
  <Application>Microsoft Office PowerPoint</Application>
  <PresentationFormat>Custom</PresentationFormat>
  <Paragraphs>114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微软雅黑 Light</vt:lpstr>
      <vt:lpstr>Arial</vt:lpstr>
      <vt:lpstr>Cambria</vt:lpstr>
      <vt:lpstr>Century Gothic</vt:lpstr>
      <vt:lpstr>Times New Roman</vt:lpstr>
      <vt:lpstr>Crimson landscape design template</vt:lpstr>
      <vt:lpstr>PowerPoint Presentation</vt:lpstr>
      <vt:lpstr>二谛：开启中观门扉之钥匙</vt:lpstr>
      <vt:lpstr>本课提纲</vt:lpstr>
      <vt:lpstr>中观的分别：中观与大中观</vt:lpstr>
      <vt:lpstr>分开二谛的必要性</vt:lpstr>
      <vt:lpstr>学习二谛的重要性</vt:lpstr>
      <vt:lpstr>中观的含义</vt:lpstr>
      <vt:lpstr>胜义谛和世俗谛的含义</vt:lpstr>
      <vt:lpstr>胜义谛和世俗谛的含义</vt:lpstr>
      <vt:lpstr>两个世界如何取舍</vt:lpstr>
      <vt:lpstr>问题讨论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2016-03-19T22:31:24Z</dcterms:created>
  <dcterms:modified xsi:type="dcterms:W3CDTF">2016-04-10T15:19:10Z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