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35" r:id="rId2"/>
  </p:sldMasterIdLst>
  <p:notesMasterIdLst>
    <p:notesMasterId r:id="rId13"/>
  </p:notesMasterIdLst>
  <p:handoutMasterIdLst>
    <p:handoutMasterId r:id="rId14"/>
  </p:handoutMasterIdLst>
  <p:sldIdLst>
    <p:sldId id="276" r:id="rId3"/>
    <p:sldId id="264" r:id="rId4"/>
    <p:sldId id="265" r:id="rId5"/>
    <p:sldId id="273" r:id="rId6"/>
    <p:sldId id="278" r:id="rId7"/>
    <p:sldId id="279" r:id="rId8"/>
    <p:sldId id="280" r:id="rId9"/>
    <p:sldId id="281" r:id="rId10"/>
    <p:sldId id="282" r:id="rId11"/>
    <p:sldId id="283" r:id="rId12"/>
  </p:sldIdLst>
  <p:sldSz cx="12188825" cy="6858000"/>
  <p:notesSz cx="6858000" cy="9144000"/>
  <p:defaultTextStyle>
    <a:defPPr>
      <a:defRPr lang="en-US"/>
    </a:defPPr>
    <a:lvl1pPr marL="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304" userDrawn="1">
          <p15:clr>
            <a:srgbClr val="A4A3A4"/>
          </p15:clr>
        </p15:guide>
        <p15:guide id="3" orient="horz" pos="4144" userDrawn="1">
          <p15:clr>
            <a:srgbClr val="A4A3A4"/>
          </p15:clr>
        </p15:guide>
        <p15:guide id="4" orient="horz" pos="3952" userDrawn="1">
          <p15:clr>
            <a:srgbClr val="A4A3A4"/>
          </p15:clr>
        </p15:guide>
        <p15:guide id="5" orient="horz" pos="1136" userDrawn="1">
          <p15:clr>
            <a:srgbClr val="A4A3A4"/>
          </p15:clr>
        </p15:guide>
        <p15:guide id="6" pos="3839" userDrawn="1">
          <p15:clr>
            <a:srgbClr val="A4A3A4"/>
          </p15:clr>
        </p15:guide>
        <p15:guide id="7" pos="191" userDrawn="1">
          <p15:clr>
            <a:srgbClr val="A4A3A4"/>
          </p15:clr>
        </p15:guide>
        <p15:guide id="8" pos="7486" userDrawn="1">
          <p15:clr>
            <a:srgbClr val="A4A3A4"/>
          </p15:clr>
        </p15:guide>
        <p15:guide id="9" pos="576" userDrawn="1">
          <p15:clr>
            <a:srgbClr val="A4A3A4"/>
          </p15:clr>
        </p15:guide>
        <p15:guide id="10" pos="710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B500"/>
    <a:srgbClr val="82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03447BB-5D67-496B-8E87-E561075AD55C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5501" autoAdjust="0"/>
  </p:normalViewPr>
  <p:slideViewPr>
    <p:cSldViewPr>
      <p:cViewPr varScale="1">
        <p:scale>
          <a:sx n="92" d="100"/>
          <a:sy n="92" d="100"/>
        </p:scale>
        <p:origin x="498" y="90"/>
      </p:cViewPr>
      <p:guideLst>
        <p:guide orient="horz" pos="2160"/>
        <p:guide orient="horz" pos="304"/>
        <p:guide orient="horz" pos="4144"/>
        <p:guide orient="horz" pos="3952"/>
        <p:guide orient="horz" pos="1136"/>
        <p:guide pos="3839"/>
        <p:guide pos="191"/>
        <p:guide pos="7486"/>
        <p:guide pos="576"/>
        <p:guide pos="710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6" d="100"/>
          <a:sy n="76" d="100"/>
        </p:scale>
        <p:origin x="1680" y="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7B5E63B-382B-4650-B9E3-AD3BF3A48D9B}" type="doc">
      <dgm:prSet loTypeId="urn:microsoft.com/office/officeart/2005/8/layout/hierarchy4" loCatId="relationship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CA"/>
        </a:p>
      </dgm:t>
    </dgm:pt>
    <dgm:pt modelId="{490DBE08-B157-4C98-93D8-3CC9A25134C0}">
      <dgm:prSet/>
      <dgm:spPr/>
      <dgm:t>
        <a:bodyPr/>
        <a:lstStyle/>
        <a:p>
          <a:pPr rtl="0"/>
          <a:r>
            <a:rPr lang="zh-CN" dirty="0" smtClean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rPr>
            <a:t>我们现在主要的任务</a:t>
          </a:r>
          <a:r>
            <a:rPr lang="en-US" altLang="zh-CN" dirty="0" smtClean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rPr>
            <a:t>:</a:t>
          </a:r>
          <a:endParaRPr lang="en-CA" dirty="0">
            <a:solidFill>
              <a:srgbClr val="C00000"/>
            </a:solidFill>
            <a:latin typeface="微软雅黑 Light" panose="020B0502040204020203" pitchFamily="34" charset="-122"/>
            <a:ea typeface="微软雅黑 Light" panose="020B0502040204020203" pitchFamily="34" charset="-122"/>
          </a:endParaRPr>
        </a:p>
      </dgm:t>
    </dgm:pt>
    <dgm:pt modelId="{87DEAC3F-3C69-4923-9BA5-3A3425D85907}" type="parTrans" cxnId="{0FDBB33A-6F42-4E61-945B-238773391DD4}">
      <dgm:prSet/>
      <dgm:spPr/>
      <dgm:t>
        <a:bodyPr/>
        <a:lstStyle/>
        <a:p>
          <a:endParaRPr lang="en-CA"/>
        </a:p>
      </dgm:t>
    </dgm:pt>
    <dgm:pt modelId="{D446CF5F-ADFA-4FEB-AB61-87419124468F}" type="sibTrans" cxnId="{0FDBB33A-6F42-4E61-945B-238773391DD4}">
      <dgm:prSet/>
      <dgm:spPr/>
      <dgm:t>
        <a:bodyPr/>
        <a:lstStyle/>
        <a:p>
          <a:endParaRPr lang="en-CA"/>
        </a:p>
      </dgm:t>
    </dgm:pt>
    <dgm:pt modelId="{667272FE-62C1-421C-A74B-09D1F56DAB41}">
      <dgm:prSet custT="1"/>
      <dgm:spPr/>
      <dgm:t>
        <a:bodyPr/>
        <a:lstStyle/>
        <a:p>
          <a:pPr algn="ctr" rtl="0"/>
          <a:r>
            <a:rPr lang="zh-CN" altLang="en-US" sz="2400" dirty="0" smtClean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rPr>
            <a:t>不是</a:t>
          </a:r>
          <a:r>
            <a:rPr lang="zh-CN" sz="2400" dirty="0" smtClean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rPr>
            <a:t>了解佛的境界</a:t>
          </a:r>
          <a:endParaRPr lang="en-CA" sz="2400" dirty="0">
            <a:solidFill>
              <a:srgbClr val="C00000"/>
            </a:solidFill>
            <a:latin typeface="微软雅黑 Light" panose="020B0502040204020203" pitchFamily="34" charset="-122"/>
            <a:ea typeface="微软雅黑 Light" panose="020B0502040204020203" pitchFamily="34" charset="-122"/>
          </a:endParaRPr>
        </a:p>
      </dgm:t>
    </dgm:pt>
    <dgm:pt modelId="{73806D6B-69C5-41E9-9830-753BC7F4E1D2}" type="parTrans" cxnId="{49AEDB88-B0C8-4C0B-954F-AEE501BFAB46}">
      <dgm:prSet/>
      <dgm:spPr/>
      <dgm:t>
        <a:bodyPr/>
        <a:lstStyle/>
        <a:p>
          <a:endParaRPr lang="en-CA"/>
        </a:p>
      </dgm:t>
    </dgm:pt>
    <dgm:pt modelId="{BB27DD65-8B77-421E-BC1A-75BEB7E902C6}" type="sibTrans" cxnId="{49AEDB88-B0C8-4C0B-954F-AEE501BFAB46}">
      <dgm:prSet/>
      <dgm:spPr/>
      <dgm:t>
        <a:bodyPr/>
        <a:lstStyle/>
        <a:p>
          <a:endParaRPr lang="en-CA"/>
        </a:p>
      </dgm:t>
    </dgm:pt>
    <dgm:pt modelId="{48257014-B7D5-48FF-B5B3-759D5786F5AB}">
      <dgm:prSet custT="1"/>
      <dgm:spPr/>
      <dgm:t>
        <a:bodyPr/>
        <a:lstStyle/>
        <a:p>
          <a:pPr algn="ctr" rtl="0"/>
          <a:r>
            <a:rPr lang="zh-CN" altLang="en-US" sz="2400" dirty="0" smtClean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rPr>
            <a:t>也不是</a:t>
          </a:r>
          <a:r>
            <a:rPr lang="zh-CN" sz="2400" dirty="0" smtClean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rPr>
            <a:t>证悟菩萨的境界</a:t>
          </a:r>
          <a:endParaRPr lang="en-CA" sz="2400" dirty="0">
            <a:solidFill>
              <a:srgbClr val="C00000"/>
            </a:solidFill>
            <a:latin typeface="微软雅黑 Light" panose="020B0502040204020203" pitchFamily="34" charset="-122"/>
            <a:ea typeface="微软雅黑 Light" panose="020B0502040204020203" pitchFamily="34" charset="-122"/>
          </a:endParaRPr>
        </a:p>
      </dgm:t>
    </dgm:pt>
    <dgm:pt modelId="{88EFDF5A-85B9-4494-8B7F-9ED492BCAE4A}" type="parTrans" cxnId="{43441501-4521-4EA2-9747-4026A86F5C33}">
      <dgm:prSet/>
      <dgm:spPr/>
      <dgm:t>
        <a:bodyPr/>
        <a:lstStyle/>
        <a:p>
          <a:endParaRPr lang="en-CA"/>
        </a:p>
      </dgm:t>
    </dgm:pt>
    <dgm:pt modelId="{198FEC45-C53A-4BC7-945E-BEB82A3F96A5}" type="sibTrans" cxnId="{43441501-4521-4EA2-9747-4026A86F5C33}">
      <dgm:prSet/>
      <dgm:spPr/>
      <dgm:t>
        <a:bodyPr/>
        <a:lstStyle/>
        <a:p>
          <a:endParaRPr lang="en-CA"/>
        </a:p>
      </dgm:t>
    </dgm:pt>
    <dgm:pt modelId="{959363DF-599F-4317-897A-830ADD3CA6E1}">
      <dgm:prSet/>
      <dgm:spPr/>
      <dgm:t>
        <a:bodyPr/>
        <a:lstStyle/>
        <a:p>
          <a:pPr rtl="0"/>
          <a:r>
            <a:rPr lang="zh-CN" dirty="0" smtClean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rPr>
            <a:t>现在我们真正需要的，是推翻自己眼、耳、鼻、舌的观点</a:t>
          </a:r>
          <a:endParaRPr lang="en-CA" dirty="0">
            <a:solidFill>
              <a:srgbClr val="C00000"/>
            </a:solidFill>
            <a:latin typeface="微软雅黑 Light" panose="020B0502040204020203" pitchFamily="34" charset="-122"/>
            <a:ea typeface="微软雅黑 Light" panose="020B0502040204020203" pitchFamily="34" charset="-122"/>
          </a:endParaRPr>
        </a:p>
      </dgm:t>
    </dgm:pt>
    <dgm:pt modelId="{7EE9737D-06C4-45C2-9764-86BFC3D1C238}" type="parTrans" cxnId="{9BB05B49-AAAE-4EAE-9C42-94A71AD91507}">
      <dgm:prSet/>
      <dgm:spPr/>
      <dgm:t>
        <a:bodyPr/>
        <a:lstStyle/>
        <a:p>
          <a:endParaRPr lang="en-CA"/>
        </a:p>
      </dgm:t>
    </dgm:pt>
    <dgm:pt modelId="{D2DC4960-75F4-4C15-A24D-F47D0C8AF0A2}" type="sibTrans" cxnId="{9BB05B49-AAAE-4EAE-9C42-94A71AD91507}">
      <dgm:prSet/>
      <dgm:spPr/>
      <dgm:t>
        <a:bodyPr/>
        <a:lstStyle/>
        <a:p>
          <a:endParaRPr lang="en-CA"/>
        </a:p>
      </dgm:t>
    </dgm:pt>
    <dgm:pt modelId="{BB80E8C3-CB42-4592-98C8-B77B6BC93DCC}">
      <dgm:prSet custT="1"/>
      <dgm:spPr/>
      <dgm:t>
        <a:bodyPr/>
        <a:lstStyle/>
        <a:p>
          <a:pPr rtl="0"/>
          <a:r>
            <a:rPr lang="zh-CN" sz="1800" dirty="0" smtClean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rPr>
            <a:t>因为我们执着的基础是没有理由的，不牢固的，所以很容易推翻</a:t>
          </a:r>
          <a:endParaRPr lang="en-CA" sz="1800" dirty="0">
            <a:solidFill>
              <a:srgbClr val="C00000"/>
            </a:solidFill>
            <a:latin typeface="微软雅黑 Light" panose="020B0502040204020203" pitchFamily="34" charset="-122"/>
            <a:ea typeface="微软雅黑 Light" panose="020B0502040204020203" pitchFamily="34" charset="-122"/>
          </a:endParaRPr>
        </a:p>
      </dgm:t>
    </dgm:pt>
    <dgm:pt modelId="{A295FA9A-C2F3-4FEE-A1CB-3AE52F3D45AF}" type="parTrans" cxnId="{25F69629-0C38-473D-8D4B-E471C6E011BB}">
      <dgm:prSet/>
      <dgm:spPr/>
      <dgm:t>
        <a:bodyPr/>
        <a:lstStyle/>
        <a:p>
          <a:endParaRPr lang="en-CA"/>
        </a:p>
      </dgm:t>
    </dgm:pt>
    <dgm:pt modelId="{BD4674CB-40E6-408B-94CE-FEB0B002D1E4}" type="sibTrans" cxnId="{25F69629-0C38-473D-8D4B-E471C6E011BB}">
      <dgm:prSet/>
      <dgm:spPr/>
      <dgm:t>
        <a:bodyPr/>
        <a:lstStyle/>
        <a:p>
          <a:endParaRPr lang="en-CA"/>
        </a:p>
      </dgm:t>
    </dgm:pt>
    <dgm:pt modelId="{E9087069-E533-453C-84EA-FEDF56A49B0A}">
      <dgm:prSet custT="1"/>
      <dgm:spPr/>
      <dgm:t>
        <a:bodyPr/>
        <a:lstStyle/>
        <a:p>
          <a:pPr rtl="0"/>
          <a:r>
            <a:rPr lang="zh-CN" sz="4400" dirty="0" smtClean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rPr>
            <a:t>推翻的方法：</a:t>
          </a:r>
          <a:endParaRPr lang="en-CA" sz="4400" dirty="0">
            <a:solidFill>
              <a:srgbClr val="C00000"/>
            </a:solidFill>
            <a:latin typeface="微软雅黑 Light" panose="020B0502040204020203" pitchFamily="34" charset="-122"/>
            <a:ea typeface="微软雅黑 Light" panose="020B0502040204020203" pitchFamily="34" charset="-122"/>
          </a:endParaRPr>
        </a:p>
      </dgm:t>
    </dgm:pt>
    <dgm:pt modelId="{FC6DCA1C-AB33-49C5-8362-E22CFBC21E20}" type="parTrans" cxnId="{A0D0D040-AB49-44CC-A7E6-BB6987000824}">
      <dgm:prSet/>
      <dgm:spPr/>
      <dgm:t>
        <a:bodyPr/>
        <a:lstStyle/>
        <a:p>
          <a:endParaRPr lang="en-CA"/>
        </a:p>
      </dgm:t>
    </dgm:pt>
    <dgm:pt modelId="{879A0AEC-60AB-4026-A91D-7A451A272742}" type="sibTrans" cxnId="{A0D0D040-AB49-44CC-A7E6-BB6987000824}">
      <dgm:prSet/>
      <dgm:spPr/>
      <dgm:t>
        <a:bodyPr/>
        <a:lstStyle/>
        <a:p>
          <a:endParaRPr lang="en-CA"/>
        </a:p>
      </dgm:t>
    </dgm:pt>
    <dgm:pt modelId="{CEE01FAB-2B63-4327-B540-8160CA1BCA54}">
      <dgm:prSet custT="1"/>
      <dgm:spPr/>
      <dgm:t>
        <a:bodyPr/>
        <a:lstStyle/>
        <a:p>
          <a:pPr rtl="0"/>
          <a:r>
            <a:rPr lang="zh-CN" sz="2400" b="1" dirty="0" smtClean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rPr>
            <a:t>抉择外在的物质世界如梦如幻</a:t>
          </a:r>
          <a:endParaRPr lang="en-CA" sz="2400" b="1" dirty="0">
            <a:solidFill>
              <a:srgbClr val="C00000"/>
            </a:solidFill>
            <a:latin typeface="微软雅黑 Light" panose="020B0502040204020203" pitchFamily="34" charset="-122"/>
            <a:ea typeface="微软雅黑 Light" panose="020B0502040204020203" pitchFamily="34" charset="-122"/>
          </a:endParaRPr>
        </a:p>
      </dgm:t>
    </dgm:pt>
    <dgm:pt modelId="{1A0D10F0-5E86-4B05-9505-547C177A1261}" type="parTrans" cxnId="{4F6059E0-D812-4E25-A530-D35799729F30}">
      <dgm:prSet/>
      <dgm:spPr/>
      <dgm:t>
        <a:bodyPr/>
        <a:lstStyle/>
        <a:p>
          <a:endParaRPr lang="en-CA"/>
        </a:p>
      </dgm:t>
    </dgm:pt>
    <dgm:pt modelId="{9926D8DD-BD32-4837-AB6D-FAA9E7CD1C08}" type="sibTrans" cxnId="{4F6059E0-D812-4E25-A530-D35799729F30}">
      <dgm:prSet/>
      <dgm:spPr/>
      <dgm:t>
        <a:bodyPr/>
        <a:lstStyle/>
        <a:p>
          <a:endParaRPr lang="en-CA"/>
        </a:p>
      </dgm:t>
    </dgm:pt>
    <dgm:pt modelId="{989E376C-E14A-482C-A506-7141765E7DF6}">
      <dgm:prSet custT="1"/>
      <dgm:spPr/>
      <dgm:t>
        <a:bodyPr/>
        <a:lstStyle/>
        <a:p>
          <a:pPr rtl="0"/>
          <a:r>
            <a:rPr lang="zh-CN" sz="2400" b="1" dirty="0" smtClean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rPr>
            <a:t>抉择内在的精神世界无实有</a:t>
          </a:r>
          <a:endParaRPr lang="en-CA" sz="2400" b="1" dirty="0">
            <a:solidFill>
              <a:srgbClr val="C00000"/>
            </a:solidFill>
            <a:latin typeface="微软雅黑 Light" panose="020B0502040204020203" pitchFamily="34" charset="-122"/>
            <a:ea typeface="微软雅黑 Light" panose="020B0502040204020203" pitchFamily="34" charset="-122"/>
          </a:endParaRPr>
        </a:p>
      </dgm:t>
    </dgm:pt>
    <dgm:pt modelId="{454129A8-5B1B-42DC-ABAB-E7C93881A87B}" type="parTrans" cxnId="{B317973E-BE27-4C5E-B40B-05C57149077D}">
      <dgm:prSet/>
      <dgm:spPr/>
      <dgm:t>
        <a:bodyPr/>
        <a:lstStyle/>
        <a:p>
          <a:endParaRPr lang="en-CA"/>
        </a:p>
      </dgm:t>
    </dgm:pt>
    <dgm:pt modelId="{91C08332-FF32-4E25-9D50-F6C2A9C6EFDD}" type="sibTrans" cxnId="{B317973E-BE27-4C5E-B40B-05C57149077D}">
      <dgm:prSet/>
      <dgm:spPr/>
      <dgm:t>
        <a:bodyPr/>
        <a:lstStyle/>
        <a:p>
          <a:endParaRPr lang="en-CA"/>
        </a:p>
      </dgm:t>
    </dgm:pt>
    <dgm:pt modelId="{6D67AF04-1772-450E-B738-2C6EA39256CC}" type="pres">
      <dgm:prSet presAssocID="{E7B5E63B-382B-4650-B9E3-AD3BF3A48D9B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2BDFBBF-D38E-4C3A-A70A-DD7AD3746E89}" type="pres">
      <dgm:prSet presAssocID="{490DBE08-B157-4C98-93D8-3CC9A25134C0}" presName="vertOne" presStyleCnt="0"/>
      <dgm:spPr/>
    </dgm:pt>
    <dgm:pt modelId="{FB60A017-B5C4-4444-A157-19B4A7E86A18}" type="pres">
      <dgm:prSet presAssocID="{490DBE08-B157-4C98-93D8-3CC9A25134C0}" presName="txOne" presStyleLbl="node0" presStyleIdx="0" presStyleCnt="2">
        <dgm:presLayoutVars>
          <dgm:chPref val="3"/>
        </dgm:presLayoutVars>
      </dgm:prSet>
      <dgm:spPr/>
    </dgm:pt>
    <dgm:pt modelId="{D1C68A08-8C7B-4D9C-A163-5A8E83FBF6F2}" type="pres">
      <dgm:prSet presAssocID="{490DBE08-B157-4C98-93D8-3CC9A25134C0}" presName="parTransOne" presStyleCnt="0"/>
      <dgm:spPr/>
    </dgm:pt>
    <dgm:pt modelId="{B9A20959-AEC6-413F-BA51-0641E72BFA06}" type="pres">
      <dgm:prSet presAssocID="{490DBE08-B157-4C98-93D8-3CC9A25134C0}" presName="horzOne" presStyleCnt="0"/>
      <dgm:spPr/>
    </dgm:pt>
    <dgm:pt modelId="{EDBEDAF3-4883-4DB7-B301-5073287AC076}" type="pres">
      <dgm:prSet presAssocID="{667272FE-62C1-421C-A74B-09D1F56DAB41}" presName="vertTwo" presStyleCnt="0"/>
      <dgm:spPr/>
    </dgm:pt>
    <dgm:pt modelId="{FAC7A7F2-D04B-4C43-BA3C-234390B344CE}" type="pres">
      <dgm:prSet presAssocID="{667272FE-62C1-421C-A74B-09D1F56DAB41}" presName="txTwo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n-CA"/>
        </a:p>
      </dgm:t>
    </dgm:pt>
    <dgm:pt modelId="{158D6AAB-7285-41E3-9977-2B0343134E51}" type="pres">
      <dgm:prSet presAssocID="{667272FE-62C1-421C-A74B-09D1F56DAB41}" presName="horzTwo" presStyleCnt="0"/>
      <dgm:spPr/>
    </dgm:pt>
    <dgm:pt modelId="{E16A1042-3D42-4F79-A3DA-A57FF4FF2A9B}" type="pres">
      <dgm:prSet presAssocID="{BB27DD65-8B77-421E-BC1A-75BEB7E902C6}" presName="sibSpaceTwo" presStyleCnt="0"/>
      <dgm:spPr/>
    </dgm:pt>
    <dgm:pt modelId="{56077146-F5BF-4BC5-ACE2-0830BB1C6B01}" type="pres">
      <dgm:prSet presAssocID="{48257014-B7D5-48FF-B5B3-759D5786F5AB}" presName="vertTwo" presStyleCnt="0"/>
      <dgm:spPr/>
    </dgm:pt>
    <dgm:pt modelId="{01AF0A86-7297-478A-9384-D5A0DE16BF80}" type="pres">
      <dgm:prSet presAssocID="{48257014-B7D5-48FF-B5B3-759D5786F5AB}" presName="txTwo" presStyleLbl="node2" presStyleIdx="1" presStyleCnt="4">
        <dgm:presLayoutVars>
          <dgm:chPref val="3"/>
        </dgm:presLayoutVars>
      </dgm:prSet>
      <dgm:spPr/>
    </dgm:pt>
    <dgm:pt modelId="{017680C9-6265-4125-B292-40A120E54072}" type="pres">
      <dgm:prSet presAssocID="{48257014-B7D5-48FF-B5B3-759D5786F5AB}" presName="horzTwo" presStyleCnt="0"/>
      <dgm:spPr/>
    </dgm:pt>
    <dgm:pt modelId="{00D3F5C5-79A6-4EB3-A4A2-7A0C5721E787}" type="pres">
      <dgm:prSet presAssocID="{D446CF5F-ADFA-4FEB-AB61-87419124468F}" presName="sibSpaceOne" presStyleCnt="0"/>
      <dgm:spPr/>
    </dgm:pt>
    <dgm:pt modelId="{A271B792-30FE-493C-BFC6-1387BB8D9E20}" type="pres">
      <dgm:prSet presAssocID="{959363DF-599F-4317-897A-830ADD3CA6E1}" presName="vertOne" presStyleCnt="0"/>
      <dgm:spPr/>
    </dgm:pt>
    <dgm:pt modelId="{9C7FAE1F-DA66-4AA4-A1E1-3E2FF03BECFF}" type="pres">
      <dgm:prSet presAssocID="{959363DF-599F-4317-897A-830ADD3CA6E1}" presName="txOne" presStyleLbl="node0" presStyleIdx="1" presStyleCnt="2">
        <dgm:presLayoutVars>
          <dgm:chPref val="3"/>
        </dgm:presLayoutVars>
      </dgm:prSet>
      <dgm:spPr/>
    </dgm:pt>
    <dgm:pt modelId="{64849202-71D5-450A-9ECD-CFA05F7BA6B2}" type="pres">
      <dgm:prSet presAssocID="{959363DF-599F-4317-897A-830ADD3CA6E1}" presName="parTransOne" presStyleCnt="0"/>
      <dgm:spPr/>
    </dgm:pt>
    <dgm:pt modelId="{7984488D-CC0A-4631-86F4-DAE9B4A91119}" type="pres">
      <dgm:prSet presAssocID="{959363DF-599F-4317-897A-830ADD3CA6E1}" presName="horzOne" presStyleCnt="0"/>
      <dgm:spPr/>
    </dgm:pt>
    <dgm:pt modelId="{F8D24390-3E7B-42CF-80DD-3A03EF7D1C98}" type="pres">
      <dgm:prSet presAssocID="{BB80E8C3-CB42-4592-98C8-B77B6BC93DCC}" presName="vertTwo" presStyleCnt="0"/>
      <dgm:spPr/>
    </dgm:pt>
    <dgm:pt modelId="{44CF7BC0-BA1D-40D1-81DD-303D29911DB4}" type="pres">
      <dgm:prSet presAssocID="{BB80E8C3-CB42-4592-98C8-B77B6BC93DCC}" presName="txTwo" presStyleLbl="node2" presStyleIdx="2" presStyleCnt="4">
        <dgm:presLayoutVars>
          <dgm:chPref val="3"/>
        </dgm:presLayoutVars>
      </dgm:prSet>
      <dgm:spPr/>
    </dgm:pt>
    <dgm:pt modelId="{3447E716-746E-4D4F-98FD-518E0E93821E}" type="pres">
      <dgm:prSet presAssocID="{BB80E8C3-CB42-4592-98C8-B77B6BC93DCC}" presName="horzTwo" presStyleCnt="0"/>
      <dgm:spPr/>
    </dgm:pt>
    <dgm:pt modelId="{BC9D8403-4F57-415B-BBF5-CAAB1E4AFB93}" type="pres">
      <dgm:prSet presAssocID="{BD4674CB-40E6-408B-94CE-FEB0B002D1E4}" presName="sibSpaceTwo" presStyleCnt="0"/>
      <dgm:spPr/>
    </dgm:pt>
    <dgm:pt modelId="{F06934C7-7FC0-4998-95A8-853B5C18074E}" type="pres">
      <dgm:prSet presAssocID="{E9087069-E533-453C-84EA-FEDF56A49B0A}" presName="vertTwo" presStyleCnt="0"/>
      <dgm:spPr/>
    </dgm:pt>
    <dgm:pt modelId="{7BFE0701-C12B-4CDB-ADF7-9CA6822F2431}" type="pres">
      <dgm:prSet presAssocID="{E9087069-E533-453C-84EA-FEDF56A49B0A}" presName="txTwo" presStyleLbl="node2" presStyleIdx="3" presStyleCnt="4" custScaleX="99302">
        <dgm:presLayoutVars>
          <dgm:chPref val="3"/>
        </dgm:presLayoutVars>
      </dgm:prSet>
      <dgm:spPr/>
    </dgm:pt>
    <dgm:pt modelId="{DE67B211-225C-42D6-9DAB-870F44B38289}" type="pres">
      <dgm:prSet presAssocID="{E9087069-E533-453C-84EA-FEDF56A49B0A}" presName="parTransTwo" presStyleCnt="0"/>
      <dgm:spPr/>
    </dgm:pt>
    <dgm:pt modelId="{498CBA12-140F-486C-BF90-5FA7CFD538FD}" type="pres">
      <dgm:prSet presAssocID="{E9087069-E533-453C-84EA-FEDF56A49B0A}" presName="horzTwo" presStyleCnt="0"/>
      <dgm:spPr/>
    </dgm:pt>
    <dgm:pt modelId="{4D421544-6729-4DF3-AA6D-622B068781D0}" type="pres">
      <dgm:prSet presAssocID="{CEE01FAB-2B63-4327-B540-8160CA1BCA54}" presName="vertThree" presStyleCnt="0"/>
      <dgm:spPr/>
    </dgm:pt>
    <dgm:pt modelId="{22B1F7F1-4C53-483C-9910-342D930C0F48}" type="pres">
      <dgm:prSet presAssocID="{CEE01FAB-2B63-4327-B540-8160CA1BCA54}" presName="txThree" presStyleLbl="node3" presStyleIdx="0" presStyleCnt="2">
        <dgm:presLayoutVars>
          <dgm:chPref val="3"/>
        </dgm:presLayoutVars>
      </dgm:prSet>
      <dgm:spPr/>
    </dgm:pt>
    <dgm:pt modelId="{EE5B4BDE-F44B-42B4-9EF6-C09891714E3C}" type="pres">
      <dgm:prSet presAssocID="{CEE01FAB-2B63-4327-B540-8160CA1BCA54}" presName="horzThree" presStyleCnt="0"/>
      <dgm:spPr/>
    </dgm:pt>
    <dgm:pt modelId="{AA9F8064-3D19-421C-A38F-9FDBD549253F}" type="pres">
      <dgm:prSet presAssocID="{9926D8DD-BD32-4837-AB6D-FAA9E7CD1C08}" presName="sibSpaceThree" presStyleCnt="0"/>
      <dgm:spPr/>
    </dgm:pt>
    <dgm:pt modelId="{50874D89-C202-47BA-AA1A-97514CFB3A23}" type="pres">
      <dgm:prSet presAssocID="{989E376C-E14A-482C-A506-7141765E7DF6}" presName="vertThree" presStyleCnt="0"/>
      <dgm:spPr/>
    </dgm:pt>
    <dgm:pt modelId="{EFEA58E0-EC86-47EF-BAA8-34390004FC4B}" type="pres">
      <dgm:prSet presAssocID="{989E376C-E14A-482C-A506-7141765E7DF6}" presName="txThree" presStyleLbl="node3" presStyleIdx="1" presStyleCnt="2">
        <dgm:presLayoutVars>
          <dgm:chPref val="3"/>
        </dgm:presLayoutVars>
      </dgm:prSet>
      <dgm:spPr/>
    </dgm:pt>
    <dgm:pt modelId="{534880B4-69EA-467A-B129-CB9E5A8203FA}" type="pres">
      <dgm:prSet presAssocID="{989E376C-E14A-482C-A506-7141765E7DF6}" presName="horzThree" presStyleCnt="0"/>
      <dgm:spPr/>
    </dgm:pt>
  </dgm:ptLst>
  <dgm:cxnLst>
    <dgm:cxn modelId="{136B791E-8676-4FAD-840C-8B8B67DE3B3F}" type="presOf" srcId="{989E376C-E14A-482C-A506-7141765E7DF6}" destId="{EFEA58E0-EC86-47EF-BAA8-34390004FC4B}" srcOrd="0" destOrd="0" presId="urn:microsoft.com/office/officeart/2005/8/layout/hierarchy4"/>
    <dgm:cxn modelId="{F7AA6853-B8E9-4AAB-BADC-5884141CF89A}" type="presOf" srcId="{959363DF-599F-4317-897A-830ADD3CA6E1}" destId="{9C7FAE1F-DA66-4AA4-A1E1-3E2FF03BECFF}" srcOrd="0" destOrd="0" presId="urn:microsoft.com/office/officeart/2005/8/layout/hierarchy4"/>
    <dgm:cxn modelId="{25F69629-0C38-473D-8D4B-E471C6E011BB}" srcId="{959363DF-599F-4317-897A-830ADD3CA6E1}" destId="{BB80E8C3-CB42-4592-98C8-B77B6BC93DCC}" srcOrd="0" destOrd="0" parTransId="{A295FA9A-C2F3-4FEE-A1CB-3AE52F3D45AF}" sibTransId="{BD4674CB-40E6-408B-94CE-FEB0B002D1E4}"/>
    <dgm:cxn modelId="{25FD6488-9073-4818-8CD7-2BEDA93A63D9}" type="presOf" srcId="{48257014-B7D5-48FF-B5B3-759D5786F5AB}" destId="{01AF0A86-7297-478A-9384-D5A0DE16BF80}" srcOrd="0" destOrd="0" presId="urn:microsoft.com/office/officeart/2005/8/layout/hierarchy4"/>
    <dgm:cxn modelId="{B317973E-BE27-4C5E-B40B-05C57149077D}" srcId="{E9087069-E533-453C-84EA-FEDF56A49B0A}" destId="{989E376C-E14A-482C-A506-7141765E7DF6}" srcOrd="1" destOrd="0" parTransId="{454129A8-5B1B-42DC-ABAB-E7C93881A87B}" sibTransId="{91C08332-FF32-4E25-9D50-F6C2A9C6EFDD}"/>
    <dgm:cxn modelId="{C4916BE4-A9F0-4CE1-9A3C-4394D27E8EA5}" type="presOf" srcId="{BB80E8C3-CB42-4592-98C8-B77B6BC93DCC}" destId="{44CF7BC0-BA1D-40D1-81DD-303D29911DB4}" srcOrd="0" destOrd="0" presId="urn:microsoft.com/office/officeart/2005/8/layout/hierarchy4"/>
    <dgm:cxn modelId="{ECE71CA1-E871-4A60-A521-B6C356C00DDC}" type="presOf" srcId="{E9087069-E533-453C-84EA-FEDF56A49B0A}" destId="{7BFE0701-C12B-4CDB-ADF7-9CA6822F2431}" srcOrd="0" destOrd="0" presId="urn:microsoft.com/office/officeart/2005/8/layout/hierarchy4"/>
    <dgm:cxn modelId="{49AEDB88-B0C8-4C0B-954F-AEE501BFAB46}" srcId="{490DBE08-B157-4C98-93D8-3CC9A25134C0}" destId="{667272FE-62C1-421C-A74B-09D1F56DAB41}" srcOrd="0" destOrd="0" parTransId="{73806D6B-69C5-41E9-9830-753BC7F4E1D2}" sibTransId="{BB27DD65-8B77-421E-BC1A-75BEB7E902C6}"/>
    <dgm:cxn modelId="{4303A1EF-04B6-4E6F-8944-E854DCDE33F9}" type="presOf" srcId="{490DBE08-B157-4C98-93D8-3CC9A25134C0}" destId="{FB60A017-B5C4-4444-A157-19B4A7E86A18}" srcOrd="0" destOrd="0" presId="urn:microsoft.com/office/officeart/2005/8/layout/hierarchy4"/>
    <dgm:cxn modelId="{9BB05B49-AAAE-4EAE-9C42-94A71AD91507}" srcId="{E7B5E63B-382B-4650-B9E3-AD3BF3A48D9B}" destId="{959363DF-599F-4317-897A-830ADD3CA6E1}" srcOrd="1" destOrd="0" parTransId="{7EE9737D-06C4-45C2-9764-86BFC3D1C238}" sibTransId="{D2DC4960-75F4-4C15-A24D-F47D0C8AF0A2}"/>
    <dgm:cxn modelId="{C523218A-9F2A-45D9-9076-663662B810D9}" type="presOf" srcId="{CEE01FAB-2B63-4327-B540-8160CA1BCA54}" destId="{22B1F7F1-4C53-483C-9910-342D930C0F48}" srcOrd="0" destOrd="0" presId="urn:microsoft.com/office/officeart/2005/8/layout/hierarchy4"/>
    <dgm:cxn modelId="{97BFC432-F790-4EF9-9C9F-B497EAAF181E}" type="presOf" srcId="{E7B5E63B-382B-4650-B9E3-AD3BF3A48D9B}" destId="{6D67AF04-1772-450E-B738-2C6EA39256CC}" srcOrd="0" destOrd="0" presId="urn:microsoft.com/office/officeart/2005/8/layout/hierarchy4"/>
    <dgm:cxn modelId="{3182B321-2F69-4140-9B5F-E09AAD853031}" type="presOf" srcId="{667272FE-62C1-421C-A74B-09D1F56DAB41}" destId="{FAC7A7F2-D04B-4C43-BA3C-234390B344CE}" srcOrd="0" destOrd="0" presId="urn:microsoft.com/office/officeart/2005/8/layout/hierarchy4"/>
    <dgm:cxn modelId="{0FDBB33A-6F42-4E61-945B-238773391DD4}" srcId="{E7B5E63B-382B-4650-B9E3-AD3BF3A48D9B}" destId="{490DBE08-B157-4C98-93D8-3CC9A25134C0}" srcOrd="0" destOrd="0" parTransId="{87DEAC3F-3C69-4923-9BA5-3A3425D85907}" sibTransId="{D446CF5F-ADFA-4FEB-AB61-87419124468F}"/>
    <dgm:cxn modelId="{4F6059E0-D812-4E25-A530-D35799729F30}" srcId="{E9087069-E533-453C-84EA-FEDF56A49B0A}" destId="{CEE01FAB-2B63-4327-B540-8160CA1BCA54}" srcOrd="0" destOrd="0" parTransId="{1A0D10F0-5E86-4B05-9505-547C177A1261}" sibTransId="{9926D8DD-BD32-4837-AB6D-FAA9E7CD1C08}"/>
    <dgm:cxn modelId="{43441501-4521-4EA2-9747-4026A86F5C33}" srcId="{490DBE08-B157-4C98-93D8-3CC9A25134C0}" destId="{48257014-B7D5-48FF-B5B3-759D5786F5AB}" srcOrd="1" destOrd="0" parTransId="{88EFDF5A-85B9-4494-8B7F-9ED492BCAE4A}" sibTransId="{198FEC45-C53A-4BC7-945E-BEB82A3F96A5}"/>
    <dgm:cxn modelId="{A0D0D040-AB49-44CC-A7E6-BB6987000824}" srcId="{959363DF-599F-4317-897A-830ADD3CA6E1}" destId="{E9087069-E533-453C-84EA-FEDF56A49B0A}" srcOrd="1" destOrd="0" parTransId="{FC6DCA1C-AB33-49C5-8362-E22CFBC21E20}" sibTransId="{879A0AEC-60AB-4026-A91D-7A451A272742}"/>
    <dgm:cxn modelId="{5F317FD3-B428-41CF-9AD2-DE4C9B425828}" type="presParOf" srcId="{6D67AF04-1772-450E-B738-2C6EA39256CC}" destId="{A2BDFBBF-D38E-4C3A-A70A-DD7AD3746E89}" srcOrd="0" destOrd="0" presId="urn:microsoft.com/office/officeart/2005/8/layout/hierarchy4"/>
    <dgm:cxn modelId="{13546921-C3CA-4153-BAD2-BA611667631E}" type="presParOf" srcId="{A2BDFBBF-D38E-4C3A-A70A-DD7AD3746E89}" destId="{FB60A017-B5C4-4444-A157-19B4A7E86A18}" srcOrd="0" destOrd="0" presId="urn:microsoft.com/office/officeart/2005/8/layout/hierarchy4"/>
    <dgm:cxn modelId="{ED4D789E-0878-4772-BF8F-544B84C41FA0}" type="presParOf" srcId="{A2BDFBBF-D38E-4C3A-A70A-DD7AD3746E89}" destId="{D1C68A08-8C7B-4D9C-A163-5A8E83FBF6F2}" srcOrd="1" destOrd="0" presId="urn:microsoft.com/office/officeart/2005/8/layout/hierarchy4"/>
    <dgm:cxn modelId="{A7D2E7F8-4D07-436A-9E24-C90402999586}" type="presParOf" srcId="{A2BDFBBF-D38E-4C3A-A70A-DD7AD3746E89}" destId="{B9A20959-AEC6-413F-BA51-0641E72BFA06}" srcOrd="2" destOrd="0" presId="urn:microsoft.com/office/officeart/2005/8/layout/hierarchy4"/>
    <dgm:cxn modelId="{3F081A47-507C-43C1-B346-6851A4370321}" type="presParOf" srcId="{B9A20959-AEC6-413F-BA51-0641E72BFA06}" destId="{EDBEDAF3-4883-4DB7-B301-5073287AC076}" srcOrd="0" destOrd="0" presId="urn:microsoft.com/office/officeart/2005/8/layout/hierarchy4"/>
    <dgm:cxn modelId="{07968059-66EA-4AE3-96E5-9EB9BD1542B7}" type="presParOf" srcId="{EDBEDAF3-4883-4DB7-B301-5073287AC076}" destId="{FAC7A7F2-D04B-4C43-BA3C-234390B344CE}" srcOrd="0" destOrd="0" presId="urn:microsoft.com/office/officeart/2005/8/layout/hierarchy4"/>
    <dgm:cxn modelId="{0B972380-40E1-40BE-BBBF-F5DADD3362F5}" type="presParOf" srcId="{EDBEDAF3-4883-4DB7-B301-5073287AC076}" destId="{158D6AAB-7285-41E3-9977-2B0343134E51}" srcOrd="1" destOrd="0" presId="urn:microsoft.com/office/officeart/2005/8/layout/hierarchy4"/>
    <dgm:cxn modelId="{49EEC6B2-15F6-47F6-AFAF-DE774ECB1619}" type="presParOf" srcId="{B9A20959-AEC6-413F-BA51-0641E72BFA06}" destId="{E16A1042-3D42-4F79-A3DA-A57FF4FF2A9B}" srcOrd="1" destOrd="0" presId="urn:microsoft.com/office/officeart/2005/8/layout/hierarchy4"/>
    <dgm:cxn modelId="{EBB1A3D5-2DA4-47E9-82AD-9F1ED446E6C9}" type="presParOf" srcId="{B9A20959-AEC6-413F-BA51-0641E72BFA06}" destId="{56077146-F5BF-4BC5-ACE2-0830BB1C6B01}" srcOrd="2" destOrd="0" presId="urn:microsoft.com/office/officeart/2005/8/layout/hierarchy4"/>
    <dgm:cxn modelId="{B83F539E-2D70-4239-8936-542A86B46794}" type="presParOf" srcId="{56077146-F5BF-4BC5-ACE2-0830BB1C6B01}" destId="{01AF0A86-7297-478A-9384-D5A0DE16BF80}" srcOrd="0" destOrd="0" presId="urn:microsoft.com/office/officeart/2005/8/layout/hierarchy4"/>
    <dgm:cxn modelId="{09C551D7-72CD-4481-97EE-E88ADEB00D48}" type="presParOf" srcId="{56077146-F5BF-4BC5-ACE2-0830BB1C6B01}" destId="{017680C9-6265-4125-B292-40A120E54072}" srcOrd="1" destOrd="0" presId="urn:microsoft.com/office/officeart/2005/8/layout/hierarchy4"/>
    <dgm:cxn modelId="{B7AF1CAB-DBA6-4215-99A7-72149A922291}" type="presParOf" srcId="{6D67AF04-1772-450E-B738-2C6EA39256CC}" destId="{00D3F5C5-79A6-4EB3-A4A2-7A0C5721E787}" srcOrd="1" destOrd="0" presId="urn:microsoft.com/office/officeart/2005/8/layout/hierarchy4"/>
    <dgm:cxn modelId="{FA7F76B1-34AD-4E11-B0D0-4C4446DCE18B}" type="presParOf" srcId="{6D67AF04-1772-450E-B738-2C6EA39256CC}" destId="{A271B792-30FE-493C-BFC6-1387BB8D9E20}" srcOrd="2" destOrd="0" presId="urn:microsoft.com/office/officeart/2005/8/layout/hierarchy4"/>
    <dgm:cxn modelId="{E01C4D34-A68F-4E12-BF19-57404F551089}" type="presParOf" srcId="{A271B792-30FE-493C-BFC6-1387BB8D9E20}" destId="{9C7FAE1F-DA66-4AA4-A1E1-3E2FF03BECFF}" srcOrd="0" destOrd="0" presId="urn:microsoft.com/office/officeart/2005/8/layout/hierarchy4"/>
    <dgm:cxn modelId="{1A06735D-5251-4748-8B3E-B1896195289F}" type="presParOf" srcId="{A271B792-30FE-493C-BFC6-1387BB8D9E20}" destId="{64849202-71D5-450A-9ECD-CFA05F7BA6B2}" srcOrd="1" destOrd="0" presId="urn:microsoft.com/office/officeart/2005/8/layout/hierarchy4"/>
    <dgm:cxn modelId="{05B491B9-A73D-40A1-8C4A-1A2FA0221AE4}" type="presParOf" srcId="{A271B792-30FE-493C-BFC6-1387BB8D9E20}" destId="{7984488D-CC0A-4631-86F4-DAE9B4A91119}" srcOrd="2" destOrd="0" presId="urn:microsoft.com/office/officeart/2005/8/layout/hierarchy4"/>
    <dgm:cxn modelId="{6A79FD2D-B1C5-4D0E-8761-4CF259F79C53}" type="presParOf" srcId="{7984488D-CC0A-4631-86F4-DAE9B4A91119}" destId="{F8D24390-3E7B-42CF-80DD-3A03EF7D1C98}" srcOrd="0" destOrd="0" presId="urn:microsoft.com/office/officeart/2005/8/layout/hierarchy4"/>
    <dgm:cxn modelId="{BE377795-FFD6-44FD-96BC-3A84D1733FB6}" type="presParOf" srcId="{F8D24390-3E7B-42CF-80DD-3A03EF7D1C98}" destId="{44CF7BC0-BA1D-40D1-81DD-303D29911DB4}" srcOrd="0" destOrd="0" presId="urn:microsoft.com/office/officeart/2005/8/layout/hierarchy4"/>
    <dgm:cxn modelId="{DFC3DE47-E61D-4929-A7DF-68007FF99BA7}" type="presParOf" srcId="{F8D24390-3E7B-42CF-80DD-3A03EF7D1C98}" destId="{3447E716-746E-4D4F-98FD-518E0E93821E}" srcOrd="1" destOrd="0" presId="urn:microsoft.com/office/officeart/2005/8/layout/hierarchy4"/>
    <dgm:cxn modelId="{DE683693-D1CF-4331-A89D-D73C35697ACE}" type="presParOf" srcId="{7984488D-CC0A-4631-86F4-DAE9B4A91119}" destId="{BC9D8403-4F57-415B-BBF5-CAAB1E4AFB93}" srcOrd="1" destOrd="0" presId="urn:microsoft.com/office/officeart/2005/8/layout/hierarchy4"/>
    <dgm:cxn modelId="{85E01D10-E9B5-4642-B36F-01107CEB9CD3}" type="presParOf" srcId="{7984488D-CC0A-4631-86F4-DAE9B4A91119}" destId="{F06934C7-7FC0-4998-95A8-853B5C18074E}" srcOrd="2" destOrd="0" presId="urn:microsoft.com/office/officeart/2005/8/layout/hierarchy4"/>
    <dgm:cxn modelId="{82489807-ABA2-4486-8C79-B35526DA93BF}" type="presParOf" srcId="{F06934C7-7FC0-4998-95A8-853B5C18074E}" destId="{7BFE0701-C12B-4CDB-ADF7-9CA6822F2431}" srcOrd="0" destOrd="0" presId="urn:microsoft.com/office/officeart/2005/8/layout/hierarchy4"/>
    <dgm:cxn modelId="{DDD6DA56-3983-42C4-9CAC-BD008BD04198}" type="presParOf" srcId="{F06934C7-7FC0-4998-95A8-853B5C18074E}" destId="{DE67B211-225C-42D6-9DAB-870F44B38289}" srcOrd="1" destOrd="0" presId="urn:microsoft.com/office/officeart/2005/8/layout/hierarchy4"/>
    <dgm:cxn modelId="{862B91B3-B444-44F8-9542-D85034C0D598}" type="presParOf" srcId="{F06934C7-7FC0-4998-95A8-853B5C18074E}" destId="{498CBA12-140F-486C-BF90-5FA7CFD538FD}" srcOrd="2" destOrd="0" presId="urn:microsoft.com/office/officeart/2005/8/layout/hierarchy4"/>
    <dgm:cxn modelId="{4FE0D5A5-BD1F-441D-B6CF-C2076F5E573C}" type="presParOf" srcId="{498CBA12-140F-486C-BF90-5FA7CFD538FD}" destId="{4D421544-6729-4DF3-AA6D-622B068781D0}" srcOrd="0" destOrd="0" presId="urn:microsoft.com/office/officeart/2005/8/layout/hierarchy4"/>
    <dgm:cxn modelId="{A4356657-A569-431C-937A-B0265A706B63}" type="presParOf" srcId="{4D421544-6729-4DF3-AA6D-622B068781D0}" destId="{22B1F7F1-4C53-483C-9910-342D930C0F48}" srcOrd="0" destOrd="0" presId="urn:microsoft.com/office/officeart/2005/8/layout/hierarchy4"/>
    <dgm:cxn modelId="{F8130DDD-1BD4-4B62-80EB-C7832D18619C}" type="presParOf" srcId="{4D421544-6729-4DF3-AA6D-622B068781D0}" destId="{EE5B4BDE-F44B-42B4-9EF6-C09891714E3C}" srcOrd="1" destOrd="0" presId="urn:microsoft.com/office/officeart/2005/8/layout/hierarchy4"/>
    <dgm:cxn modelId="{C94D91D1-2487-48CE-94B6-F9E5273D11EE}" type="presParOf" srcId="{498CBA12-140F-486C-BF90-5FA7CFD538FD}" destId="{AA9F8064-3D19-421C-A38F-9FDBD549253F}" srcOrd="1" destOrd="0" presId="urn:microsoft.com/office/officeart/2005/8/layout/hierarchy4"/>
    <dgm:cxn modelId="{935BE1AF-0107-4530-ABD6-CCA3D7E1F0A6}" type="presParOf" srcId="{498CBA12-140F-486C-BF90-5FA7CFD538FD}" destId="{50874D89-C202-47BA-AA1A-97514CFB3A23}" srcOrd="2" destOrd="0" presId="urn:microsoft.com/office/officeart/2005/8/layout/hierarchy4"/>
    <dgm:cxn modelId="{DA5AF1BE-A8F2-4047-A920-966E4A194292}" type="presParOf" srcId="{50874D89-C202-47BA-AA1A-97514CFB3A23}" destId="{EFEA58E0-EC86-47EF-BAA8-34390004FC4B}" srcOrd="0" destOrd="0" presId="urn:microsoft.com/office/officeart/2005/8/layout/hierarchy4"/>
    <dgm:cxn modelId="{6A8C4821-B88D-43CA-BECF-43C5EBB45DC2}" type="presParOf" srcId="{50874D89-C202-47BA-AA1A-97514CFB3A23}" destId="{534880B4-69EA-467A-B129-CB9E5A8203FA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D26AF94-3D44-47CF-A906-F34EDFB9FFFB}" type="doc">
      <dgm:prSet loTypeId="urn:microsoft.com/office/officeart/2005/8/layout/hList6" loCatId="list" qsTypeId="urn:microsoft.com/office/officeart/2005/8/quickstyle/simple2" qsCatId="simple" csTypeId="urn:microsoft.com/office/officeart/2005/8/colors/accent0_1" csCatId="mainScheme"/>
      <dgm:spPr/>
      <dgm:t>
        <a:bodyPr/>
        <a:lstStyle/>
        <a:p>
          <a:endParaRPr lang="en-CA"/>
        </a:p>
      </dgm:t>
    </dgm:pt>
    <dgm:pt modelId="{76046305-607D-4D3A-B7AE-A40B4A939B48}">
      <dgm:prSet custT="1"/>
      <dgm:spPr/>
      <dgm:t>
        <a:bodyPr/>
        <a:lstStyle/>
        <a:p>
          <a:pPr rtl="0"/>
          <a:r>
            <a:rPr lang="zh-CN" sz="2400" b="0" cap="none" spc="0" dirty="0" smtClean="0">
              <a:ln w="0"/>
              <a:solidFill>
                <a:srgbClr val="C00000"/>
              </a:solidFill>
              <a:effectLst/>
              <a:latin typeface="微软雅黑 Light" panose="020B0502040204020203" pitchFamily="34" charset="-122"/>
              <a:ea typeface="微软雅黑 Light" panose="020B0502040204020203" pitchFamily="34" charset="-122"/>
            </a:rPr>
            <a:t>前提：</a:t>
          </a:r>
          <a:endParaRPr lang="en-CA" sz="2400" b="0" cap="none" spc="0" dirty="0">
            <a:ln w="0"/>
            <a:solidFill>
              <a:srgbClr val="C00000"/>
            </a:solidFill>
            <a:effectLst/>
            <a:latin typeface="微软雅黑 Light" panose="020B0502040204020203" pitchFamily="34" charset="-122"/>
            <a:ea typeface="微软雅黑 Light" panose="020B0502040204020203" pitchFamily="34" charset="-122"/>
          </a:endParaRPr>
        </a:p>
      </dgm:t>
    </dgm:pt>
    <dgm:pt modelId="{8624AB6E-6D62-41EF-99E7-80267BE28112}" type="parTrans" cxnId="{DD773CE5-63AF-4067-99D3-64CE64DCA832}">
      <dgm:prSet/>
      <dgm:spPr/>
      <dgm:t>
        <a:bodyPr/>
        <a:lstStyle/>
        <a:p>
          <a:endParaRPr lang="en-CA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5BF02E83-7E7B-43B8-86AD-3E59EC1512FD}" type="sibTrans" cxnId="{DD773CE5-63AF-4067-99D3-64CE64DCA832}">
      <dgm:prSet/>
      <dgm:spPr/>
      <dgm:t>
        <a:bodyPr/>
        <a:lstStyle/>
        <a:p>
          <a:endParaRPr lang="en-CA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45371031-D4AB-4669-8B36-6AEFE5FF4E67}">
      <dgm:prSet custT="1"/>
      <dgm:spPr/>
      <dgm:t>
        <a:bodyPr/>
        <a:lstStyle/>
        <a:p>
          <a:pPr rtl="0"/>
          <a:r>
            <a:rPr lang="zh-CN" sz="2000" b="0" cap="none" spc="0" dirty="0" smtClean="0">
              <a:ln w="0"/>
              <a:solidFill>
                <a:srgbClr val="C00000"/>
              </a:solidFill>
              <a:effectLst/>
              <a:latin typeface="微软雅黑 Light" panose="020B0502040204020203" pitchFamily="34" charset="-122"/>
              <a:ea typeface="微软雅黑 Light" panose="020B0502040204020203" pitchFamily="34" charset="-122"/>
            </a:rPr>
            <a:t>具备出离心和菩提心；</a:t>
          </a:r>
          <a:endParaRPr lang="en-CA" sz="2000" b="0" cap="none" spc="0" dirty="0">
            <a:ln w="0"/>
            <a:solidFill>
              <a:srgbClr val="C00000"/>
            </a:solidFill>
            <a:effectLst/>
            <a:latin typeface="微软雅黑 Light" panose="020B0502040204020203" pitchFamily="34" charset="-122"/>
            <a:ea typeface="微软雅黑 Light" panose="020B0502040204020203" pitchFamily="34" charset="-122"/>
          </a:endParaRPr>
        </a:p>
      </dgm:t>
    </dgm:pt>
    <dgm:pt modelId="{62068DCF-BD51-4AE8-BDF6-BD70CB8953C3}" type="parTrans" cxnId="{620C9455-B5FC-462A-97C1-B3163E084FE1}">
      <dgm:prSet/>
      <dgm:spPr/>
      <dgm:t>
        <a:bodyPr/>
        <a:lstStyle/>
        <a:p>
          <a:endParaRPr lang="en-CA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51FF3F55-048A-4163-ABA4-09B8D7C1D233}" type="sibTrans" cxnId="{620C9455-B5FC-462A-97C1-B3163E084FE1}">
      <dgm:prSet/>
      <dgm:spPr/>
      <dgm:t>
        <a:bodyPr/>
        <a:lstStyle/>
        <a:p>
          <a:endParaRPr lang="en-CA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77C85F7D-68E2-40FB-B709-282608DC708F}">
      <dgm:prSet custT="1"/>
      <dgm:spPr/>
      <dgm:t>
        <a:bodyPr/>
        <a:lstStyle/>
        <a:p>
          <a:pPr rtl="0"/>
          <a:r>
            <a:rPr lang="zh-CN" sz="2400" b="0" cap="none" spc="0" dirty="0" smtClean="0">
              <a:ln w="0"/>
              <a:solidFill>
                <a:srgbClr val="C00000"/>
              </a:solidFill>
              <a:effectLst/>
              <a:latin typeface="微软雅黑 Light" panose="020B0502040204020203" pitchFamily="34" charset="-122"/>
              <a:ea typeface="微软雅黑 Light" panose="020B0502040204020203" pitchFamily="34" charset="-122"/>
            </a:rPr>
            <a:t>怎么做：</a:t>
          </a:r>
          <a:endParaRPr lang="en-CA" sz="2400" b="0" cap="none" spc="0" dirty="0">
            <a:ln w="0"/>
            <a:solidFill>
              <a:srgbClr val="C00000"/>
            </a:solidFill>
            <a:effectLst/>
            <a:latin typeface="微软雅黑 Light" panose="020B0502040204020203" pitchFamily="34" charset="-122"/>
            <a:ea typeface="微软雅黑 Light" panose="020B0502040204020203" pitchFamily="34" charset="-122"/>
          </a:endParaRPr>
        </a:p>
      </dgm:t>
    </dgm:pt>
    <dgm:pt modelId="{B5BFFB5C-93DD-41ED-9EDF-4BDC16E08C68}" type="parTrans" cxnId="{A09DBF4D-39BA-4CE9-AE94-3C22732115A3}">
      <dgm:prSet/>
      <dgm:spPr/>
      <dgm:t>
        <a:bodyPr/>
        <a:lstStyle/>
        <a:p>
          <a:endParaRPr lang="en-CA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6DF0C151-E6BA-4D46-B683-1063151E6B3B}" type="sibTrans" cxnId="{A09DBF4D-39BA-4CE9-AE94-3C22732115A3}">
      <dgm:prSet/>
      <dgm:spPr/>
      <dgm:t>
        <a:bodyPr/>
        <a:lstStyle/>
        <a:p>
          <a:endParaRPr lang="en-CA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80EFFA69-D982-48E9-9F48-BB00FCE01565}">
      <dgm:prSet custT="1"/>
      <dgm:spPr/>
      <dgm:t>
        <a:bodyPr/>
        <a:lstStyle/>
        <a:p>
          <a:pPr rtl="0"/>
          <a:r>
            <a:rPr lang="zh-CN" sz="2000" b="0" cap="none" spc="0" dirty="0" smtClean="0">
              <a:ln w="0"/>
              <a:solidFill>
                <a:srgbClr val="C00000"/>
              </a:solidFill>
              <a:effectLst/>
              <a:latin typeface="微软雅黑 Light" panose="020B0502040204020203" pitchFamily="34" charset="-122"/>
              <a:ea typeface="微软雅黑 Light" panose="020B0502040204020203" pitchFamily="34" charset="-122"/>
            </a:rPr>
            <a:t>反问自心，即当心平静下来再去观察心到底是什么；</a:t>
          </a:r>
          <a:endParaRPr lang="en-CA" sz="2000" b="0" cap="none" spc="0" dirty="0">
            <a:ln w="0"/>
            <a:solidFill>
              <a:srgbClr val="C00000"/>
            </a:solidFill>
            <a:effectLst/>
            <a:latin typeface="微软雅黑 Light" panose="020B0502040204020203" pitchFamily="34" charset="-122"/>
            <a:ea typeface="微软雅黑 Light" panose="020B0502040204020203" pitchFamily="34" charset="-122"/>
          </a:endParaRPr>
        </a:p>
      </dgm:t>
    </dgm:pt>
    <dgm:pt modelId="{F0A394BB-DACB-453D-A439-E231E981E52F}" type="parTrans" cxnId="{AAF84196-BAE3-4813-BD95-72E6271B08B8}">
      <dgm:prSet/>
      <dgm:spPr/>
      <dgm:t>
        <a:bodyPr/>
        <a:lstStyle/>
        <a:p>
          <a:endParaRPr lang="en-CA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944023B3-C5A6-49D8-AB32-186D7F6CEF7C}" type="sibTrans" cxnId="{AAF84196-BAE3-4813-BD95-72E6271B08B8}">
      <dgm:prSet/>
      <dgm:spPr/>
      <dgm:t>
        <a:bodyPr/>
        <a:lstStyle/>
        <a:p>
          <a:endParaRPr lang="en-CA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C6871C02-C3F2-485D-91E0-5862BBDCE096}">
      <dgm:prSet custT="1"/>
      <dgm:spPr/>
      <dgm:t>
        <a:bodyPr/>
        <a:lstStyle/>
        <a:p>
          <a:pPr rtl="0"/>
          <a:r>
            <a:rPr lang="zh-CN" sz="2000" b="0" cap="none" spc="0" dirty="0" smtClean="0">
              <a:ln w="0"/>
              <a:solidFill>
                <a:srgbClr val="C00000"/>
              </a:solidFill>
              <a:effectLst/>
              <a:latin typeface="微软雅黑 Light" panose="020B0502040204020203" pitchFamily="34" charset="-122"/>
              <a:ea typeface="微软雅黑 Light" panose="020B0502040204020203" pitchFamily="34" charset="-122"/>
            </a:rPr>
            <a:t>表现：</a:t>
          </a:r>
          <a:endParaRPr lang="en-CA" sz="2000" b="0" cap="none" spc="0" dirty="0">
            <a:ln w="0"/>
            <a:solidFill>
              <a:srgbClr val="C00000"/>
            </a:solidFill>
            <a:effectLst/>
            <a:latin typeface="微软雅黑 Light" panose="020B0502040204020203" pitchFamily="34" charset="-122"/>
            <a:ea typeface="微软雅黑 Light" panose="020B0502040204020203" pitchFamily="34" charset="-122"/>
          </a:endParaRPr>
        </a:p>
      </dgm:t>
    </dgm:pt>
    <dgm:pt modelId="{B56CC858-DF28-4C9E-88E4-E16F3F9279B1}" type="parTrans" cxnId="{2FB4AB9A-EA0F-47F1-A699-F30B796D825B}">
      <dgm:prSet/>
      <dgm:spPr/>
      <dgm:t>
        <a:bodyPr/>
        <a:lstStyle/>
        <a:p>
          <a:endParaRPr lang="en-CA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B3722134-8E6C-4945-822C-C4BD83D19BC1}" type="sibTrans" cxnId="{2FB4AB9A-EA0F-47F1-A699-F30B796D825B}">
      <dgm:prSet/>
      <dgm:spPr/>
      <dgm:t>
        <a:bodyPr/>
        <a:lstStyle/>
        <a:p>
          <a:endParaRPr lang="en-CA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B7195C0D-8731-468B-9F02-AEF09DD7DC30}">
      <dgm:prSet custT="1"/>
      <dgm:spPr/>
      <dgm:t>
        <a:bodyPr/>
        <a:lstStyle/>
        <a:p>
          <a:pPr rtl="0"/>
          <a:r>
            <a:rPr lang="zh-CN" sz="1600" b="0" cap="none" spc="0" dirty="0" smtClean="0">
              <a:ln w="0"/>
              <a:solidFill>
                <a:srgbClr val="C00000"/>
              </a:solidFill>
              <a:effectLst/>
              <a:latin typeface="微软雅黑 Light" panose="020B0502040204020203" pitchFamily="34" charset="-122"/>
              <a:ea typeface="微软雅黑 Light" panose="020B0502040204020203" pitchFamily="34" charset="-122"/>
            </a:rPr>
            <a:t>打坐中发现“我”不存在了，甚至会有临时的害怕和恐惧的反应，很快会超越它，并在继续修学中明白“我”就是“显空无别”的。</a:t>
          </a:r>
          <a:endParaRPr lang="en-CA" sz="1600" b="0" cap="none" spc="0" dirty="0">
            <a:ln w="0"/>
            <a:solidFill>
              <a:srgbClr val="C00000"/>
            </a:solidFill>
            <a:effectLst/>
            <a:latin typeface="微软雅黑 Light" panose="020B0502040204020203" pitchFamily="34" charset="-122"/>
            <a:ea typeface="微软雅黑 Light" panose="020B0502040204020203" pitchFamily="34" charset="-122"/>
          </a:endParaRPr>
        </a:p>
      </dgm:t>
    </dgm:pt>
    <dgm:pt modelId="{E1AFF789-20EF-4716-9FA3-710E7A16B4B7}" type="parTrans" cxnId="{5E9806B4-B6C4-4A0D-9852-D1A9C4A8F4DF}">
      <dgm:prSet/>
      <dgm:spPr/>
      <dgm:t>
        <a:bodyPr/>
        <a:lstStyle/>
        <a:p>
          <a:endParaRPr lang="en-CA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C281A6CB-6583-4E3D-AD39-3C1506229E30}" type="sibTrans" cxnId="{5E9806B4-B6C4-4A0D-9852-D1A9C4A8F4DF}">
      <dgm:prSet/>
      <dgm:spPr/>
      <dgm:t>
        <a:bodyPr/>
        <a:lstStyle/>
        <a:p>
          <a:endParaRPr lang="en-CA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CFFBCC43-7109-4386-B259-9417A513E61D}" type="pres">
      <dgm:prSet presAssocID="{BD26AF94-3D44-47CF-A906-F34EDFB9FFFB}" presName="Name0" presStyleCnt="0">
        <dgm:presLayoutVars>
          <dgm:dir/>
          <dgm:resizeHandles val="exact"/>
        </dgm:presLayoutVars>
      </dgm:prSet>
      <dgm:spPr/>
    </dgm:pt>
    <dgm:pt modelId="{C1682656-251E-4870-A0DD-23C6E572DA2D}" type="pres">
      <dgm:prSet presAssocID="{76046305-607D-4D3A-B7AE-A40B4A939B48}" presName="node" presStyleLbl="node1" presStyleIdx="0" presStyleCnt="3">
        <dgm:presLayoutVars>
          <dgm:bulletEnabled val="1"/>
        </dgm:presLayoutVars>
      </dgm:prSet>
      <dgm:spPr/>
    </dgm:pt>
    <dgm:pt modelId="{2C6489D6-8305-4FEB-994B-345DD47C928E}" type="pres">
      <dgm:prSet presAssocID="{5BF02E83-7E7B-43B8-86AD-3E59EC1512FD}" presName="sibTrans" presStyleCnt="0"/>
      <dgm:spPr/>
    </dgm:pt>
    <dgm:pt modelId="{401D7705-043D-481F-987D-0FCFC52AEF4A}" type="pres">
      <dgm:prSet presAssocID="{77C85F7D-68E2-40FB-B709-282608DC708F}" presName="node" presStyleLbl="node1" presStyleIdx="1" presStyleCnt="3">
        <dgm:presLayoutVars>
          <dgm:bulletEnabled val="1"/>
        </dgm:presLayoutVars>
      </dgm:prSet>
      <dgm:spPr/>
    </dgm:pt>
    <dgm:pt modelId="{B76A5056-5AF4-4FF1-9400-518BDD264319}" type="pres">
      <dgm:prSet presAssocID="{6DF0C151-E6BA-4D46-B683-1063151E6B3B}" presName="sibTrans" presStyleCnt="0"/>
      <dgm:spPr/>
    </dgm:pt>
    <dgm:pt modelId="{60026B97-487E-45E5-9577-E326AA0E8C52}" type="pres">
      <dgm:prSet presAssocID="{C6871C02-C3F2-485D-91E0-5862BBDCE096}" presName="node" presStyleLbl="node1" presStyleIdx="2" presStyleCnt="3">
        <dgm:presLayoutVars>
          <dgm:bulletEnabled val="1"/>
        </dgm:presLayoutVars>
      </dgm:prSet>
      <dgm:spPr/>
    </dgm:pt>
  </dgm:ptLst>
  <dgm:cxnLst>
    <dgm:cxn modelId="{AAF84196-BAE3-4813-BD95-72E6271B08B8}" srcId="{77C85F7D-68E2-40FB-B709-282608DC708F}" destId="{80EFFA69-D982-48E9-9F48-BB00FCE01565}" srcOrd="0" destOrd="0" parTransId="{F0A394BB-DACB-453D-A439-E231E981E52F}" sibTransId="{944023B3-C5A6-49D8-AB32-186D7F6CEF7C}"/>
    <dgm:cxn modelId="{5E9806B4-B6C4-4A0D-9852-D1A9C4A8F4DF}" srcId="{C6871C02-C3F2-485D-91E0-5862BBDCE096}" destId="{B7195C0D-8731-468B-9F02-AEF09DD7DC30}" srcOrd="0" destOrd="0" parTransId="{E1AFF789-20EF-4716-9FA3-710E7A16B4B7}" sibTransId="{C281A6CB-6583-4E3D-AD39-3C1506229E30}"/>
    <dgm:cxn modelId="{657314A5-6079-4BF1-8BDE-3AC0505BE73D}" type="presOf" srcId="{B7195C0D-8731-468B-9F02-AEF09DD7DC30}" destId="{60026B97-487E-45E5-9577-E326AA0E8C52}" srcOrd="0" destOrd="1" presId="urn:microsoft.com/office/officeart/2005/8/layout/hList6"/>
    <dgm:cxn modelId="{B44A8FCB-E434-4705-AB87-43B24F29FD11}" type="presOf" srcId="{80EFFA69-D982-48E9-9F48-BB00FCE01565}" destId="{401D7705-043D-481F-987D-0FCFC52AEF4A}" srcOrd="0" destOrd="1" presId="urn:microsoft.com/office/officeart/2005/8/layout/hList6"/>
    <dgm:cxn modelId="{1B4024C3-D41D-49A7-A997-B4191D17BF7E}" type="presOf" srcId="{C6871C02-C3F2-485D-91E0-5862BBDCE096}" destId="{60026B97-487E-45E5-9577-E326AA0E8C52}" srcOrd="0" destOrd="0" presId="urn:microsoft.com/office/officeart/2005/8/layout/hList6"/>
    <dgm:cxn modelId="{620C9455-B5FC-462A-97C1-B3163E084FE1}" srcId="{76046305-607D-4D3A-B7AE-A40B4A939B48}" destId="{45371031-D4AB-4669-8B36-6AEFE5FF4E67}" srcOrd="0" destOrd="0" parTransId="{62068DCF-BD51-4AE8-BDF6-BD70CB8953C3}" sibTransId="{51FF3F55-048A-4163-ABA4-09B8D7C1D233}"/>
    <dgm:cxn modelId="{A09DBF4D-39BA-4CE9-AE94-3C22732115A3}" srcId="{BD26AF94-3D44-47CF-A906-F34EDFB9FFFB}" destId="{77C85F7D-68E2-40FB-B709-282608DC708F}" srcOrd="1" destOrd="0" parTransId="{B5BFFB5C-93DD-41ED-9EDF-4BDC16E08C68}" sibTransId="{6DF0C151-E6BA-4D46-B683-1063151E6B3B}"/>
    <dgm:cxn modelId="{2FB4AB9A-EA0F-47F1-A699-F30B796D825B}" srcId="{BD26AF94-3D44-47CF-A906-F34EDFB9FFFB}" destId="{C6871C02-C3F2-485D-91E0-5862BBDCE096}" srcOrd="2" destOrd="0" parTransId="{B56CC858-DF28-4C9E-88E4-E16F3F9279B1}" sibTransId="{B3722134-8E6C-4945-822C-C4BD83D19BC1}"/>
    <dgm:cxn modelId="{F128317C-E62D-42A7-9AFC-00CFA29497FE}" type="presOf" srcId="{77C85F7D-68E2-40FB-B709-282608DC708F}" destId="{401D7705-043D-481F-987D-0FCFC52AEF4A}" srcOrd="0" destOrd="0" presId="urn:microsoft.com/office/officeart/2005/8/layout/hList6"/>
    <dgm:cxn modelId="{DD773CE5-63AF-4067-99D3-64CE64DCA832}" srcId="{BD26AF94-3D44-47CF-A906-F34EDFB9FFFB}" destId="{76046305-607D-4D3A-B7AE-A40B4A939B48}" srcOrd="0" destOrd="0" parTransId="{8624AB6E-6D62-41EF-99E7-80267BE28112}" sibTransId="{5BF02E83-7E7B-43B8-86AD-3E59EC1512FD}"/>
    <dgm:cxn modelId="{F6631FCA-76AC-44D1-B79B-73DF64D4787C}" type="presOf" srcId="{76046305-607D-4D3A-B7AE-A40B4A939B48}" destId="{C1682656-251E-4870-A0DD-23C6E572DA2D}" srcOrd="0" destOrd="0" presId="urn:microsoft.com/office/officeart/2005/8/layout/hList6"/>
    <dgm:cxn modelId="{01DC175E-FE6A-4AE5-925D-B4E77B1F2CAF}" type="presOf" srcId="{BD26AF94-3D44-47CF-A906-F34EDFB9FFFB}" destId="{CFFBCC43-7109-4386-B259-9417A513E61D}" srcOrd="0" destOrd="0" presId="urn:microsoft.com/office/officeart/2005/8/layout/hList6"/>
    <dgm:cxn modelId="{463C2B9A-A934-4C90-A063-8F3D80038EB1}" type="presOf" srcId="{45371031-D4AB-4669-8B36-6AEFE5FF4E67}" destId="{C1682656-251E-4870-A0DD-23C6E572DA2D}" srcOrd="0" destOrd="1" presId="urn:microsoft.com/office/officeart/2005/8/layout/hList6"/>
    <dgm:cxn modelId="{D6B5DD73-606A-4AC3-A5B9-0CCB902D390A}" type="presParOf" srcId="{CFFBCC43-7109-4386-B259-9417A513E61D}" destId="{C1682656-251E-4870-A0DD-23C6E572DA2D}" srcOrd="0" destOrd="0" presId="urn:microsoft.com/office/officeart/2005/8/layout/hList6"/>
    <dgm:cxn modelId="{50771CAF-3C0A-4150-8892-0B29F085AC8B}" type="presParOf" srcId="{CFFBCC43-7109-4386-B259-9417A513E61D}" destId="{2C6489D6-8305-4FEB-994B-345DD47C928E}" srcOrd="1" destOrd="0" presId="urn:microsoft.com/office/officeart/2005/8/layout/hList6"/>
    <dgm:cxn modelId="{F30ADF27-8630-47A6-8DA8-AAF7E876BA97}" type="presParOf" srcId="{CFFBCC43-7109-4386-B259-9417A513E61D}" destId="{401D7705-043D-481F-987D-0FCFC52AEF4A}" srcOrd="2" destOrd="0" presId="urn:microsoft.com/office/officeart/2005/8/layout/hList6"/>
    <dgm:cxn modelId="{19BA0AD0-EBAE-4758-9DEA-2F0F3DCF825F}" type="presParOf" srcId="{CFFBCC43-7109-4386-B259-9417A513E61D}" destId="{B76A5056-5AF4-4FF1-9400-518BDD264319}" srcOrd="3" destOrd="0" presId="urn:microsoft.com/office/officeart/2005/8/layout/hList6"/>
    <dgm:cxn modelId="{54DC9A90-234C-4095-86D6-766293155EA5}" type="presParOf" srcId="{CFFBCC43-7109-4386-B259-9417A513E61D}" destId="{60026B97-487E-45E5-9577-E326AA0E8C52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60A017-B5C4-4444-A157-19B4A7E86A18}">
      <dsp:nvSpPr>
        <dsp:cNvPr id="0" name=""/>
        <dsp:cNvSpPr/>
      </dsp:nvSpPr>
      <dsp:spPr>
        <a:xfrm>
          <a:off x="4740" y="216"/>
          <a:ext cx="4337053" cy="154353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sz="3100" kern="1200" dirty="0" smtClean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rPr>
            <a:t>我们现在主要的任务</a:t>
          </a:r>
          <a:r>
            <a:rPr lang="en-US" altLang="zh-CN" sz="3100" kern="1200" dirty="0" smtClean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rPr>
            <a:t>:</a:t>
          </a:r>
          <a:endParaRPr lang="en-CA" sz="3100" kern="1200" dirty="0">
            <a:solidFill>
              <a:srgbClr val="C00000"/>
            </a:solidFill>
            <a:latin typeface="微软雅黑 Light" panose="020B0502040204020203" pitchFamily="34" charset="-122"/>
            <a:ea typeface="微软雅黑 Light" panose="020B0502040204020203" pitchFamily="34" charset="-122"/>
          </a:endParaRPr>
        </a:p>
      </dsp:txBody>
      <dsp:txXfrm>
        <a:off x="49949" y="45425"/>
        <a:ext cx="4246635" cy="1453120"/>
      </dsp:txXfrm>
    </dsp:sp>
    <dsp:sp modelId="{FAC7A7F2-D04B-4C43-BA3C-234390B344CE}">
      <dsp:nvSpPr>
        <dsp:cNvPr id="0" name=""/>
        <dsp:cNvSpPr/>
      </dsp:nvSpPr>
      <dsp:spPr>
        <a:xfrm>
          <a:off x="4825" y="1736743"/>
          <a:ext cx="2081119" cy="154353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400" kern="1200" dirty="0" smtClean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rPr>
            <a:t>不是</a:t>
          </a:r>
          <a:r>
            <a:rPr lang="zh-CN" sz="2400" kern="1200" dirty="0" smtClean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rPr>
            <a:t>了解佛的境界</a:t>
          </a:r>
          <a:endParaRPr lang="en-CA" sz="2400" kern="1200" dirty="0">
            <a:solidFill>
              <a:srgbClr val="C00000"/>
            </a:solidFill>
            <a:latin typeface="微软雅黑 Light" panose="020B0502040204020203" pitchFamily="34" charset="-122"/>
            <a:ea typeface="微软雅黑 Light" panose="020B0502040204020203" pitchFamily="34" charset="-122"/>
          </a:endParaRPr>
        </a:p>
      </dsp:txBody>
      <dsp:txXfrm>
        <a:off x="50034" y="1781952"/>
        <a:ext cx="1990701" cy="1453120"/>
      </dsp:txXfrm>
    </dsp:sp>
    <dsp:sp modelId="{01AF0A86-7297-478A-9384-D5A0DE16BF80}">
      <dsp:nvSpPr>
        <dsp:cNvPr id="0" name=""/>
        <dsp:cNvSpPr/>
      </dsp:nvSpPr>
      <dsp:spPr>
        <a:xfrm>
          <a:off x="2260588" y="1736743"/>
          <a:ext cx="2081119" cy="154353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400" kern="1200" dirty="0" smtClean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rPr>
            <a:t>也不是</a:t>
          </a:r>
          <a:r>
            <a:rPr lang="zh-CN" sz="2400" kern="1200" dirty="0" smtClean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rPr>
            <a:t>证悟菩萨的境界</a:t>
          </a:r>
          <a:endParaRPr lang="en-CA" sz="2400" kern="1200" dirty="0">
            <a:solidFill>
              <a:srgbClr val="C00000"/>
            </a:solidFill>
            <a:latin typeface="微软雅黑 Light" panose="020B0502040204020203" pitchFamily="34" charset="-122"/>
            <a:ea typeface="微软雅黑 Light" panose="020B0502040204020203" pitchFamily="34" charset="-122"/>
          </a:endParaRPr>
        </a:p>
      </dsp:txBody>
      <dsp:txXfrm>
        <a:off x="2305797" y="1781952"/>
        <a:ext cx="1990701" cy="1453120"/>
      </dsp:txXfrm>
    </dsp:sp>
    <dsp:sp modelId="{9C7FAE1F-DA66-4AA4-A1E1-3E2FF03BECFF}">
      <dsp:nvSpPr>
        <dsp:cNvPr id="0" name=""/>
        <dsp:cNvSpPr/>
      </dsp:nvSpPr>
      <dsp:spPr>
        <a:xfrm>
          <a:off x="4691080" y="216"/>
          <a:ext cx="6505579" cy="154353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sz="3100" kern="1200" dirty="0" smtClean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rPr>
            <a:t>现在我们真正需要的，是推翻自己眼、耳、鼻、舌的观点</a:t>
          </a:r>
          <a:endParaRPr lang="en-CA" sz="3100" kern="1200" dirty="0">
            <a:solidFill>
              <a:srgbClr val="C00000"/>
            </a:solidFill>
            <a:latin typeface="微软雅黑 Light" panose="020B0502040204020203" pitchFamily="34" charset="-122"/>
            <a:ea typeface="微软雅黑 Light" panose="020B0502040204020203" pitchFamily="34" charset="-122"/>
          </a:endParaRPr>
        </a:p>
      </dsp:txBody>
      <dsp:txXfrm>
        <a:off x="4736289" y="45425"/>
        <a:ext cx="6415161" cy="1453120"/>
      </dsp:txXfrm>
    </dsp:sp>
    <dsp:sp modelId="{44CF7BC0-BA1D-40D1-81DD-303D29911DB4}">
      <dsp:nvSpPr>
        <dsp:cNvPr id="0" name=""/>
        <dsp:cNvSpPr/>
      </dsp:nvSpPr>
      <dsp:spPr>
        <a:xfrm>
          <a:off x="4694256" y="1736743"/>
          <a:ext cx="2079087" cy="154353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sz="1800" kern="1200" dirty="0" smtClean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rPr>
            <a:t>因为我们执着的基础是没有理由的，不牢固的，所以很容易推翻</a:t>
          </a:r>
          <a:endParaRPr lang="en-CA" sz="1800" kern="1200" dirty="0">
            <a:solidFill>
              <a:srgbClr val="C00000"/>
            </a:solidFill>
            <a:latin typeface="微软雅黑 Light" panose="020B0502040204020203" pitchFamily="34" charset="-122"/>
            <a:ea typeface="微软雅黑 Light" panose="020B0502040204020203" pitchFamily="34" charset="-122"/>
          </a:endParaRPr>
        </a:p>
      </dsp:txBody>
      <dsp:txXfrm>
        <a:off x="4739465" y="1781952"/>
        <a:ext cx="1988669" cy="1453120"/>
      </dsp:txXfrm>
    </dsp:sp>
    <dsp:sp modelId="{7BFE0701-C12B-4CDB-ADF7-9CA6822F2431}">
      <dsp:nvSpPr>
        <dsp:cNvPr id="0" name=""/>
        <dsp:cNvSpPr/>
      </dsp:nvSpPr>
      <dsp:spPr>
        <a:xfrm>
          <a:off x="6962803" y="1736743"/>
          <a:ext cx="4215862" cy="154353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sz="4400" kern="1200" dirty="0" smtClean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rPr>
            <a:t>推翻的方法：</a:t>
          </a:r>
          <a:endParaRPr lang="en-CA" sz="4400" kern="1200" dirty="0">
            <a:solidFill>
              <a:srgbClr val="C00000"/>
            </a:solidFill>
            <a:latin typeface="微软雅黑 Light" panose="020B0502040204020203" pitchFamily="34" charset="-122"/>
            <a:ea typeface="微软雅黑 Light" panose="020B0502040204020203" pitchFamily="34" charset="-122"/>
          </a:endParaRPr>
        </a:p>
      </dsp:txBody>
      <dsp:txXfrm>
        <a:off x="7008012" y="1781952"/>
        <a:ext cx="4125444" cy="1453120"/>
      </dsp:txXfrm>
    </dsp:sp>
    <dsp:sp modelId="{22B1F7F1-4C53-483C-9910-342D930C0F48}">
      <dsp:nvSpPr>
        <dsp:cNvPr id="0" name=""/>
        <dsp:cNvSpPr/>
      </dsp:nvSpPr>
      <dsp:spPr>
        <a:xfrm>
          <a:off x="6947987" y="3473270"/>
          <a:ext cx="2079087" cy="154353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sz="2400" b="1" kern="1200" dirty="0" smtClean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rPr>
            <a:t>抉择外在的物质世界如梦如幻</a:t>
          </a:r>
          <a:endParaRPr lang="en-CA" sz="2400" b="1" kern="1200" dirty="0">
            <a:solidFill>
              <a:srgbClr val="C00000"/>
            </a:solidFill>
            <a:latin typeface="微软雅黑 Light" panose="020B0502040204020203" pitchFamily="34" charset="-122"/>
            <a:ea typeface="微软雅黑 Light" panose="020B0502040204020203" pitchFamily="34" charset="-122"/>
          </a:endParaRPr>
        </a:p>
      </dsp:txBody>
      <dsp:txXfrm>
        <a:off x="6993196" y="3518479"/>
        <a:ext cx="1988669" cy="1453120"/>
      </dsp:txXfrm>
    </dsp:sp>
    <dsp:sp modelId="{EFEA58E0-EC86-47EF-BAA8-34390004FC4B}">
      <dsp:nvSpPr>
        <dsp:cNvPr id="0" name=""/>
        <dsp:cNvSpPr/>
      </dsp:nvSpPr>
      <dsp:spPr>
        <a:xfrm>
          <a:off x="9114395" y="3473270"/>
          <a:ext cx="2079087" cy="154353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sz="2400" b="1" kern="1200" dirty="0" smtClean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rPr>
            <a:t>抉择内在的精神世界无实有</a:t>
          </a:r>
          <a:endParaRPr lang="en-CA" sz="2400" b="1" kern="1200" dirty="0">
            <a:solidFill>
              <a:srgbClr val="C00000"/>
            </a:solidFill>
            <a:latin typeface="微软雅黑 Light" panose="020B0502040204020203" pitchFamily="34" charset="-122"/>
            <a:ea typeface="微软雅黑 Light" panose="020B0502040204020203" pitchFamily="34" charset="-122"/>
          </a:endParaRPr>
        </a:p>
      </dsp:txBody>
      <dsp:txXfrm>
        <a:off x="9159604" y="3518479"/>
        <a:ext cx="1988669" cy="14531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682656-251E-4870-A0DD-23C6E572DA2D}">
      <dsp:nvSpPr>
        <dsp:cNvPr id="0" name=""/>
        <dsp:cNvSpPr/>
      </dsp:nvSpPr>
      <dsp:spPr>
        <a:xfrm rot="16200000">
          <a:off x="440105" y="-438737"/>
          <a:ext cx="2677656" cy="3555131"/>
        </a:xfrm>
        <a:prstGeom prst="flowChartManualOperati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24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2400" bIns="0" numCol="1" spcCol="1270" anchor="t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sz="2400" b="0" kern="1200" cap="none" spc="0" dirty="0" smtClean="0">
              <a:ln w="0"/>
              <a:solidFill>
                <a:srgbClr val="C00000"/>
              </a:solidFill>
              <a:effectLst/>
              <a:latin typeface="微软雅黑 Light" panose="020B0502040204020203" pitchFamily="34" charset="-122"/>
              <a:ea typeface="微软雅黑 Light" panose="020B0502040204020203" pitchFamily="34" charset="-122"/>
            </a:rPr>
            <a:t>前提：</a:t>
          </a:r>
          <a:endParaRPr lang="en-CA" sz="2400" b="0" kern="1200" cap="none" spc="0" dirty="0">
            <a:ln w="0"/>
            <a:solidFill>
              <a:srgbClr val="C00000"/>
            </a:solidFill>
            <a:effectLst/>
            <a:latin typeface="微软雅黑 Light" panose="020B0502040204020203" pitchFamily="34" charset="-122"/>
            <a:ea typeface="微软雅黑 Light" panose="020B0502040204020203" pitchFamily="34" charset="-122"/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sz="2000" b="0" kern="1200" cap="none" spc="0" dirty="0" smtClean="0">
              <a:ln w="0"/>
              <a:solidFill>
                <a:srgbClr val="C00000"/>
              </a:solidFill>
              <a:effectLst/>
              <a:latin typeface="微软雅黑 Light" panose="020B0502040204020203" pitchFamily="34" charset="-122"/>
              <a:ea typeface="微软雅黑 Light" panose="020B0502040204020203" pitchFamily="34" charset="-122"/>
            </a:rPr>
            <a:t>具备出离心和菩提心；</a:t>
          </a:r>
          <a:endParaRPr lang="en-CA" sz="2000" b="0" kern="1200" cap="none" spc="0" dirty="0">
            <a:ln w="0"/>
            <a:solidFill>
              <a:srgbClr val="C00000"/>
            </a:solidFill>
            <a:effectLst/>
            <a:latin typeface="微软雅黑 Light" panose="020B0502040204020203" pitchFamily="34" charset="-122"/>
            <a:ea typeface="微软雅黑 Light" panose="020B0502040204020203" pitchFamily="34" charset="-122"/>
          </a:endParaRPr>
        </a:p>
      </dsp:txBody>
      <dsp:txXfrm rot="5400000">
        <a:off x="1368" y="535531"/>
        <a:ext cx="3555131" cy="1606594"/>
      </dsp:txXfrm>
    </dsp:sp>
    <dsp:sp modelId="{401D7705-043D-481F-987D-0FCFC52AEF4A}">
      <dsp:nvSpPr>
        <dsp:cNvPr id="0" name=""/>
        <dsp:cNvSpPr/>
      </dsp:nvSpPr>
      <dsp:spPr>
        <a:xfrm rot="16200000">
          <a:off x="4261871" y="-438737"/>
          <a:ext cx="2677656" cy="3555131"/>
        </a:xfrm>
        <a:prstGeom prst="flowChartManualOperati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24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2400" bIns="0" numCol="1" spcCol="1270" anchor="t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sz="2400" b="0" kern="1200" cap="none" spc="0" dirty="0" smtClean="0">
              <a:ln w="0"/>
              <a:solidFill>
                <a:srgbClr val="C00000"/>
              </a:solidFill>
              <a:effectLst/>
              <a:latin typeface="微软雅黑 Light" panose="020B0502040204020203" pitchFamily="34" charset="-122"/>
              <a:ea typeface="微软雅黑 Light" panose="020B0502040204020203" pitchFamily="34" charset="-122"/>
            </a:rPr>
            <a:t>怎么做：</a:t>
          </a:r>
          <a:endParaRPr lang="en-CA" sz="2400" b="0" kern="1200" cap="none" spc="0" dirty="0">
            <a:ln w="0"/>
            <a:solidFill>
              <a:srgbClr val="C00000"/>
            </a:solidFill>
            <a:effectLst/>
            <a:latin typeface="微软雅黑 Light" panose="020B0502040204020203" pitchFamily="34" charset="-122"/>
            <a:ea typeface="微软雅黑 Light" panose="020B0502040204020203" pitchFamily="34" charset="-122"/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sz="2000" b="0" kern="1200" cap="none" spc="0" dirty="0" smtClean="0">
              <a:ln w="0"/>
              <a:solidFill>
                <a:srgbClr val="C00000"/>
              </a:solidFill>
              <a:effectLst/>
              <a:latin typeface="微软雅黑 Light" panose="020B0502040204020203" pitchFamily="34" charset="-122"/>
              <a:ea typeface="微软雅黑 Light" panose="020B0502040204020203" pitchFamily="34" charset="-122"/>
            </a:rPr>
            <a:t>反问自心，即当心平静下来再去观察心到底是什么；</a:t>
          </a:r>
          <a:endParaRPr lang="en-CA" sz="2000" b="0" kern="1200" cap="none" spc="0" dirty="0">
            <a:ln w="0"/>
            <a:solidFill>
              <a:srgbClr val="C00000"/>
            </a:solidFill>
            <a:effectLst/>
            <a:latin typeface="微软雅黑 Light" panose="020B0502040204020203" pitchFamily="34" charset="-122"/>
            <a:ea typeface="微软雅黑 Light" panose="020B0502040204020203" pitchFamily="34" charset="-122"/>
          </a:endParaRPr>
        </a:p>
      </dsp:txBody>
      <dsp:txXfrm rot="5400000">
        <a:off x="3823134" y="535531"/>
        <a:ext cx="3555131" cy="1606594"/>
      </dsp:txXfrm>
    </dsp:sp>
    <dsp:sp modelId="{60026B97-487E-45E5-9577-E326AA0E8C52}">
      <dsp:nvSpPr>
        <dsp:cNvPr id="0" name=""/>
        <dsp:cNvSpPr/>
      </dsp:nvSpPr>
      <dsp:spPr>
        <a:xfrm rot="16200000">
          <a:off x="8083638" y="-438737"/>
          <a:ext cx="2677656" cy="3555131"/>
        </a:xfrm>
        <a:prstGeom prst="flowChartManualOperati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24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0" tIns="0" rIns="127000" bIns="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sz="2000" b="0" kern="1200" cap="none" spc="0" dirty="0" smtClean="0">
              <a:ln w="0"/>
              <a:solidFill>
                <a:srgbClr val="C00000"/>
              </a:solidFill>
              <a:effectLst/>
              <a:latin typeface="微软雅黑 Light" panose="020B0502040204020203" pitchFamily="34" charset="-122"/>
              <a:ea typeface="微软雅黑 Light" panose="020B0502040204020203" pitchFamily="34" charset="-122"/>
            </a:rPr>
            <a:t>表现：</a:t>
          </a:r>
          <a:endParaRPr lang="en-CA" sz="2000" b="0" kern="1200" cap="none" spc="0" dirty="0">
            <a:ln w="0"/>
            <a:solidFill>
              <a:srgbClr val="C00000"/>
            </a:solidFill>
            <a:effectLst/>
            <a:latin typeface="微软雅黑 Light" panose="020B0502040204020203" pitchFamily="34" charset="-122"/>
            <a:ea typeface="微软雅黑 Light" panose="020B0502040204020203" pitchFamily="34" charset="-122"/>
          </a:endParaRP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sz="1600" b="0" kern="1200" cap="none" spc="0" dirty="0" smtClean="0">
              <a:ln w="0"/>
              <a:solidFill>
                <a:srgbClr val="C00000"/>
              </a:solidFill>
              <a:effectLst/>
              <a:latin typeface="微软雅黑 Light" panose="020B0502040204020203" pitchFamily="34" charset="-122"/>
              <a:ea typeface="微软雅黑 Light" panose="020B0502040204020203" pitchFamily="34" charset="-122"/>
            </a:rPr>
            <a:t>打坐中发现“我”不存在了，甚至会有临时的害怕和恐惧的反应，很快会超越它，并在继续修学中明白“我”就是“显空无别”的。</a:t>
          </a:r>
          <a:endParaRPr lang="en-CA" sz="1600" b="0" kern="1200" cap="none" spc="0" dirty="0">
            <a:ln w="0"/>
            <a:solidFill>
              <a:srgbClr val="C00000"/>
            </a:solidFill>
            <a:effectLst/>
            <a:latin typeface="微软雅黑 Light" panose="020B0502040204020203" pitchFamily="34" charset="-122"/>
            <a:ea typeface="微软雅黑 Light" panose="020B0502040204020203" pitchFamily="34" charset="-122"/>
          </a:endParaRPr>
        </a:p>
      </dsp:txBody>
      <dsp:txXfrm rot="5400000">
        <a:off x="7644901" y="535531"/>
        <a:ext cx="3555131" cy="16065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54C6E1-AF92-4FB7-A013-0B520EBC30AE}" type="datetimeFigureOut">
              <a:rPr lang="en-US"/>
              <a:t>4/6/2016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52D9BF-D574-4807-B36C-9E2A025BE82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067921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C10850-0874-4A61-99B4-D613C5E8D9EA}" type="datetimeFigureOut">
              <a:rPr lang="en-US"/>
              <a:t>4/6/2016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11EC53-F507-411E-9ADC-FBCFECE09D3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58182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11EC53-F507-411E-9ADC-FBCFECE09D3D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641491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 bwMode="lt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68246" y="4063998"/>
            <a:ext cx="9220200" cy="10160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609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68246" y="1828800"/>
            <a:ext cx="9220200" cy="2147926"/>
          </a:xfrm>
        </p:spPr>
        <p:txBody>
          <a:bodyPr anchor="ctr">
            <a:normAutofit/>
          </a:bodyPr>
          <a:lstStyle>
            <a:lvl1pPr algn="ctr">
              <a:defRPr sz="4400" cap="all" normalizeH="0" baseline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 smtClean="0"/>
              <a:pPr/>
              <a:t>4/6/2016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0" orient="horz" pos="2160" userDrawn="1">
          <p15:clr>
            <a:srgbClr val="FBAE40"/>
          </p15:clr>
        </p15:guide>
        <p15:guide id="1" pos="3839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lternate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1115"/>
            <a:ext cx="7618016" cy="68591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sz="240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07869" y="482602"/>
            <a:ext cx="6602281" cy="5842001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7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2" indent="0">
              <a:buNone/>
              <a:defRPr sz="2700"/>
            </a:lvl5pPr>
            <a:lvl6pPr marL="3047466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21163" y="2108200"/>
            <a:ext cx="3961368" cy="4267200"/>
          </a:xfrm>
        </p:spPr>
        <p:txBody>
          <a:bodyPr>
            <a:normAutofit/>
          </a:bodyPr>
          <a:lstStyle>
            <a:lvl1pPr marL="0" indent="0">
              <a:spcBef>
                <a:spcPts val="1600"/>
              </a:spcBef>
              <a:buNone/>
              <a:defRPr sz="2000">
                <a:solidFill>
                  <a:schemeClr val="tx1"/>
                </a:solidFill>
              </a:defRPr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2" indent="0">
              <a:buNone/>
              <a:defRPr sz="1200"/>
            </a:lvl5pPr>
            <a:lvl6pPr marL="3047466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1163" y="482600"/>
            <a:ext cx="3961368" cy="1422400"/>
          </a:xfrm>
        </p:spPr>
        <p:txBody>
          <a:bodyPr anchor="b" anchorCtr="0">
            <a:normAutofit/>
          </a:bodyPr>
          <a:lstStyle>
            <a:lvl1pPr algn="l">
              <a:defRPr sz="32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 smtClean="0"/>
              <a:pPr/>
              <a:t>4/6/2016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744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 smtClean="0"/>
              <a:t>4/6/2016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2669581">
              <a:defRPr baseline="0"/>
            </a:lvl6pPr>
            <a:lvl7pPr marL="2669581">
              <a:defRPr baseline="0"/>
            </a:lvl7pPr>
            <a:lvl8pPr marL="2669581">
              <a:defRPr baseline="0"/>
            </a:lvl8pPr>
            <a:lvl9pPr marL="2669581">
              <a:defRPr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153475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 smtClean="0"/>
              <a:t>4/6/2016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163" y="685800"/>
            <a:ext cx="9040045" cy="5588002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40043" y="685800"/>
            <a:ext cx="1843982" cy="558800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991763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 smtClean="0"/>
              <a:t>4/6/2016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t>‹#›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163" y="1803401"/>
            <a:ext cx="10360501" cy="4470400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163" y="482600"/>
            <a:ext cx="10360501" cy="1219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264308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 smtClean="0"/>
              <a:t>4/6/2016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8883" y="3632200"/>
            <a:ext cx="9751060" cy="1016000"/>
          </a:xfrm>
        </p:spPr>
        <p:txBody>
          <a:bodyPr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60949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8883" y="1524002"/>
            <a:ext cx="9751060" cy="1992597"/>
          </a:xfrm>
        </p:spPr>
        <p:txBody>
          <a:bodyPr anchor="b" anchorCtr="0">
            <a:noAutofit/>
          </a:bodyPr>
          <a:lstStyle>
            <a:lvl1pPr algn="ctr">
              <a:defRPr sz="4400" b="0" cap="all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638904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 smtClean="0"/>
              <a:t>4/6/2016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t>‹#›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7559" y="1803401"/>
            <a:ext cx="4977104" cy="4470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 marL="2669581">
              <a:defRPr sz="1400" baseline="0"/>
            </a:lvl6pPr>
            <a:lvl7pPr marL="2669581">
              <a:defRPr sz="1400" baseline="0"/>
            </a:lvl7pPr>
            <a:lvl8pPr marL="2669581">
              <a:defRPr sz="1400" baseline="0"/>
            </a:lvl8pPr>
            <a:lvl9pPr marL="2669581">
              <a:defRPr sz="14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162" y="1803401"/>
            <a:ext cx="4977104" cy="4470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400"/>
            </a:lvl6pPr>
            <a:lvl7pPr marL="2669581">
              <a:defRPr sz="1400"/>
            </a:lvl7pPr>
            <a:lvl8pPr marL="2669581">
              <a:defRPr sz="1400"/>
            </a:lvl8pPr>
            <a:lvl9pPr marL="2669581"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163" y="482600"/>
            <a:ext cx="10360501" cy="1219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40658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 smtClean="0"/>
              <a:t>4/6/2016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7559" y="2717800"/>
            <a:ext cx="4977104" cy="35560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 marL="2669581">
              <a:defRPr sz="1400"/>
            </a:lvl6pPr>
            <a:lvl7pPr marL="2669581">
              <a:defRPr sz="1400"/>
            </a:lvl7pPr>
            <a:lvl8pPr marL="2669581">
              <a:defRPr sz="1400" baseline="0"/>
            </a:lvl8pPr>
            <a:lvl9pPr marL="2669581">
              <a:defRPr sz="14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7559" y="1803400"/>
            <a:ext cx="4977104" cy="9144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800" b="0">
                <a:solidFill>
                  <a:schemeClr val="tx1"/>
                </a:solidFill>
              </a:defRPr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2" indent="0">
              <a:buNone/>
              <a:defRPr sz="2100" b="1"/>
            </a:lvl5pPr>
            <a:lvl6pPr marL="3047466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162" y="2717800"/>
            <a:ext cx="4977104" cy="35560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 marL="2669581">
              <a:defRPr sz="1400"/>
            </a:lvl6pPr>
            <a:lvl7pPr marL="2669581">
              <a:defRPr sz="1400"/>
            </a:lvl7pPr>
            <a:lvl8pPr marL="2669581">
              <a:defRPr sz="1400"/>
            </a:lvl8pPr>
            <a:lvl9pPr marL="2669581"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162" y="1803400"/>
            <a:ext cx="4977104" cy="9144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800" b="0">
                <a:solidFill>
                  <a:schemeClr val="tx1"/>
                </a:solidFill>
              </a:defRPr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2" indent="0">
              <a:buNone/>
              <a:defRPr sz="2100" b="1"/>
            </a:lvl5pPr>
            <a:lvl6pPr marL="3047466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163" y="482600"/>
            <a:ext cx="10360501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561680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 smtClean="0"/>
              <a:t>4/6/2016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163" y="482600"/>
            <a:ext cx="10360501" cy="1219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469684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 smtClean="0"/>
              <a:pPr/>
              <a:t>4/6/2016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342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0" y="-1115"/>
            <a:ext cx="7618016" cy="68591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sz="2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white">
          <a:xfrm>
            <a:off x="507868" y="482602"/>
            <a:ext cx="6602280" cy="584200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21163" y="2108200"/>
            <a:ext cx="3961368" cy="426720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1600"/>
              </a:spcBef>
              <a:buNone/>
              <a:defRPr sz="2000">
                <a:solidFill>
                  <a:schemeClr val="tx1"/>
                </a:solidFill>
              </a:defRPr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2" indent="0">
              <a:buNone/>
              <a:defRPr sz="1200"/>
            </a:lvl5pPr>
            <a:lvl6pPr marL="3047466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1163" y="482600"/>
            <a:ext cx="3961368" cy="1422400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 smtClean="0"/>
              <a:pPr/>
              <a:t>4/6/2016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311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1115"/>
            <a:ext cx="6093594" cy="68591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sz="240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07870" y="482601"/>
            <a:ext cx="5077859" cy="5862706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7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2" indent="0">
              <a:buNone/>
              <a:defRPr sz="2700"/>
            </a:lvl5pPr>
            <a:lvl6pPr marL="3047466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99134" y="3733800"/>
            <a:ext cx="5180251" cy="1727200"/>
          </a:xfrm>
        </p:spPr>
        <p:txBody>
          <a:bodyPr>
            <a:normAutofit/>
          </a:bodyPr>
          <a:lstStyle>
            <a:lvl1pPr marL="0" indent="0">
              <a:spcBef>
                <a:spcPts val="1600"/>
              </a:spcBef>
              <a:buNone/>
              <a:defRPr sz="2000">
                <a:solidFill>
                  <a:schemeClr val="tx1"/>
                </a:solidFill>
              </a:defRPr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2" indent="0">
              <a:buNone/>
              <a:defRPr sz="1200"/>
            </a:lvl5pPr>
            <a:lvl6pPr marL="3047466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9134" y="1905000"/>
            <a:ext cx="5180251" cy="1727200"/>
          </a:xfrm>
        </p:spPr>
        <p:txBody>
          <a:bodyPr anchor="b" anchorCtr="0">
            <a:normAutofit/>
          </a:bodyPr>
          <a:lstStyle>
            <a:lvl1pPr algn="l">
              <a:defRPr sz="32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 smtClean="0"/>
              <a:pPr/>
              <a:t>4/6/2016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990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735324" y="6375400"/>
            <a:ext cx="1422030" cy="195072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3B9B9059-F1D6-41D0-95CF-D21CAA096B3A}" type="datetimeFigureOut">
              <a:rPr lang="en-US" smtClean="0"/>
              <a:pPr/>
              <a:t>4/6/2016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163" y="6375400"/>
            <a:ext cx="7414869" cy="195072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41760" y="6375400"/>
            <a:ext cx="832903" cy="195072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E5FD5434-F838-4DD4-A17B-1CB1A1850DF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163" y="1803401"/>
            <a:ext cx="10360501" cy="4470400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163" y="482600"/>
            <a:ext cx="10360501" cy="1219200"/>
          </a:xfrm>
          <a:prstGeom prst="rect">
            <a:avLst/>
          </a:prstGeom>
          <a:effectLst/>
        </p:spPr>
        <p:txBody>
          <a:bodyPr vert="horz" lIns="121899" tIns="60949" rIns="121899" bIns="60949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299488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  <p:sldLayoutId id="2147483747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1218987" rtl="0" eaLnBrk="1" latinLnBrk="0" hangingPunct="1">
        <a:lnSpc>
          <a:spcPct val="8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1218987" rtl="0" eaLnBrk="1" latinLnBrk="0" hangingPunct="1">
        <a:lnSpc>
          <a:spcPct val="90000"/>
        </a:lnSpc>
        <a:spcBef>
          <a:spcPts val="1600"/>
        </a:spcBef>
        <a:buClr>
          <a:schemeClr val="accent1"/>
        </a:buClr>
        <a:buSzPct val="90000"/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90000"/>
        <a:buFont typeface="Cambria" pitchFamily="18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100000"/>
        <a:buFont typeface="Cambria" pitchFamily="18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99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100000"/>
        <a:buFont typeface="Cambria" pitchFamily="18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59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100000"/>
        <a:buFont typeface="Cambria" pitchFamily="18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2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6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8012" y="20053"/>
            <a:ext cx="2895600" cy="36813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ounded Rectangle 2"/>
          <p:cNvSpPr/>
          <p:nvPr/>
        </p:nvSpPr>
        <p:spPr>
          <a:xfrm>
            <a:off x="2322512" y="3886200"/>
            <a:ext cx="7086600" cy="2743200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sym typeface="Arial" panose="020B0604020202020204" pitchFamily="34" charset="0"/>
              </a:rPr>
              <a:t>顶礼本师释迦牟尼佛</a:t>
            </a:r>
            <a:r>
              <a:rPr lang="zh-CN" altLang="en-US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sym typeface="Arial" panose="020B0604020202020204" pitchFamily="34" charset="0"/>
              </a:rPr>
              <a:t>！顶</a:t>
            </a:r>
            <a:r>
              <a:rPr lang="zh-CN" altLang="en-US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sym typeface="Arial" panose="020B0604020202020204" pitchFamily="34" charset="0"/>
              </a:rPr>
              <a:t>礼文殊智慧勇识！</a:t>
            </a:r>
            <a:br>
              <a:rPr lang="zh-CN" altLang="en-US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sym typeface="Arial" panose="020B0604020202020204" pitchFamily="34" charset="0"/>
              </a:rPr>
            </a:br>
            <a:r>
              <a:rPr lang="zh-CN" altLang="en-US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sym typeface="Arial" panose="020B0604020202020204" pitchFamily="34" charset="0"/>
              </a:rPr>
              <a:t>顶礼传承大恩上师！</a:t>
            </a:r>
            <a:br>
              <a:rPr lang="zh-CN" altLang="en-US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sym typeface="Arial" panose="020B0604020202020204" pitchFamily="34" charset="0"/>
              </a:rPr>
            </a:br>
            <a:r>
              <a:rPr lang="zh-CN" altLang="en-US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sym typeface="Arial" panose="020B0604020202020204" pitchFamily="34" charset="0"/>
              </a:rPr>
              <a:t/>
            </a:r>
            <a:br>
              <a:rPr lang="zh-CN" altLang="en-US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sym typeface="Arial" panose="020B0604020202020204" pitchFamily="34" charset="0"/>
              </a:rPr>
            </a:br>
            <a:r>
              <a:rPr lang="zh-CN" altLang="en-US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sym typeface="Arial" panose="020B0604020202020204" pitchFamily="34" charset="0"/>
              </a:rPr>
              <a:t>无上甚深微妙法  百千万劫难遭遇</a:t>
            </a:r>
            <a:br>
              <a:rPr lang="zh-CN" altLang="en-US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sym typeface="Arial" panose="020B0604020202020204" pitchFamily="34" charset="0"/>
              </a:rPr>
            </a:br>
            <a:r>
              <a:rPr lang="zh-CN" altLang="en-US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sym typeface="Arial" panose="020B0604020202020204" pitchFamily="34" charset="0"/>
              </a:rPr>
              <a:t>我今见闻得受持  愿解如来真实义</a:t>
            </a:r>
            <a:br>
              <a:rPr lang="zh-CN" altLang="en-US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sym typeface="Arial" panose="020B0604020202020204" pitchFamily="34" charset="0"/>
              </a:rPr>
            </a:br>
            <a:r>
              <a:rPr lang="zh-CN" altLang="en-US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sym typeface="Arial" panose="020B0604020202020204" pitchFamily="34" charset="0"/>
              </a:rPr>
              <a:t/>
            </a:r>
            <a:br>
              <a:rPr lang="zh-CN" altLang="en-US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sym typeface="Arial" panose="020B0604020202020204" pitchFamily="34" charset="0"/>
              </a:rPr>
            </a:br>
            <a:r>
              <a:rPr lang="zh-CN" altLang="en-US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sym typeface="Arial" panose="020B0604020202020204" pitchFamily="34" charset="0"/>
              </a:rPr>
              <a:t>为度化一切众生，请大家发无上殊胜的菩提心！</a:t>
            </a:r>
            <a:endParaRPr lang="en-CA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376009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14163" y="482600"/>
            <a:ext cx="10360501" cy="812800"/>
          </a:xfrm>
        </p:spPr>
        <p:txBody>
          <a:bodyPr/>
          <a:lstStyle/>
          <a:p>
            <a:r>
              <a:rPr lang="zh-CN" altLang="en-US" dirty="0" smtClean="0">
                <a:solidFill>
                  <a:srgbClr val="FFC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问题讨论</a:t>
            </a:r>
            <a:endParaRPr lang="en-CA" dirty="0">
              <a:solidFill>
                <a:srgbClr val="FFC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14163" y="1752600"/>
            <a:ext cx="10360501" cy="4876800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zh-CN" altLang="en-US" sz="29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上师说有哪三种人？作为凡夫，在世俗谛中，目前我们最主要的任务什么呢</a:t>
            </a:r>
            <a:r>
              <a:rPr lang="zh-CN" altLang="en-US" sz="29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？</a:t>
            </a:r>
            <a:endParaRPr lang="en-US" altLang="zh-CN" sz="29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zh-CN" altLang="en-US" sz="29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上师分别从物质和精神层面给予了讲解。如何抉择外在的物质世界如幻如梦？谈谈你对物质世界如幻如梦理解和感悟。</a:t>
            </a:r>
          </a:p>
          <a:p>
            <a:pPr lvl="2">
              <a:lnSpc>
                <a:spcPct val="120000"/>
              </a:lnSpc>
            </a:pPr>
            <a:r>
              <a:rPr lang="zh-CN" altLang="en-US" sz="29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物质存在吗</a:t>
            </a:r>
            <a:r>
              <a:rPr lang="en-US" altLang="zh-CN" sz="29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?</a:t>
            </a:r>
          </a:p>
          <a:p>
            <a:pPr lvl="2">
              <a:lnSpc>
                <a:spcPct val="120000"/>
              </a:lnSpc>
            </a:pPr>
            <a:r>
              <a:rPr lang="zh-CN" altLang="en-US" sz="29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当下是不是梦境</a:t>
            </a:r>
            <a:r>
              <a:rPr lang="en-US" altLang="zh-CN" sz="29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?</a:t>
            </a:r>
          </a:p>
          <a:p>
            <a:pPr lvl="2">
              <a:lnSpc>
                <a:spcPct val="120000"/>
              </a:lnSpc>
            </a:pPr>
            <a:r>
              <a:rPr lang="zh-CN" altLang="en-US" sz="29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物质的本体是什么</a:t>
            </a:r>
            <a:r>
              <a:rPr lang="en-US" altLang="zh-CN" sz="29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?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zh-CN" altLang="en-US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精神世界本来就是不可见的，为什么还要抉择其无实有？如何抉择内在的精神世界无实有？意识（或心）的本性究竟是什么呢？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zh-CN" altLang="en-US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“空性和现象从来就不矛盾”，你对二谛双运的怎样理解？上师开示的实修方法是什么？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zh-CN" altLang="en-US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自己是否期待证悟空</a:t>
            </a:r>
            <a:r>
              <a:rPr lang="zh-CN" altLang="en-US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性</a:t>
            </a:r>
            <a:r>
              <a:rPr lang="zh-CN" altLang="en-US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？证</a:t>
            </a:r>
            <a:r>
              <a:rPr lang="zh-CN" altLang="en-US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悟空性的目的是什么</a:t>
            </a:r>
            <a:r>
              <a:rPr lang="zh-CN" altLang="en-US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？证悟空性的目的不是什么？</a:t>
            </a:r>
            <a:endParaRPr lang="zh-CN" altLang="en-US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70602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242367" y="2367858"/>
            <a:ext cx="8946458" cy="1133236"/>
          </a:xfrm>
        </p:spPr>
        <p:txBody>
          <a:bodyPr>
            <a:normAutofit/>
          </a:bodyPr>
          <a:lstStyle/>
          <a:p>
            <a:r>
              <a:rPr lang="zh-CN" altLang="en-US" sz="3999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二谛：开启中观门扉之钥匙</a:t>
            </a:r>
            <a:endParaRPr lang="en-US" sz="3999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812" y="1882892"/>
            <a:ext cx="3242366" cy="3242366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sp>
        <p:nvSpPr>
          <p:cNvPr id="3" name="Rectangle 2"/>
          <p:cNvSpPr/>
          <p:nvPr/>
        </p:nvSpPr>
        <p:spPr>
          <a:xfrm>
            <a:off x="3242366" y="4267200"/>
            <a:ext cx="8946459" cy="646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3599" dirty="0">
                <a:latin typeface="微软雅黑" panose="020B0503020204020204" pitchFamily="34" charset="-122"/>
                <a:ea typeface="微软雅黑" panose="020B0503020204020204" pitchFamily="34" charset="-122"/>
              </a:rPr>
              <a:t>重点回</a:t>
            </a:r>
            <a:r>
              <a:rPr lang="zh-CN" altLang="en-US" sz="3599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顾 </a:t>
            </a:r>
            <a:r>
              <a:rPr lang="zh-CN" altLang="en-US" sz="3599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（下）</a:t>
            </a:r>
            <a:endParaRPr lang="en-CA" sz="3599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1416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381000"/>
            <a:ext cx="10360501" cy="787400"/>
          </a:xfrm>
        </p:spPr>
        <p:txBody>
          <a:bodyPr/>
          <a:lstStyle/>
          <a:p>
            <a:r>
              <a:rPr lang="zh-CN" altLang="en-US" dirty="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本</a:t>
            </a:r>
            <a:r>
              <a:rPr lang="zh-CN" altLang="en-US" dirty="0" smtClean="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课</a:t>
            </a:r>
            <a:r>
              <a:rPr lang="zh-CN" altLang="en-US" dirty="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提纲</a:t>
            </a:r>
            <a:endParaRPr lang="en-CA" b="0" dirty="0">
              <a:solidFill>
                <a:srgbClr val="FFC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Vertical Scroll 5"/>
          <p:cNvSpPr/>
          <p:nvPr/>
        </p:nvSpPr>
        <p:spPr>
          <a:xfrm>
            <a:off x="1141412" y="1803401"/>
            <a:ext cx="4495800" cy="4394200"/>
          </a:xfrm>
          <a:prstGeom prst="verticalScroll">
            <a:avLst/>
          </a:prstGeom>
          <a:solidFill>
            <a:schemeClr val="tx1"/>
          </a:solidFill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Clr>
                <a:srgbClr val="C00000"/>
              </a:buClr>
            </a:pPr>
            <a:r>
              <a:rPr lang="zh-CN" altLang="en-US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概述</a:t>
            </a:r>
            <a:endParaRPr lang="en-US" altLang="zh-CN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>
              <a:buClr>
                <a:srgbClr val="C00000"/>
              </a:buClr>
            </a:pPr>
            <a:r>
              <a:rPr lang="zh-CN" altLang="en-US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中观的分别</a:t>
            </a:r>
            <a:endParaRPr lang="en-US" altLang="zh-CN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lvl="1">
              <a:buClr>
                <a:srgbClr val="C00000"/>
              </a:buClr>
            </a:pPr>
            <a:r>
              <a:rPr lang="zh-CN" altLang="en-US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分开二谛的必要性</a:t>
            </a:r>
            <a:endParaRPr lang="en-US" altLang="zh-CN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lvl="1">
              <a:buClr>
                <a:srgbClr val="C00000"/>
              </a:buClr>
            </a:pPr>
            <a:r>
              <a:rPr lang="zh-CN" altLang="en-US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学习二谛的重要性</a:t>
            </a:r>
            <a:endParaRPr lang="en-US" altLang="zh-CN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>
              <a:buClr>
                <a:srgbClr val="C00000"/>
              </a:buClr>
            </a:pPr>
            <a:r>
              <a:rPr lang="zh-CN" altLang="en-US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中观及二谛的含义</a:t>
            </a:r>
            <a:endParaRPr lang="en-US" altLang="zh-CN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>
              <a:buClr>
                <a:srgbClr val="C00000"/>
              </a:buClr>
            </a:pPr>
            <a:r>
              <a:rPr lang="zh-CN" altLang="en-US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中观的含义</a:t>
            </a:r>
            <a:endParaRPr lang="en-US" altLang="zh-CN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lvl="1">
              <a:buClr>
                <a:srgbClr val="C00000"/>
              </a:buClr>
            </a:pPr>
            <a:r>
              <a:rPr lang="zh-CN" altLang="en-US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胜义谛和世俗谛的含义</a:t>
            </a:r>
            <a:endParaRPr lang="en-US" altLang="zh-CN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>
              <a:buClr>
                <a:srgbClr val="C00000"/>
              </a:buClr>
            </a:pPr>
            <a:r>
              <a:rPr lang="zh-CN" altLang="en-US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两个世界如何取舍</a:t>
            </a:r>
            <a:endParaRPr lang="en-US" altLang="zh-CN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Vertical Scroll 7"/>
          <p:cNvSpPr/>
          <p:nvPr/>
        </p:nvSpPr>
        <p:spPr>
          <a:xfrm>
            <a:off x="6323012" y="1803401"/>
            <a:ext cx="4495800" cy="4394200"/>
          </a:xfrm>
          <a:prstGeom prst="verticalScroll">
            <a:avLst/>
          </a:prstGeom>
          <a:solidFill>
            <a:schemeClr val="tx1"/>
          </a:solidFill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Clr>
                <a:srgbClr val="C00000"/>
              </a:buClr>
            </a:pPr>
            <a:r>
              <a:rPr lang="zh-CN" altLang="en-US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世俗谛为何如幻如梦</a:t>
            </a:r>
            <a:endParaRPr lang="en-US" altLang="zh-CN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>
              <a:buClr>
                <a:srgbClr val="C00000"/>
              </a:buClr>
            </a:pPr>
            <a:r>
              <a:rPr lang="zh-CN" altLang="en-US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抉择外在的世界如幻如梦</a:t>
            </a:r>
            <a:endParaRPr lang="en-US" altLang="zh-CN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lvl="1">
              <a:buClr>
                <a:srgbClr val="C00000"/>
              </a:buClr>
            </a:pPr>
            <a:r>
              <a:rPr lang="zh-CN" altLang="en-US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抉择内在的精神世界无实有</a:t>
            </a:r>
            <a:endParaRPr lang="en-US" altLang="zh-CN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>
              <a:buClr>
                <a:srgbClr val="C00000"/>
              </a:buClr>
            </a:pPr>
            <a:r>
              <a:rPr lang="zh-CN" altLang="en-US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二谛双运</a:t>
            </a:r>
            <a:endParaRPr lang="en-US" altLang="zh-CN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buClr>
                <a:srgbClr val="C00000"/>
              </a:buClr>
            </a:pPr>
            <a:r>
              <a:rPr lang="zh-CN" altLang="en-US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证悟空性的目的</a:t>
            </a:r>
            <a:endParaRPr lang="en-US" altLang="zh-CN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9723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9412" y="152400"/>
            <a:ext cx="10324277" cy="787400"/>
          </a:xfrm>
        </p:spPr>
        <p:txBody>
          <a:bodyPr/>
          <a:lstStyle/>
          <a:p>
            <a:r>
              <a:rPr lang="zh-CN" altLang="en-US" dirty="0" smtClean="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世俗谛为何如幻如梦</a:t>
            </a:r>
            <a:endParaRPr lang="en-CA" b="0" dirty="0">
              <a:solidFill>
                <a:srgbClr val="FFC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156771445"/>
              </p:ext>
            </p:extLst>
          </p:nvPr>
        </p:nvGraphicFramePr>
        <p:xfrm>
          <a:off x="608012" y="1536174"/>
          <a:ext cx="11201400" cy="50170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800845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189669" y="351359"/>
            <a:ext cx="4876800" cy="1543538"/>
            <a:chOff x="5365351" y="-486625"/>
            <a:chExt cx="6505579" cy="1543538"/>
          </a:xfrm>
        </p:grpSpPr>
        <p:sp>
          <p:nvSpPr>
            <p:cNvPr id="6" name="Rounded Rectangle 5"/>
            <p:cNvSpPr/>
            <p:nvPr/>
          </p:nvSpPr>
          <p:spPr>
            <a:xfrm>
              <a:off x="5365351" y="-486625"/>
              <a:ext cx="6505579" cy="154353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Rounded Rectangle 4"/>
            <p:cNvSpPr/>
            <p:nvPr/>
          </p:nvSpPr>
          <p:spPr>
            <a:xfrm>
              <a:off x="5410560" y="-450530"/>
              <a:ext cx="6415161" cy="145312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8110" tIns="118110" rIns="118110" bIns="118110" numCol="1" spcCol="1270" anchor="ctr" anchorCtr="0">
              <a:noAutofit/>
            </a:bodyPr>
            <a:lstStyle/>
            <a:p>
              <a:pPr marL="342900" lvl="0" indent="-342900" defTabSz="13779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Char char="•"/>
              </a:pPr>
              <a:r>
                <a:rPr lang="zh-CN" altLang="en-US" sz="2000" dirty="0">
                  <a:solidFill>
                    <a:srgbClr val="C00000"/>
                  </a:solidFill>
                  <a:latin typeface="微软雅黑 Light" panose="020B0502040204020203" pitchFamily="34" charset="-122"/>
                  <a:ea typeface="微软雅黑 Light" panose="020B0502040204020203" pitchFamily="34" charset="-122"/>
                </a:rPr>
                <a:t>我</a:t>
              </a:r>
              <a:r>
                <a:rPr lang="zh-CN" altLang="en-US" sz="2000" dirty="0" smtClean="0">
                  <a:solidFill>
                    <a:srgbClr val="C00000"/>
                  </a:solidFill>
                  <a:latin typeface="微软雅黑 Light" panose="020B0502040204020203" pitchFamily="34" charset="-122"/>
                  <a:ea typeface="微软雅黑 Light" panose="020B0502040204020203" pitchFamily="34" charset="-122"/>
                </a:rPr>
                <a:t>们刚出生时就执着我的存在，继而就有了我所的存在</a:t>
              </a:r>
              <a:endParaRPr lang="en-US" altLang="zh-CN" sz="20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endParaRPr>
            </a:p>
            <a:p>
              <a:pPr marL="342900" lvl="0" indent="-342900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Char char="•"/>
              </a:pPr>
              <a:r>
                <a:rPr lang="zh-CN" altLang="en-US" sz="2000" kern="100" dirty="0">
                  <a:solidFill>
                    <a:srgbClr val="C00000"/>
                  </a:solidFill>
                  <a:latin typeface="微软雅黑 Light" panose="020B0502040204020203" pitchFamily="34" charset="-122"/>
                  <a:ea typeface="微软雅黑 Light" panose="020B0502040204020203" pitchFamily="34" charset="-122"/>
                  <a:cs typeface="Times New Roman" panose="02020603050405020304" pitchFamily="18" charset="0"/>
                </a:rPr>
                <a:t>我们从未想过我及我所的存在有无证据，而是不假思索地接受了这种观点</a:t>
              </a:r>
              <a:endParaRPr lang="en-CA" sz="2000" kern="12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6932612" y="342245"/>
            <a:ext cx="4876800" cy="1543538"/>
            <a:chOff x="4734170" y="-8898"/>
            <a:chExt cx="6505579" cy="1543538"/>
          </a:xfrm>
        </p:grpSpPr>
        <p:sp>
          <p:nvSpPr>
            <p:cNvPr id="10" name="Rounded Rectangle 9"/>
            <p:cNvSpPr/>
            <p:nvPr/>
          </p:nvSpPr>
          <p:spPr>
            <a:xfrm>
              <a:off x="4734170" y="-8898"/>
              <a:ext cx="6505579" cy="154353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Rounded Rectangle 4"/>
            <p:cNvSpPr/>
            <p:nvPr/>
          </p:nvSpPr>
          <p:spPr>
            <a:xfrm>
              <a:off x="4736289" y="45425"/>
              <a:ext cx="6415161" cy="145312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8110" tIns="118110" rIns="118110" bIns="118110" numCol="1" spcCol="1270" anchor="ctr" anchorCtr="0">
              <a:noAutofit/>
            </a:bodyPr>
            <a:lstStyle/>
            <a:p>
              <a:pPr lvl="0" defTabSz="13779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2800" dirty="0" smtClean="0">
                  <a:solidFill>
                    <a:srgbClr val="C00000"/>
                  </a:solidFill>
                  <a:latin typeface="微软雅黑 Light" panose="020B0502040204020203" pitchFamily="34" charset="-122"/>
                  <a:ea typeface="微软雅黑 Light" panose="020B0502040204020203" pitchFamily="34" charset="-122"/>
                </a:rPr>
                <a:t>所以物质</a:t>
              </a:r>
              <a:r>
                <a:rPr lang="zh-CN" altLang="en-US" sz="2800" dirty="0">
                  <a:solidFill>
                    <a:srgbClr val="C00000"/>
                  </a:solidFill>
                  <a:latin typeface="微软雅黑 Light" panose="020B0502040204020203" pitchFamily="34" charset="-122"/>
                  <a:ea typeface="微软雅黑 Light" panose="020B0502040204020203" pitchFamily="34" charset="-122"/>
                </a:rPr>
                <a:t>世</a:t>
              </a:r>
              <a:r>
                <a:rPr lang="zh-CN" altLang="en-US" sz="2800" dirty="0" smtClean="0">
                  <a:solidFill>
                    <a:srgbClr val="C00000"/>
                  </a:solidFill>
                  <a:latin typeface="微软雅黑 Light" panose="020B0502040204020203" pitchFamily="34" charset="-122"/>
                  <a:ea typeface="微软雅黑 Light" panose="020B0502040204020203" pitchFamily="34" charset="-122"/>
                </a:rPr>
                <a:t>界的实在性仅仅来自于我们的感觉</a:t>
              </a:r>
              <a:endParaRPr lang="en-CA" sz="2800" kern="12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endParaRPr>
            </a:p>
          </p:txBody>
        </p:sp>
      </p:grpSp>
      <p:sp>
        <p:nvSpPr>
          <p:cNvPr id="12" name="Right Arrow 11"/>
          <p:cNvSpPr/>
          <p:nvPr/>
        </p:nvSpPr>
        <p:spPr>
          <a:xfrm>
            <a:off x="6241014" y="883409"/>
            <a:ext cx="533400" cy="533400"/>
          </a:xfrm>
          <a:prstGeom prst="rightArrow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89669" y="2211646"/>
            <a:ext cx="4876800" cy="1295400"/>
            <a:chOff x="4691080" y="216"/>
            <a:chExt cx="6505579" cy="1543538"/>
          </a:xfrm>
        </p:grpSpPr>
        <p:sp>
          <p:nvSpPr>
            <p:cNvPr id="14" name="Rounded Rectangle 13"/>
            <p:cNvSpPr/>
            <p:nvPr/>
          </p:nvSpPr>
          <p:spPr>
            <a:xfrm>
              <a:off x="4691080" y="216"/>
              <a:ext cx="6505579" cy="154353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Rounded Rectangle 4"/>
            <p:cNvSpPr/>
            <p:nvPr/>
          </p:nvSpPr>
          <p:spPr>
            <a:xfrm>
              <a:off x="4736289" y="45425"/>
              <a:ext cx="6415161" cy="145312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8110" tIns="118110" rIns="118110" bIns="118110" numCol="1" spcCol="1270" anchor="ctr" anchorCtr="0">
              <a:noAutofit/>
            </a:bodyPr>
            <a:lstStyle/>
            <a:p>
              <a:r>
                <a:rPr lang="zh-CN" altLang="en-US" dirty="0">
                  <a:solidFill>
                    <a:srgbClr val="C00000"/>
                  </a:solidFill>
                  <a:latin typeface="微软雅黑 Light" panose="020B0502040204020203" pitchFamily="34" charset="-122"/>
                  <a:ea typeface="微软雅黑 Light" panose="020B0502040204020203" pitchFamily="34" charset="-122"/>
                </a:rPr>
                <a:t>“物质存在”的证据最终是来自</a:t>
              </a:r>
              <a:r>
                <a:rPr lang="zh-CN" altLang="en-US" dirty="0" smtClean="0">
                  <a:solidFill>
                    <a:srgbClr val="C00000"/>
                  </a:solidFill>
                  <a:latin typeface="微软雅黑 Light" panose="020B0502040204020203" pitchFamily="34" charset="-122"/>
                  <a:ea typeface="微软雅黑 Light" panose="020B0502040204020203" pitchFamily="34" charset="-122"/>
                </a:rPr>
                <a:t>于眼</a:t>
              </a:r>
              <a:r>
                <a:rPr lang="zh-CN" altLang="en-US" dirty="0">
                  <a:solidFill>
                    <a:srgbClr val="C00000"/>
                  </a:solidFill>
                  <a:latin typeface="微软雅黑 Light" panose="020B0502040204020203" pitchFamily="34" charset="-122"/>
                  <a:ea typeface="微软雅黑 Light" panose="020B0502040204020203" pitchFamily="34" charset="-122"/>
                </a:rPr>
                <a:t>耳鼻舌身的，但它们是靠不住的</a:t>
              </a:r>
              <a:endParaRPr lang="en-CA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endParaRPr>
            </a:p>
          </p:txBody>
        </p:sp>
      </p:grpSp>
      <p:sp>
        <p:nvSpPr>
          <p:cNvPr id="16" name="Rounded Rectangle 15"/>
          <p:cNvSpPr/>
          <p:nvPr/>
        </p:nvSpPr>
        <p:spPr>
          <a:xfrm>
            <a:off x="6943056" y="2211646"/>
            <a:ext cx="4876800" cy="1291389"/>
          </a:xfrm>
          <a:prstGeom prst="roundRect">
            <a:avLst>
              <a:gd name="adj" fmla="val 10000"/>
            </a:avLst>
          </a:pr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anchor="ctr"/>
          <a:lstStyle/>
          <a:p>
            <a:r>
              <a:rPr lang="zh-CN" altLang="en-US" sz="28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所以我们找不到“物质存在”的证据</a:t>
            </a:r>
            <a:endParaRPr lang="en-CA" sz="28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7" name="Right Arrow 16"/>
          <p:cNvSpPr/>
          <p:nvPr/>
        </p:nvSpPr>
        <p:spPr>
          <a:xfrm>
            <a:off x="6241014" y="2590640"/>
            <a:ext cx="533400" cy="533400"/>
          </a:xfrm>
          <a:prstGeom prst="rightArrow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grpSp>
        <p:nvGrpSpPr>
          <p:cNvPr id="18" name="Group 17"/>
          <p:cNvGrpSpPr/>
          <p:nvPr/>
        </p:nvGrpSpPr>
        <p:grpSpPr>
          <a:xfrm>
            <a:off x="1170490" y="3823795"/>
            <a:ext cx="4876800" cy="1295400"/>
            <a:chOff x="4411679" y="-317571"/>
            <a:chExt cx="6505579" cy="1543538"/>
          </a:xfrm>
        </p:grpSpPr>
        <p:sp>
          <p:nvSpPr>
            <p:cNvPr id="19" name="Rounded Rectangle 18"/>
            <p:cNvSpPr/>
            <p:nvPr/>
          </p:nvSpPr>
          <p:spPr>
            <a:xfrm>
              <a:off x="4411679" y="-317571"/>
              <a:ext cx="6505579" cy="154353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Rounded Rectangle 4"/>
            <p:cNvSpPr/>
            <p:nvPr/>
          </p:nvSpPr>
          <p:spPr>
            <a:xfrm>
              <a:off x="4498276" y="-227154"/>
              <a:ext cx="6415160" cy="145312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8110" tIns="118110" rIns="118110" bIns="118110" numCol="1" spcCol="1270" anchor="ctr" anchorCtr="0">
              <a:noAutofit/>
            </a:bodyPr>
            <a:lstStyle/>
            <a:p>
              <a:pPr marL="0" lvl="1"/>
              <a:r>
                <a:rPr lang="zh-CN" altLang="en-US" sz="2800" dirty="0" smtClean="0">
                  <a:solidFill>
                    <a:srgbClr val="C00000"/>
                  </a:solidFill>
                  <a:latin typeface="微软雅黑 Light" panose="020B0502040204020203" pitchFamily="34" charset="-122"/>
                  <a:ea typeface="微软雅黑 Light" panose="020B0502040204020203" pitchFamily="34" charset="-122"/>
                </a:rPr>
                <a:t>梦境和现实</a:t>
              </a:r>
              <a:r>
                <a:rPr lang="zh-CN" altLang="en-US" sz="2800" kern="100" dirty="0">
                  <a:solidFill>
                    <a:srgbClr val="C00000"/>
                  </a:solidFill>
                  <a:latin typeface="微软雅黑 Light" panose="020B0502040204020203" pitchFamily="34" charset="-122"/>
                  <a:ea typeface="微软雅黑 Light" panose="020B0502040204020203" pitchFamily="34" charset="-122"/>
                  <a:cs typeface="Times New Roman" panose="02020603050405020304" pitchFamily="18" charset="0"/>
                </a:rPr>
                <a:t>两个世界没有本质的差别，都是虚幻</a:t>
              </a:r>
              <a:r>
                <a:rPr lang="zh-CN" altLang="en-US" sz="2800" kern="100" dirty="0" smtClean="0">
                  <a:solidFill>
                    <a:srgbClr val="C00000"/>
                  </a:solidFill>
                  <a:latin typeface="微软雅黑 Light" panose="020B0502040204020203" pitchFamily="34" charset="-122"/>
                  <a:ea typeface="微软雅黑 Light" panose="020B0502040204020203" pitchFamily="34" charset="-122"/>
                  <a:cs typeface="Times New Roman" panose="02020603050405020304" pitchFamily="18" charset="0"/>
                </a:rPr>
                <a:t>的</a:t>
              </a:r>
              <a:endParaRPr lang="en-CA" sz="2800" kern="1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21" name="Right Arrow 20"/>
          <p:cNvSpPr/>
          <p:nvPr/>
        </p:nvSpPr>
        <p:spPr>
          <a:xfrm>
            <a:off x="6241014" y="4207892"/>
            <a:ext cx="533400" cy="533400"/>
          </a:xfrm>
          <a:prstGeom prst="rightArrow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2" name="Rounded Rectangle 21"/>
          <p:cNvSpPr/>
          <p:nvPr/>
        </p:nvSpPr>
        <p:spPr>
          <a:xfrm>
            <a:off x="6969542" y="3828898"/>
            <a:ext cx="4876800" cy="1291389"/>
          </a:xfrm>
          <a:prstGeom prst="roundRect">
            <a:avLst>
              <a:gd name="adj" fmla="val 10000"/>
            </a:avLst>
          </a:pr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anchor="ctr"/>
          <a:lstStyle/>
          <a:p>
            <a:r>
              <a:rPr lang="zh-CN" altLang="en-US" sz="28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所以当下和梦境没有区别</a:t>
            </a:r>
            <a:endParaRPr lang="en-CA" sz="28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1170490" y="5453750"/>
            <a:ext cx="4876800" cy="1291389"/>
          </a:xfrm>
          <a:prstGeom prst="roundRect">
            <a:avLst>
              <a:gd name="adj" fmla="val 10000"/>
            </a:avLst>
          </a:pr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anchor="ctr"/>
          <a:lstStyle/>
          <a:p>
            <a:r>
              <a:rPr lang="zh-CN" altLang="en-US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每</a:t>
            </a:r>
            <a:r>
              <a:rPr lang="zh-CN" altLang="en-US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一种物质都可</a:t>
            </a:r>
            <a:r>
              <a:rPr lang="zh-CN" altLang="en-US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以分</a:t>
            </a:r>
            <a:r>
              <a:rPr lang="zh-CN" altLang="en-US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解，而且分到极点都会消失得无影无踪</a:t>
            </a:r>
            <a:endParaRPr lang="en-CA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24" name="Right Arrow 23"/>
          <p:cNvSpPr/>
          <p:nvPr/>
        </p:nvSpPr>
        <p:spPr>
          <a:xfrm>
            <a:off x="6253681" y="5825144"/>
            <a:ext cx="533400" cy="533400"/>
          </a:xfrm>
          <a:prstGeom prst="rightArrow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5" name="Rounded Rectangle 24"/>
          <p:cNvSpPr/>
          <p:nvPr/>
        </p:nvSpPr>
        <p:spPr>
          <a:xfrm>
            <a:off x="6993472" y="5453750"/>
            <a:ext cx="4876800" cy="1291389"/>
          </a:xfrm>
          <a:prstGeom prst="roundRect">
            <a:avLst>
              <a:gd name="adj" fmla="val 10000"/>
            </a:avLst>
          </a:pr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anchor="ctr"/>
          <a:lstStyle/>
          <a:p>
            <a:r>
              <a:rPr lang="zh-CN" altLang="en-US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一切物质都是在空性中产生，在空性中毁灭，现在也离不开空</a:t>
            </a:r>
            <a:r>
              <a:rPr lang="zh-CN" altLang="en-US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性</a:t>
            </a:r>
            <a:endParaRPr lang="en-US" altLang="zh-CN" dirty="0" smtClean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物质的“本体”不存在</a:t>
            </a:r>
            <a:endParaRPr lang="en-CA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227012" y="351360"/>
            <a:ext cx="685800" cy="6393780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3200" dirty="0">
                <a:solidFill>
                  <a:srgbClr val="FFC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抉择</a:t>
            </a:r>
            <a:endParaRPr lang="en-US" altLang="zh-CN" sz="3200" dirty="0" smtClean="0">
              <a:solidFill>
                <a:srgbClr val="FFC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3200" dirty="0" smtClean="0">
                <a:solidFill>
                  <a:srgbClr val="FFC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外</a:t>
            </a:r>
            <a:endParaRPr lang="en-US" altLang="zh-CN" sz="3200" dirty="0" smtClean="0">
              <a:solidFill>
                <a:srgbClr val="FFC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3200" dirty="0" smtClean="0">
                <a:solidFill>
                  <a:srgbClr val="FFC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在的物质世界</a:t>
            </a:r>
            <a:endParaRPr lang="en-US" altLang="zh-CN" sz="3200" dirty="0" smtClean="0">
              <a:solidFill>
                <a:srgbClr val="FFC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3200" dirty="0" smtClean="0">
                <a:solidFill>
                  <a:srgbClr val="FFC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如</a:t>
            </a:r>
            <a:endParaRPr lang="en-US" altLang="zh-CN" sz="3200" dirty="0">
              <a:solidFill>
                <a:srgbClr val="FFC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3200" dirty="0" smtClean="0">
                <a:solidFill>
                  <a:srgbClr val="FFC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幻</a:t>
            </a:r>
            <a:endParaRPr lang="en-US" altLang="zh-CN" sz="3200" dirty="0" smtClean="0">
              <a:solidFill>
                <a:srgbClr val="FFC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3200" dirty="0" smtClean="0">
                <a:solidFill>
                  <a:srgbClr val="FFC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如梦</a:t>
            </a:r>
            <a:endParaRPr lang="en-CA" sz="3200" dirty="0">
              <a:solidFill>
                <a:srgbClr val="FFC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291842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4212" y="228600"/>
            <a:ext cx="10589101" cy="609600"/>
          </a:xfrm>
        </p:spPr>
        <p:txBody>
          <a:bodyPr>
            <a:normAutofit/>
          </a:bodyPr>
          <a:lstStyle/>
          <a:p>
            <a:r>
              <a:rPr lang="zh-CN" altLang="en-US" sz="3200" dirty="0" smtClean="0">
                <a:solidFill>
                  <a:srgbClr val="FFC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抉择内在的精神世界无实有 </a:t>
            </a:r>
            <a:r>
              <a:rPr lang="en-US" altLang="zh-CN" sz="3200" dirty="0" smtClean="0">
                <a:solidFill>
                  <a:srgbClr val="FFC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– </a:t>
            </a:r>
            <a:r>
              <a:rPr lang="zh-CN" altLang="en-US" sz="3200" dirty="0" smtClean="0">
                <a:solidFill>
                  <a:srgbClr val="FFC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中观的逻辑分析方法</a:t>
            </a:r>
            <a:endParaRPr lang="en-CA" sz="3200" dirty="0">
              <a:solidFill>
                <a:srgbClr val="FFC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10333" y="1066800"/>
            <a:ext cx="11201400" cy="563231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当</a:t>
            </a:r>
            <a:r>
              <a:rPr lang="zh-CN" altLang="en-US" sz="20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眼</a:t>
            </a:r>
            <a:r>
              <a:rPr lang="zh-CN" altLang="en-US" sz="20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、耳、鼻、舌、</a:t>
            </a:r>
            <a:r>
              <a:rPr lang="zh-CN" altLang="en-US" sz="20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身五根毁坏时，</a:t>
            </a:r>
            <a:r>
              <a:rPr lang="zh-CN" altLang="en-US" sz="20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相应的五识就无法存在，这时意</a:t>
            </a:r>
            <a:r>
              <a:rPr lang="zh-CN" altLang="en-US" sz="20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识也</a:t>
            </a:r>
            <a:r>
              <a:rPr lang="zh-CN" altLang="en-US" sz="20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不可能单独存</a:t>
            </a:r>
            <a:r>
              <a:rPr lang="zh-CN" altLang="en-US" sz="20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在</a:t>
            </a:r>
            <a:endParaRPr lang="en-US" altLang="zh-CN" sz="2000" dirty="0" smtClean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CN" sz="2000" dirty="0" smtClean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0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心无住所：“意</a:t>
            </a:r>
            <a:r>
              <a:rPr lang="zh-CN" altLang="en-US" sz="20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不住诸根，不住色与中</a:t>
            </a:r>
            <a:r>
              <a:rPr lang="zh-CN" altLang="en-US" sz="20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，不</a:t>
            </a:r>
            <a:r>
              <a:rPr lang="zh-CN" altLang="en-US" sz="20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住内或外，余处亦不得</a:t>
            </a:r>
            <a:r>
              <a:rPr lang="zh-CN" altLang="en-US" sz="20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。”</a:t>
            </a:r>
            <a:endParaRPr lang="en-US" altLang="zh-CN" sz="2000" dirty="0" smtClean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952393" lvl="1" indent="-342900">
              <a:buFont typeface="Arial" panose="020B0604020202020204" pitchFamily="34" charset="0"/>
              <a:buChar char="•"/>
            </a:pPr>
            <a:r>
              <a:rPr lang="zh-CN" altLang="en-US" sz="20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心</a:t>
            </a:r>
            <a:r>
              <a:rPr lang="zh-CN" altLang="en-US" sz="20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不住于眼耳鼻舌身五根</a:t>
            </a:r>
            <a:r>
              <a:rPr lang="zh-CN" altLang="en-US" sz="20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上，也不住于外境上，也</a:t>
            </a:r>
            <a:r>
              <a:rPr lang="zh-CN" altLang="en-US" sz="20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不住在内根与外境之间，</a:t>
            </a:r>
            <a:r>
              <a:rPr lang="zh-CN" altLang="en-US" sz="20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心不</a:t>
            </a:r>
            <a:r>
              <a:rPr lang="zh-CN" altLang="en-US" sz="20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在身内，也不在身外，而其他处也找不到</a:t>
            </a:r>
            <a:r>
              <a:rPr lang="zh-CN" altLang="en-US" sz="20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。</a:t>
            </a:r>
            <a:endParaRPr lang="zh-CN" altLang="en-US" sz="2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952393" lvl="1" indent="-342900">
              <a:buFont typeface="Arial" panose="020B0604020202020204" pitchFamily="34" charset="0"/>
              <a:buChar char="•"/>
            </a:pPr>
            <a:r>
              <a:rPr lang="zh-CN" altLang="en-US" sz="20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这</a:t>
            </a:r>
            <a:r>
              <a:rPr lang="zh-CN" altLang="en-US" sz="20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样通过分析以后，有智慧的人就会慢慢了</a:t>
            </a:r>
            <a:r>
              <a:rPr lang="zh-CN" altLang="en-US" sz="20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解，所</a:t>
            </a:r>
            <a:r>
              <a:rPr lang="zh-CN" altLang="en-US" sz="20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谓的心，在里面也没有，外面也没有，内外二者的中间也没有，完全是了不可得</a:t>
            </a:r>
            <a:r>
              <a:rPr lang="zh-CN" altLang="en-US" sz="20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。</a:t>
            </a:r>
            <a:endParaRPr lang="en-US" altLang="zh-CN" sz="2000" dirty="0" smtClean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952393" lvl="1" indent="-342900">
              <a:buFont typeface="Arial" panose="020B0604020202020204" pitchFamily="34" charset="0"/>
              <a:buChar char="•"/>
            </a:pPr>
            <a:r>
              <a:rPr lang="zh-CN" altLang="en-US" sz="20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就</a:t>
            </a:r>
            <a:r>
              <a:rPr lang="zh-CN" altLang="en-US" sz="20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像</a:t>
            </a:r>
            <a:r>
              <a:rPr lang="en-US" altLang="zh-CN" sz="20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《</a:t>
            </a:r>
            <a:r>
              <a:rPr lang="zh-CN" altLang="en-US" sz="20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金刚经</a:t>
            </a:r>
            <a:r>
              <a:rPr lang="en-US" altLang="zh-CN" sz="20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》</a:t>
            </a:r>
            <a:r>
              <a:rPr lang="zh-CN" altLang="en-US" sz="20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中讲的那样：“过去心不可得，现在心不可得，未来心不可得</a:t>
            </a:r>
            <a:r>
              <a:rPr lang="zh-CN" altLang="en-US" sz="20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。”</a:t>
            </a:r>
            <a:endParaRPr lang="en-US" altLang="zh-CN" sz="2000" dirty="0" smtClean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952393" lvl="1" indent="-342900">
              <a:buFont typeface="Arial" panose="020B0604020202020204" pitchFamily="34" charset="0"/>
              <a:buChar char="•"/>
            </a:pPr>
            <a:r>
              <a:rPr lang="zh-CN" altLang="en-US" sz="20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我</a:t>
            </a:r>
            <a:r>
              <a:rPr lang="zh-CN" altLang="en-US" sz="20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们有时候生起极大的嗔恨心或贪心，当时好像真有这么一个恶心，但详细去观察它的本体，无论是它的来源、住处、去处，全部都不存在</a:t>
            </a:r>
            <a:r>
              <a:rPr lang="zh-CN" altLang="en-US" sz="20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。</a:t>
            </a:r>
            <a:endParaRPr lang="en-US" altLang="zh-CN" sz="2000" dirty="0" smtClean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0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观察心识本身：“非</a:t>
            </a:r>
            <a:r>
              <a:rPr lang="zh-CN" altLang="en-US" sz="20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身非异身，非合亦非离</a:t>
            </a:r>
            <a:r>
              <a:rPr lang="zh-CN" altLang="en-US" sz="20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，无</a:t>
            </a:r>
            <a:r>
              <a:rPr lang="zh-CN" altLang="en-US" sz="20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少实性故，有情性涅槃</a:t>
            </a:r>
            <a:r>
              <a:rPr lang="zh-CN" altLang="en-US" sz="20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。”</a:t>
            </a:r>
            <a:endParaRPr lang="en-US" altLang="zh-CN" sz="2000" dirty="0" smtClean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952393" lvl="1" indent="-342900"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心既不是身体，也不是异身之外法，非与身相混合，也非离身而存在。因此心识无有丝毫真实自性，诸有情的自性本来即是涅槃</a:t>
            </a:r>
            <a:r>
              <a:rPr lang="zh-CN" altLang="en-US" sz="20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。</a:t>
            </a:r>
            <a:endParaRPr lang="en-US" altLang="zh-CN" sz="2000" dirty="0" smtClean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952393" lvl="1" indent="-342900">
              <a:buFont typeface="Arial" panose="020B0604020202020204" pitchFamily="34" charset="0"/>
              <a:buChar char="•"/>
            </a:pPr>
            <a:r>
              <a:rPr lang="zh-CN" altLang="en-US" sz="20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通</a:t>
            </a:r>
            <a:r>
              <a:rPr lang="zh-CN" altLang="en-US" sz="20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过这样的观</a:t>
            </a:r>
            <a:r>
              <a:rPr lang="zh-CN" altLang="en-US" sz="20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察：这</a:t>
            </a:r>
            <a:r>
              <a:rPr lang="zh-CN" altLang="en-US" sz="20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颗心只是名言中的假象而已，无论是贪心、嗔心、痴心，还是信心、大悲心、菩提心，以胜义理论来观察，就像</a:t>
            </a:r>
            <a:r>
              <a:rPr lang="en-US" altLang="zh-CN" sz="20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《</a:t>
            </a:r>
            <a:r>
              <a:rPr lang="zh-CN" altLang="en-US" sz="20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中观根本慧论</a:t>
            </a:r>
            <a:r>
              <a:rPr lang="en-US" altLang="zh-CN" sz="20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》</a:t>
            </a:r>
            <a:r>
              <a:rPr lang="zh-CN" altLang="en-US" sz="20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所说，这些统统都不存在。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0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以上及其它相关颂词详见</a:t>
            </a:r>
            <a:r>
              <a:rPr lang="zh-CN" altLang="en-US" sz="20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索达</a:t>
            </a:r>
            <a:r>
              <a:rPr lang="zh-CN" altLang="en-US" sz="20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吉堪布上师</a:t>
            </a:r>
            <a:r>
              <a:rPr lang="en-US" altLang="zh-CN" sz="20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《</a:t>
            </a:r>
            <a:r>
              <a:rPr lang="zh-CN" altLang="en-US" sz="20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入行论</a:t>
            </a:r>
            <a:r>
              <a:rPr lang="en-US" altLang="zh-CN" sz="20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》</a:t>
            </a:r>
            <a:r>
              <a:rPr lang="zh-CN" altLang="en-US" sz="20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第</a:t>
            </a:r>
            <a:r>
              <a:rPr lang="en-US" altLang="zh-CN" sz="20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176</a:t>
            </a:r>
            <a:r>
              <a:rPr lang="zh-CN" altLang="en-US" sz="20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课讲记</a:t>
            </a:r>
            <a:endParaRPr lang="en-US" altLang="zh-CN" sz="2000" dirty="0" smtClean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CN" sz="2000" dirty="0" smtClean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0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“心</a:t>
            </a:r>
            <a:r>
              <a:rPr lang="zh-CN" altLang="en-US" sz="20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如闪电似风云，思维一切众念染，详加观察无基根，有如阳焰本性空，空而现乎现而</a:t>
            </a:r>
            <a:r>
              <a:rPr lang="zh-CN" altLang="en-US" sz="20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空。”</a:t>
            </a:r>
            <a:endParaRPr lang="en-US" sz="2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84293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4212" y="228600"/>
            <a:ext cx="10589101" cy="609600"/>
          </a:xfrm>
        </p:spPr>
        <p:txBody>
          <a:bodyPr>
            <a:normAutofit/>
          </a:bodyPr>
          <a:lstStyle/>
          <a:p>
            <a:r>
              <a:rPr lang="zh-CN" altLang="en-US" sz="3200" dirty="0" smtClean="0">
                <a:solidFill>
                  <a:srgbClr val="FFC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抉择内在的精神世界无实有 </a:t>
            </a:r>
            <a:r>
              <a:rPr lang="en-US" altLang="zh-CN" sz="3200" dirty="0" smtClean="0">
                <a:solidFill>
                  <a:srgbClr val="FFC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– </a:t>
            </a:r>
            <a:r>
              <a:rPr lang="zh-CN" altLang="en-US" sz="3200" dirty="0" smtClean="0">
                <a:solidFill>
                  <a:srgbClr val="FFC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密宗的方法</a:t>
            </a:r>
            <a:endParaRPr lang="en-CA" sz="3200" dirty="0">
              <a:solidFill>
                <a:srgbClr val="FFC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4172020296"/>
              </p:ext>
            </p:extLst>
          </p:nvPr>
        </p:nvGraphicFramePr>
        <p:xfrm>
          <a:off x="710333" y="1066800"/>
          <a:ext cx="11201400" cy="2677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ounded Rectangle 6"/>
          <p:cNvSpPr/>
          <p:nvPr/>
        </p:nvSpPr>
        <p:spPr>
          <a:xfrm>
            <a:off x="710333" y="4419600"/>
            <a:ext cx="11099079" cy="2133600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CN" altLang="en-US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现在我们可以知道，不但物质世界不存在，包括精神世界也不存在。而世俗谛仅仅是由物质世界和精神世界组成的，一切都包含在这两种世界中，它们都不存在了，还能存在什么呢？这就说明，没有一物是存在的。就像六祖所说的：本来无一物。目前，我们虽然知道这两种世界是不存在的，但这只是意识的肤浅感觉而已，不是真正地体会空性。</a:t>
            </a:r>
            <a:endParaRPr lang="en-CA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17505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4212" y="533400"/>
            <a:ext cx="10589101" cy="609600"/>
          </a:xfrm>
        </p:spPr>
        <p:txBody>
          <a:bodyPr>
            <a:normAutofit/>
          </a:bodyPr>
          <a:lstStyle/>
          <a:p>
            <a:r>
              <a:rPr lang="zh-CN" altLang="en-US" sz="3200" dirty="0" smtClean="0">
                <a:solidFill>
                  <a:srgbClr val="FFC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二谛双运</a:t>
            </a:r>
            <a:endParaRPr lang="en-CA" sz="3200" dirty="0">
              <a:solidFill>
                <a:srgbClr val="FFC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84212" y="1371600"/>
            <a:ext cx="11099079" cy="5334000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空性（胜义谛、实相）和现象（世俗谛）从来就不矛</a:t>
            </a:r>
            <a:r>
              <a:rPr lang="zh-CN" altLang="en-US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盾</a:t>
            </a:r>
            <a:endParaRPr lang="en-US" altLang="zh-CN" dirty="0" smtClean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952393" lvl="1" indent="-342900">
              <a:buFont typeface="Arial" panose="020B0604020202020204" pitchFamily="34" charset="0"/>
              <a:buChar char="•"/>
            </a:pPr>
            <a:r>
              <a:rPr lang="zh-CN" altLang="en-US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无论分解不分解，组合不组合，布的本体都是一样的。组合起来，叫作世俗谛；分解至不存在，叫作胜义谛。布的本体从未离开过胜义谛，但是在世俗谛中，布又是存在的，它可以做成衣服穿在身上，这两个是不矛盾的。所以，前面才会讲到，每一种物质都可以分出世俗谛和胜义谛。</a:t>
            </a:r>
            <a:endParaRPr lang="en-CA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二</a:t>
            </a:r>
            <a:r>
              <a:rPr lang="zh-CN" altLang="en-US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谛双运不仅是理论，而且是实修的方</a:t>
            </a:r>
            <a:r>
              <a:rPr lang="zh-CN" altLang="en-US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法，如何实现二谛双运：</a:t>
            </a:r>
            <a:endParaRPr lang="en-CA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952393" lvl="1" indent="-342900">
              <a:buFont typeface="Arial" panose="020B0604020202020204" pitchFamily="34" charset="0"/>
              <a:buChar char="•"/>
            </a:pPr>
            <a:r>
              <a:rPr lang="zh-CN" altLang="en-US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学</a:t>
            </a:r>
            <a:r>
              <a:rPr lang="zh-CN" altLang="en-US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习二谛，了达了一切万法既是空性又是存在的道理，去除疑问、安心修持；</a:t>
            </a:r>
            <a:endParaRPr lang="en-CA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952393" lvl="1" indent="-342900">
              <a:buFont typeface="Arial" panose="020B0604020202020204" pitchFamily="34" charset="0"/>
              <a:buChar char="•"/>
            </a:pPr>
            <a:r>
              <a:rPr lang="zh-CN" altLang="en-US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从</a:t>
            </a:r>
            <a:r>
              <a:rPr lang="zh-CN" altLang="en-US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世俗谛着手，把出离心、菩提心建立起来，扎实基础；</a:t>
            </a:r>
            <a:endParaRPr lang="en-CA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952393" lvl="1" indent="-342900">
              <a:buFont typeface="Arial" panose="020B0604020202020204" pitchFamily="34" charset="0"/>
              <a:buChar char="•"/>
            </a:pPr>
            <a:r>
              <a:rPr lang="zh-CN" altLang="en-US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学</a:t>
            </a:r>
            <a:r>
              <a:rPr lang="zh-CN" altLang="en-US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会理论、反复思维，深深体会到、感觉到一切都是空性，达到解悟的境界；</a:t>
            </a:r>
            <a:endParaRPr lang="en-CA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952393" lvl="1" indent="-342900">
              <a:buFont typeface="Arial" panose="020B0604020202020204" pitchFamily="34" charset="0"/>
              <a:buChar char="•"/>
            </a:pPr>
            <a:r>
              <a:rPr lang="zh-CN" altLang="en-US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通</a:t>
            </a:r>
            <a:r>
              <a:rPr lang="zh-CN" altLang="en-US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过修心，让对空性的体会时间逐渐延长，执着的时间逐渐缩短；</a:t>
            </a:r>
            <a:endParaRPr lang="en-CA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952393" lvl="1" indent="-342900">
              <a:buFont typeface="Arial" panose="020B0604020202020204" pitchFamily="34" charset="0"/>
              <a:buChar char="•"/>
            </a:pPr>
            <a:r>
              <a:rPr lang="zh-CN" altLang="en-US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最</a:t>
            </a:r>
            <a:r>
              <a:rPr lang="zh-CN" altLang="en-US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后证悟真正的空性境界，彻底推翻有我的执着。</a:t>
            </a:r>
            <a:endParaRPr lang="en-CA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42089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4212" y="533400"/>
            <a:ext cx="10589101" cy="609600"/>
          </a:xfrm>
        </p:spPr>
        <p:txBody>
          <a:bodyPr>
            <a:normAutofit/>
          </a:bodyPr>
          <a:lstStyle/>
          <a:p>
            <a:r>
              <a:rPr lang="zh-CN" altLang="en-US" sz="3200" dirty="0" smtClean="0">
                <a:solidFill>
                  <a:srgbClr val="FFC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证悟空性的目的</a:t>
            </a:r>
            <a:endParaRPr lang="en-CA" sz="3200" dirty="0">
              <a:solidFill>
                <a:srgbClr val="FFC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84212" y="1371600"/>
            <a:ext cx="11099079" cy="5105400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从小乘的角度讲，证悟空性是为了自己得到解脱，是为了解决自己的生老病死。但是，从大乘的角度讲，证悟空性的目的不在于此，而是为了更好地利益众生</a:t>
            </a:r>
            <a:r>
              <a:rPr lang="zh-CN" altLang="en-US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。</a:t>
            </a:r>
            <a:endParaRPr lang="en-US" altLang="zh-CN" dirty="0" smtClean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如果不证悟空性，就始终有我执，必然会阻碍我无自私、无条件地奉献；</a:t>
            </a:r>
            <a:endParaRPr lang="en-CA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推</a:t>
            </a:r>
            <a:r>
              <a:rPr lang="zh-CN" altLang="en-US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翻了我执，就可以自由自在地利益众生，度化众生就是唯一的工作</a:t>
            </a:r>
            <a:r>
              <a:rPr lang="zh-CN" altLang="en-US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；</a:t>
            </a:r>
            <a:endParaRPr lang="en-US" altLang="zh-CN" dirty="0" smtClean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大乘菩萨既超越了六道轮回，但又不脱离六道轮回</a:t>
            </a:r>
            <a:r>
              <a:rPr lang="zh-CN" altLang="en-US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。</a:t>
            </a:r>
            <a:endParaRPr lang="en-US" altLang="zh-CN" dirty="0" smtClean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952393" lvl="1" indent="-342900">
              <a:buFont typeface="Arial" panose="020B0604020202020204" pitchFamily="34" charset="0"/>
              <a:buChar char="•"/>
            </a:pPr>
            <a:r>
              <a:rPr lang="zh-CN" altLang="en-US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超</a:t>
            </a:r>
            <a:r>
              <a:rPr lang="zh-CN" altLang="en-US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越了六道轮</a:t>
            </a:r>
            <a:r>
              <a:rPr lang="zh-CN" altLang="en-US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回：因</a:t>
            </a:r>
            <a:r>
              <a:rPr lang="zh-CN" altLang="en-US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为他不在六道轮回的范围内，他不受六道轮回的影响，一尘不</a:t>
            </a:r>
            <a:r>
              <a:rPr lang="zh-CN" altLang="en-US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染</a:t>
            </a:r>
            <a:endParaRPr lang="en-US" altLang="zh-CN" dirty="0" smtClean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952393" lvl="1" indent="-342900">
              <a:buFont typeface="Arial" panose="020B0604020202020204" pitchFamily="34" charset="0"/>
              <a:buChar char="•"/>
            </a:pPr>
            <a:r>
              <a:rPr lang="zh-CN" altLang="en-US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不脱离六道轮</a:t>
            </a:r>
            <a:r>
              <a:rPr lang="zh-CN" altLang="en-US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回：因</a:t>
            </a:r>
            <a:r>
              <a:rPr lang="zh-CN" altLang="en-US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为他虽然证悟了空性，已经达到了最高境界，但他的目的仅仅是为了更好地利益众生，所以他没有脱离六道轮回，永远都在轮回中度化众</a:t>
            </a:r>
            <a:r>
              <a:rPr lang="zh-CN" altLang="en-US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生</a:t>
            </a:r>
            <a:endParaRPr lang="en-US" altLang="zh-CN" dirty="0" smtClean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我</a:t>
            </a:r>
            <a:r>
              <a:rPr lang="zh-CN" altLang="en-US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们的目标，就是成为大乘菩萨。</a:t>
            </a:r>
            <a:endParaRPr lang="en-CA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44996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imson landscape design templat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</a:schemeClr>
            </a:gs>
            <a:gs pos="65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25000" t="25000" r="25000" b="25000"/>
          </a:path>
        </a:gradFill>
        <a:gradFill flip="none" rotWithShape="1">
          <a:gsLst>
            <a:gs pos="17000">
              <a:schemeClr val="phClr"/>
            </a:gs>
            <a:gs pos="71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  <a:lnDef>
      <a:spPr>
        <a:ln w="1905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Crimson landscape design template" id="{73D20169-401E-4972-B02F-4B0444B70099}" vid="{315B30EE-3D96-471E-B16F-FC3628778332}"/>
    </a:ext>
  </a:extLst>
</a:theme>
</file>

<file path=ppt/theme/theme2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DE82CB02-9625-4F39-9A5B-61405831A85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Crimson landscape design slides</Template>
  <TotalTime>0</TotalTime>
  <Words>2148</Words>
  <Application>Microsoft Office PowerPoint</Application>
  <PresentationFormat>Custom</PresentationFormat>
  <Paragraphs>91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微软雅黑</vt:lpstr>
      <vt:lpstr>微软雅黑 Light</vt:lpstr>
      <vt:lpstr>Arial</vt:lpstr>
      <vt:lpstr>Cambria</vt:lpstr>
      <vt:lpstr>Century Gothic</vt:lpstr>
      <vt:lpstr>Times New Roman</vt:lpstr>
      <vt:lpstr>Crimson landscape design template</vt:lpstr>
      <vt:lpstr>PowerPoint Presentation</vt:lpstr>
      <vt:lpstr>二谛：开启中观门扉之钥匙</vt:lpstr>
      <vt:lpstr>本课提纲</vt:lpstr>
      <vt:lpstr>世俗谛为何如幻如梦</vt:lpstr>
      <vt:lpstr>PowerPoint Presentation</vt:lpstr>
      <vt:lpstr>抉择内在的精神世界无实有 – 中观的逻辑分析方法</vt:lpstr>
      <vt:lpstr>抉择内在的精神世界无实有 – 密宗的方法</vt:lpstr>
      <vt:lpstr>二谛双运</vt:lpstr>
      <vt:lpstr>证悟空性的目的</vt:lpstr>
      <vt:lpstr>问题讨论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2016-03-19T22:31:24Z</dcterms:created>
  <dcterms:modified xsi:type="dcterms:W3CDTF">2016-04-13T11:54:08Z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TC034605129991</vt:lpwstr>
  </property>
</Properties>
</file>