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1471" y="4063998"/>
            <a:ext cx="6916951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471" y="1828800"/>
            <a:ext cx="6916951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115"/>
            <a:ext cx="5715000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1" y="482603"/>
            <a:ext cx="495300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7400" y="2108200"/>
            <a:ext cx="2971800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482600"/>
            <a:ext cx="2971800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12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85800"/>
            <a:ext cx="6781800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31994" y="685800"/>
            <a:ext cx="1383347" cy="55880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79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03401"/>
            <a:ext cx="7772400" cy="44704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07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632200"/>
            <a:ext cx="731520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3"/>
            <a:ext cx="731520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25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03401"/>
            <a:ext cx="37338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03401"/>
            <a:ext cx="37338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667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717800"/>
            <a:ext cx="3733800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803400"/>
            <a:ext cx="37338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17800"/>
            <a:ext cx="3733800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03400"/>
            <a:ext cx="37338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487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90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9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115"/>
            <a:ext cx="5715000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sz="2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381000" y="482603"/>
            <a:ext cx="495300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7400" y="2108200"/>
            <a:ext cx="2971800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482600"/>
            <a:ext cx="2971800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7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115"/>
            <a:ext cx="457138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2" y="482601"/>
            <a:ext cx="3809386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1" y="3733800"/>
            <a:ext cx="3886200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1" y="1905000"/>
            <a:ext cx="3886200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2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75400"/>
            <a:ext cx="106680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8987"/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 defTabSz="1218987"/>
              <a:t>1/7/2018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6375400"/>
            <a:ext cx="556260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defTabSz="1218987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33360" y="6375400"/>
            <a:ext cx="62484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8987"/>
            <a:fld id="{E5FD5434-F838-4DD4-A17B-1CB1A1850DF4}" type="slidenum">
              <a:rPr lang="en-US" smtClean="0">
                <a:solidFill>
                  <a:prstClr val="white"/>
                </a:solidFill>
              </a:rPr>
              <a:pPr defTabSz="1218987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803401"/>
            <a:ext cx="77724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8731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281861"/>
            <a:ext cx="5925518" cy="7874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二谛</a:t>
            </a:r>
            <a:r>
              <a:rPr lang="en-US" altLang="zh-CN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Erdi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8288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60" y="1093319"/>
            <a:ext cx="3755612" cy="56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5925518" cy="787400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7" y="1066800"/>
            <a:ext cx="8284823" cy="56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40" y="114475"/>
            <a:ext cx="5640859" cy="67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43" y="0"/>
            <a:ext cx="4495800" cy="68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5925518" cy="787400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" y="1189264"/>
            <a:ext cx="7565261" cy="55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5791200" cy="787400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71605"/>
            <a:ext cx="6040792" cy="580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29" y="0"/>
            <a:ext cx="4597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15" y="0"/>
            <a:ext cx="4560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5315918" cy="78740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1575"/>
            <a:ext cx="6019601" cy="576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81861"/>
            <a:ext cx="5925518" cy="787400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1" y="1091032"/>
            <a:ext cx="8074916" cy="538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6223"/>
            <a:ext cx="5481430" cy="68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5925518" cy="787400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68405"/>
            <a:ext cx="6172295" cy="578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733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5925518" cy="787400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783739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838200" cy="5867400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b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4588686" cy="68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imson landscape design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Crimson landscape design template" id="{73D20169-401E-4972-B02F-4B0444B70099}" vid="{315B30EE-3D96-471E-B16F-FC36287783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98</Words>
  <Application>Microsoft Office PowerPoint</Application>
  <PresentationFormat>On-screen Show (4:3)</PresentationFormat>
  <Paragraphs>9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Crimson landscape design template</vt:lpstr>
      <vt:lpstr>PowerPoint Presentation</vt:lpstr>
      <vt:lpstr>二谛- 开启中观门扉之钥匙</vt:lpstr>
      <vt:lpstr>PowerPoint Presentation</vt:lpstr>
      <vt:lpstr>二谛- 开启中观门扉之钥匙</vt:lpstr>
      <vt:lpstr>PowerPoint Presentation</vt:lpstr>
      <vt:lpstr>PowerPoint Presentation</vt:lpstr>
      <vt:lpstr>二谛- 开启中观门扉之钥匙</vt:lpstr>
      <vt:lpstr>二谛  I 开启中观门扉之钥匙</vt:lpstr>
      <vt:lpstr>PowerPoint Presentation</vt:lpstr>
      <vt:lpstr>二谛- 开启中观门扉之钥匙</vt:lpstr>
      <vt:lpstr>PowerPoint Presentation</vt:lpstr>
      <vt:lpstr>PowerPoint Presentation</vt:lpstr>
      <vt:lpstr>二谛- 开启中观门扉之钥匙</vt:lpstr>
      <vt:lpstr>二谛- 开启中观门扉之钥匙</vt:lpstr>
      <vt:lpstr>PowerPoint Presentation</vt:lpstr>
      <vt:lpstr>PowerPoint Presentation</vt:lpstr>
      <vt:lpstr>PowerPoint Presentation</vt:lpstr>
      <vt:lpstr>二谛- 开启中观门扉之钥匙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二谛- 开启中观门扉之钥匙</dc:title>
  <dc:creator>danny</dc:creator>
  <cp:lastModifiedBy>danny</cp:lastModifiedBy>
  <cp:revision>17</cp:revision>
  <dcterms:created xsi:type="dcterms:W3CDTF">2018-01-07T16:08:44Z</dcterms:created>
  <dcterms:modified xsi:type="dcterms:W3CDTF">2018-01-07T17:10:09Z</dcterms:modified>
</cp:coreProperties>
</file>