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60" r:id="rId3"/>
    <p:sldId id="275" r:id="rId4"/>
    <p:sldId id="276" r:id="rId5"/>
    <p:sldId id="277" r:id="rId6"/>
    <p:sldId id="278" r:id="rId7"/>
    <p:sldId id="258" r:id="rId8"/>
    <p:sldId id="259" r:id="rId9"/>
    <p:sldId id="265" r:id="rId10"/>
    <p:sldId id="266" r:id="rId11"/>
    <p:sldId id="267" r:id="rId12"/>
    <p:sldId id="268" r:id="rId13"/>
    <p:sldId id="28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1471" y="4063998"/>
            <a:ext cx="6916951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471" y="1828800"/>
            <a:ext cx="6916951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5715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1" y="482603"/>
            <a:ext cx="495300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7400" y="2108200"/>
            <a:ext cx="2971800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482600"/>
            <a:ext cx="2971800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12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85800"/>
            <a:ext cx="6781800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1994" y="685800"/>
            <a:ext cx="1383347" cy="55880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79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03401"/>
            <a:ext cx="7772400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07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632200"/>
            <a:ext cx="731520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3"/>
            <a:ext cx="731520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25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803401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03401"/>
            <a:ext cx="3733800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66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717800"/>
            <a:ext cx="3733800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803400"/>
            <a:ext cx="37338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17800"/>
            <a:ext cx="3733800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03400"/>
            <a:ext cx="3733800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87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90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115"/>
            <a:ext cx="5715000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381000" y="482603"/>
            <a:ext cx="495300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67400" y="2108200"/>
            <a:ext cx="2971800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482600"/>
            <a:ext cx="2971800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115"/>
            <a:ext cx="457138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8987"/>
            <a:endParaRPr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2" y="482601"/>
            <a:ext cx="3809386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1" y="3733800"/>
            <a:ext cx="3886200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1" y="1905000"/>
            <a:ext cx="3886200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2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75400"/>
            <a:ext cx="10668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8987"/>
            <a:fld id="{3B9B9059-F1D6-41D0-95CF-D21CAA096B3A}" type="datetimeFigureOut">
              <a:rPr lang="en-US" smtClean="0">
                <a:solidFill>
                  <a:prstClr val="white"/>
                </a:solidFill>
              </a:rPr>
              <a:pPr defTabSz="1218987"/>
              <a:t>1/16/2018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6375400"/>
            <a:ext cx="556260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defTabSz="1218987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33360" y="6375400"/>
            <a:ext cx="62484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defTabSz="1218987"/>
            <a:fld id="{E5FD5434-F838-4DD4-A17B-1CB1A1850DF4}" type="slidenum">
              <a:rPr lang="en-US" smtClean="0">
                <a:solidFill>
                  <a:prstClr val="white"/>
                </a:solidFill>
              </a:rPr>
              <a:pPr defTabSz="1218987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803401"/>
            <a:ext cx="77724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482600"/>
            <a:ext cx="7772400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8731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281861"/>
            <a:ext cx="5925518" cy="7874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二谛</a:t>
            </a:r>
            <a:r>
              <a:rPr lang="en-US" altLang="zh-CN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93319"/>
            <a:ext cx="3975172" cy="5764681"/>
          </a:xfrm>
          <a:prstGeom prst="rect">
            <a:avLst/>
          </a:prstGeom>
        </p:spPr>
      </p:pic>
      <p:pic>
        <p:nvPicPr>
          <p:cNvPr id="2" name="erdi-secondhalf-with-nian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020" y="5257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40" y="114475"/>
            <a:ext cx="5640859" cy="67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43" y="0"/>
            <a:ext cx="4495800" cy="68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5925518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" y="1189264"/>
            <a:ext cx="7565261" cy="55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6223"/>
            <a:ext cx="5481430" cy="68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81861"/>
            <a:ext cx="5925518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1" y="1091032"/>
            <a:ext cx="8074916" cy="53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482600"/>
            <a:ext cx="2971800" cy="1955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1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100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CA" sz="31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15089" y="2133600"/>
            <a:ext cx="800219" cy="441960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 anchorCtr="1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（一）抉择外在的物质世界如幻如</a:t>
            </a:r>
            <a:r>
              <a:rPr lang="zh-CN" altLang="en-US" sz="20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梦</a:t>
            </a:r>
            <a:endParaRPr lang="en-US" altLang="zh-CN" sz="2000" b="1" dirty="0" smtClean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20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找“物质存在”的证据</a:t>
            </a:r>
            <a:endParaRPr lang="en-CA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7698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9000" y="2362200"/>
            <a:ext cx="492443" cy="403860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 anchorCtr="1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寻找“当下不是梦境”的证据</a:t>
            </a:r>
            <a:endParaRPr lang="en-CA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6625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6578" y="2819400"/>
            <a:ext cx="492443" cy="342900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 anchorCtr="1">
            <a:spAutoFit/>
          </a:bodyPr>
          <a:lstStyle/>
          <a:p>
            <a:r>
              <a:rPr lang="en-US" altLang="zh-CN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寻找物质的“本体”</a:t>
            </a:r>
            <a:endParaRPr lang="en-CA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1299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2"/>
            <a:ext cx="5715000" cy="6855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9478" y="2133600"/>
            <a:ext cx="492443" cy="426720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 anchorCtr="1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（二）抉择内在的精神世界无实有</a:t>
            </a:r>
            <a:endParaRPr lang="en-CA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6297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5925518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68405"/>
            <a:ext cx="6172295" cy="583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733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5925518" cy="787400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谛</a:t>
            </a:r>
            <a:r>
              <a:rPr lang="en-US" altLang="zh-CN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开启中观门扉之钥匙</a:t>
            </a:r>
            <a:endParaRPr lang="en-CA" b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7" y="1066800"/>
            <a:ext cx="8284823" cy="56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Crimson landscape design template" id="{73D20169-401E-4972-B02F-4B0444B70099}" vid="{315B30EE-3D96-471E-B16F-FC36287783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129</Words>
  <Application>Microsoft Office PowerPoint</Application>
  <PresentationFormat>On-screen Show (4:3)</PresentationFormat>
  <Paragraphs>11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Crimson landscape design template</vt:lpstr>
      <vt:lpstr>PowerPoint Presentation</vt:lpstr>
      <vt:lpstr>二谛- 开启中观门扉之钥匙</vt:lpstr>
      <vt:lpstr>      </vt:lpstr>
      <vt:lpstr>PowerPoint Presentation</vt:lpstr>
      <vt:lpstr>PowerPoint Presentation</vt:lpstr>
      <vt:lpstr>PowerPoint Presentation</vt:lpstr>
      <vt:lpstr>二谛- 开启中观门扉之钥匙</vt:lpstr>
      <vt:lpstr>PowerPoint Presentation</vt:lpstr>
      <vt:lpstr>二谛- 开启中观门扉之钥匙</vt:lpstr>
      <vt:lpstr>PowerPoint Presentation</vt:lpstr>
      <vt:lpstr>PowerPoint Presentation</vt:lpstr>
      <vt:lpstr>二谛- 开启中观门扉之钥匙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二谛- 开启中观门扉之钥匙</dc:title>
  <dc:creator>danny</dc:creator>
  <cp:lastModifiedBy>admin</cp:lastModifiedBy>
  <cp:revision>28</cp:revision>
  <dcterms:created xsi:type="dcterms:W3CDTF">2018-01-07T16:08:44Z</dcterms:created>
  <dcterms:modified xsi:type="dcterms:W3CDTF">2018-01-16T03:27:01Z</dcterms:modified>
</cp:coreProperties>
</file>