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0" r:id="rId3"/>
    <p:sldId id="275" r:id="rId4"/>
    <p:sldId id="276" r:id="rId5"/>
    <p:sldId id="277" r:id="rId6"/>
    <p:sldId id="278" r:id="rId7"/>
    <p:sldId id="258" r:id="rId8"/>
    <p:sldId id="259" r:id="rId9"/>
    <p:sldId id="265" r:id="rId10"/>
    <p:sldId id="266" r:id="rId11"/>
    <p:sldId id="267" r:id="rId12"/>
    <p:sldId id="26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71" y="4063998"/>
            <a:ext cx="6916951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1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482603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12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6781800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685800"/>
            <a:ext cx="1383347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79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07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3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5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66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87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0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3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3B9B9059-F1D6-41D0-95CF-D21CAA096B3A}" type="datetimeFigureOut">
              <a:rPr lang="en-US" smtClean="0">
                <a:solidFill>
                  <a:prstClr val="white"/>
                </a:solidFill>
              </a:rPr>
              <a:pPr defTabSz="1218987"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E5FD5434-F838-4DD4-A17B-1CB1A1850DF4}" type="slidenum">
              <a:rPr lang="en-US" smtClean="0">
                <a:solidFill>
                  <a:prstClr val="white"/>
                </a:solidFill>
              </a:rPr>
              <a:pPr defTabSz="1218987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873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281861"/>
            <a:ext cx="5925518" cy="7874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二谛</a:t>
            </a:r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开启中观门扉之钥匙</a:t>
            </a:r>
            <a:endParaRPr lang="en-CA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93319"/>
            <a:ext cx="3975172" cy="57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40" y="114475"/>
            <a:ext cx="5640859" cy="67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0"/>
            <a:ext cx="4495800" cy="68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925518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谛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开启中观门扉之钥匙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" y="1189264"/>
            <a:ext cx="7565261" cy="55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6223"/>
            <a:ext cx="5481430" cy="68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861"/>
            <a:ext cx="5925518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谛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开启中观门扉之钥匙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1" y="1091032"/>
            <a:ext cx="8074916" cy="53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955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CA" sz="3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5089" y="2133600"/>
            <a:ext cx="800219" cy="44196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1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（一）抉择外在的物质世界如幻如</a:t>
            </a:r>
            <a:r>
              <a:rPr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  <a:endParaRPr lang="en-US" altLang="zh-CN" sz="20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找“物质存在”的证据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698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2362200"/>
            <a:ext cx="492443" cy="40386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1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寻找“当下不是梦境”的证据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625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6578" y="2819400"/>
            <a:ext cx="492443" cy="3429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1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寻找物质的“本体”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299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"/>
            <a:ext cx="5715000" cy="6855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478" y="2133600"/>
            <a:ext cx="492443" cy="42672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1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（二）抉择内在的精神世界无实有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297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25518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谛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开启中观门扉之钥匙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8405"/>
            <a:ext cx="6172295" cy="58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3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925518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谛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开启中观门扉之钥匙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7" y="1066800"/>
            <a:ext cx="8284823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rimson landscape design template" id="{73D20169-401E-4972-B02F-4B0444B70099}" vid="{315B30EE-3D96-471E-B16F-FC36287783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129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Crimson landscape design template</vt:lpstr>
      <vt:lpstr>PowerPoint Presentation</vt:lpstr>
      <vt:lpstr>二谛- 开启中观门扉之钥匙</vt:lpstr>
      <vt:lpstr>      </vt:lpstr>
      <vt:lpstr>PowerPoint Presentation</vt:lpstr>
      <vt:lpstr>PowerPoint Presentation</vt:lpstr>
      <vt:lpstr>PowerPoint Presentation</vt:lpstr>
      <vt:lpstr>二谛- 开启中观门扉之钥匙</vt:lpstr>
      <vt:lpstr>PowerPoint Presentation</vt:lpstr>
      <vt:lpstr>二谛- 开启中观门扉之钥匙</vt:lpstr>
      <vt:lpstr>PowerPoint Presentation</vt:lpstr>
      <vt:lpstr>PowerPoint Presentation</vt:lpstr>
      <vt:lpstr>二谛- 开启中观门扉之钥匙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二谛- 开启中观门扉之钥匙</dc:title>
  <dc:creator>danny</dc:creator>
  <cp:lastModifiedBy>admin</cp:lastModifiedBy>
  <cp:revision>29</cp:revision>
  <dcterms:created xsi:type="dcterms:W3CDTF">2018-01-07T16:08:44Z</dcterms:created>
  <dcterms:modified xsi:type="dcterms:W3CDTF">2018-01-18T01:23:23Z</dcterms:modified>
</cp:coreProperties>
</file>