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4690"/>
  </p:normalViewPr>
  <p:slideViewPr>
    <p:cSldViewPr snapToGrid="0" snapToObjects="1">
      <p:cViewPr varScale="1">
        <p:scale>
          <a:sx n="74" d="100"/>
          <a:sy n="74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图解十二缘起支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课程补充资料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1" y="1293962"/>
            <a:ext cx="5365629" cy="4244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192" y="2553420"/>
            <a:ext cx="4261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六、触支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图示：男女做不净行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接触，六根成熟，开始接触到外境的阶段，能够辨别外境的能力称为触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1138687"/>
            <a:ext cx="4951563" cy="4313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4536" y="1604513"/>
            <a:ext cx="44339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七、受支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图示：人眼睛中了利箭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有触就有了苦乐的感受，从能够辨别苦乐感受的因开始直到造业前的阶段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、乐受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、苦受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、舍受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9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948906"/>
            <a:ext cx="4882551" cy="502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7064" y="1880558"/>
            <a:ext cx="4071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八：爱支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图示：酒鬼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贪欲（耽着，沉浸）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/>
              <a:t>、乐受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靠近之爱</a:t>
            </a:r>
            <a:endParaRPr lang="en-US" altLang="zh-CN" sz="2800" b="1" dirty="0"/>
          </a:p>
          <a:p>
            <a:r>
              <a:rPr lang="en-US" altLang="zh-CN" sz="2800" b="1" dirty="0"/>
              <a:t>2</a:t>
            </a:r>
            <a:r>
              <a:rPr lang="zh-CN" altLang="en-US" sz="2800" b="1" dirty="0"/>
              <a:t>、苦受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乖离之爱</a:t>
            </a:r>
            <a:endParaRPr lang="en-US" altLang="zh-CN" sz="2800" b="1" dirty="0"/>
          </a:p>
          <a:p>
            <a:r>
              <a:rPr lang="en-US" altLang="zh-CN" sz="2800" b="1" dirty="0"/>
              <a:t>3</a:t>
            </a:r>
            <a:r>
              <a:rPr lang="zh-CN" altLang="en-US" sz="2800" b="1" dirty="0"/>
              <a:t>、舍受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无倾向之爱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44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0" y="862642"/>
            <a:ext cx="3985404" cy="5244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272" y="2225615"/>
            <a:ext cx="5407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九：取支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图示：人摘果子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有爱就有了行为，取舍之意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同前世的“行支”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62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30" y="775179"/>
            <a:ext cx="4082451" cy="5004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0481" y="1811548"/>
            <a:ext cx="4958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十：有支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图示：孕妇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善、恶的业，即轮回之因，有了善恶因果的种子（因位识）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6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后世阶段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生、老死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3" y="776377"/>
            <a:ext cx="5020573" cy="496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5306" y="2650923"/>
            <a:ext cx="4623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十一、生支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图示：孕妇生孩子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生即是识，即投胎第一刹那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9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77" y="707366"/>
            <a:ext cx="6814867" cy="2846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3313" y="3709358"/>
            <a:ext cx="5986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十二、老死支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图示：老人背死尸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先老还是先死是不一定的，所以老和死放在一支；</a:t>
            </a:r>
            <a:r>
              <a:rPr lang="zh-CN" altLang="en-US" sz="2800" b="1" dirty="0" smtClean="0"/>
              <a:t>老</a:t>
            </a:r>
            <a:r>
              <a:rPr lang="zh-CN" altLang="en-US" sz="2800" b="1" dirty="0" smtClean="0"/>
              <a:t>死</a:t>
            </a:r>
            <a:r>
              <a:rPr lang="zh-CN" altLang="en-US" sz="2800" b="1" dirty="0" smtClean="0"/>
              <a:t>是</a:t>
            </a:r>
            <a:r>
              <a:rPr lang="zh-CN" altLang="en-US" sz="2800" b="1" dirty="0" smtClean="0"/>
              <a:t>生的过患，有生则一定有老死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3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65012"/>
              </p:ext>
            </p:extLst>
          </p:nvPr>
        </p:nvGraphicFramePr>
        <p:xfrm>
          <a:off x="1311214" y="1362974"/>
          <a:ext cx="10751409" cy="481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997700" imgH="2603500" progId="Word.Document.12">
                  <p:embed/>
                </p:oleObj>
              </mc:Choice>
              <mc:Fallback>
                <p:oleObj name="Document" r:id="rId3" imgW="69977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214" y="1362974"/>
                        <a:ext cx="10751409" cy="481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8039" y="1104181"/>
            <a:ext cx="546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三个阶段、两重因果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169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79" y="0"/>
            <a:ext cx="552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前世阶段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无明、行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0" y="1378516"/>
            <a:ext cx="7884544" cy="320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5404" y="4641012"/>
            <a:ext cx="4347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一、无明支</a:t>
            </a:r>
            <a:endParaRPr lang="en-US" altLang="zh-CN" sz="2800" b="1" dirty="0"/>
          </a:p>
          <a:p>
            <a:pPr algn="ctr"/>
            <a:r>
              <a:rPr lang="zh-CN" altLang="en-US" sz="2800" b="1" dirty="0" smtClean="0"/>
              <a:t>图示：盲人走山路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7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6" y="1173192"/>
            <a:ext cx="4468483" cy="4761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5939" y="2260121"/>
            <a:ext cx="4761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二、行支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图示：陶工制作陶器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由于无明，产生烦恼而造业，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行即善的业和恶的业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7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现世阶段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识、名色、入、触、受、爱、取、有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16" y="741872"/>
            <a:ext cx="3727809" cy="5417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1985" y="2346384"/>
            <a:ext cx="5364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三、识支（果位识）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图示：猴子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上窜下跳一刻不停歇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一生的开始，心识入胎第一刹那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4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983412"/>
            <a:ext cx="3699534" cy="4934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9019" y="2260121"/>
            <a:ext cx="5183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四、名色支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图示：二人共同乘船渡海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名：精神，心识部分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色：物质，外境、身体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从入胎第二刹那开始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05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2" y="1009291"/>
            <a:ext cx="5108994" cy="4770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963" y="2122098"/>
            <a:ext cx="4604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五、（六）入支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图示：有六个窗洞的空房子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窗洞代表六根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六根开始形成，逐渐发育成熟的阶段，准备开始接收信息了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3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373</Words>
  <Application>Microsoft Macintosh PowerPoint</Application>
  <PresentationFormat>Widescreen</PresentationFormat>
  <Paragraphs>56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Garamond</vt:lpstr>
      <vt:lpstr>方正舒体</vt:lpstr>
      <vt:lpstr>Arial</vt:lpstr>
      <vt:lpstr>Organic</vt:lpstr>
      <vt:lpstr>Microsoft Word Document</vt:lpstr>
      <vt:lpstr>图解十二缘起支</vt:lpstr>
      <vt:lpstr>PowerPoint Presentation</vt:lpstr>
      <vt:lpstr>前世阶段</vt:lpstr>
      <vt:lpstr>PowerPoint Presentation</vt:lpstr>
      <vt:lpstr>PowerPoint Presentation</vt:lpstr>
      <vt:lpstr>现世阶段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后世阶段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十二缘起支图解</dc:title>
  <dc:creator>1720</dc:creator>
  <cp:lastModifiedBy>1720</cp:lastModifiedBy>
  <cp:revision>13</cp:revision>
  <dcterms:created xsi:type="dcterms:W3CDTF">2017-07-13T16:52:07Z</dcterms:created>
  <dcterms:modified xsi:type="dcterms:W3CDTF">2017-07-19T14:18:04Z</dcterms:modified>
</cp:coreProperties>
</file>