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5" r:id="rId2"/>
  </p:sldMasterIdLst>
  <p:notesMasterIdLst>
    <p:notesMasterId r:id="rId11"/>
  </p:notesMasterIdLst>
  <p:handoutMasterIdLst>
    <p:handoutMasterId r:id="rId12"/>
  </p:handoutMasterIdLst>
  <p:sldIdLst>
    <p:sldId id="276" r:id="rId3"/>
    <p:sldId id="264" r:id="rId4"/>
    <p:sldId id="265" r:id="rId5"/>
    <p:sldId id="277" r:id="rId6"/>
    <p:sldId id="278" r:id="rId7"/>
    <p:sldId id="279" r:id="rId8"/>
    <p:sldId id="280" r:id="rId9"/>
    <p:sldId id="281" r:id="rId10"/>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304" userDrawn="1">
          <p15:clr>
            <a:srgbClr val="A4A3A4"/>
          </p15:clr>
        </p15:guide>
        <p15:guide id="3" orient="horz" pos="4144" userDrawn="1">
          <p15:clr>
            <a:srgbClr val="A4A3A4"/>
          </p15:clr>
        </p15:guide>
        <p15:guide id="4" orient="horz" pos="3952" userDrawn="1">
          <p15:clr>
            <a:srgbClr val="A4A3A4"/>
          </p15:clr>
        </p15:guide>
        <p15:guide id="5" orient="horz" pos="1136" userDrawn="1">
          <p15:clr>
            <a:srgbClr val="A4A3A4"/>
          </p15:clr>
        </p15:guide>
        <p15:guide id="6" pos="3839" userDrawn="1">
          <p15:clr>
            <a:srgbClr val="A4A3A4"/>
          </p15:clr>
        </p15:guide>
        <p15:guide id="7" pos="191" userDrawn="1">
          <p15:clr>
            <a:srgbClr val="A4A3A4"/>
          </p15:clr>
        </p15:guide>
        <p15:guide id="8" pos="7486" userDrawn="1">
          <p15:clr>
            <a:srgbClr val="A4A3A4"/>
          </p15:clr>
        </p15:guide>
        <p15:guide id="9" pos="576" userDrawn="1">
          <p15:clr>
            <a:srgbClr val="A4A3A4"/>
          </p15:clr>
        </p15:guide>
        <p15:guide id="10" pos="710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0000"/>
    <a:srgbClr val="EEB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938" autoAdjust="0"/>
  </p:normalViewPr>
  <p:slideViewPr>
    <p:cSldViewPr>
      <p:cViewPr varScale="1">
        <p:scale>
          <a:sx n="80" d="100"/>
          <a:sy n="80" d="100"/>
        </p:scale>
        <p:origin x="978" y="90"/>
      </p:cViewPr>
      <p:guideLst>
        <p:guide orient="horz" pos="2160"/>
        <p:guide orient="horz" pos="304"/>
        <p:guide orient="horz" pos="4144"/>
        <p:guide orient="horz" pos="3952"/>
        <p:guide orient="horz" pos="1136"/>
        <p:guide pos="3839"/>
        <p:guide pos="191"/>
        <p:guide pos="7486"/>
        <p:guide pos="576"/>
        <p:guide pos="7102"/>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6" d="100"/>
          <a:sy n="76" d="100"/>
        </p:scale>
        <p:origin x="16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54C6E1-AF92-4FB7-A013-0B520EBC30AE}" type="datetimeFigureOut">
              <a:rPr lang="en-US"/>
              <a:t>6/10/2016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52D9BF-D574-4807-B36C-9E2A025BE826}" type="slidenum">
              <a:rPr/>
              <a:t>‹#›</a:t>
            </a:fld>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0850-0874-4A61-99B4-D613C5E8D9EA}" type="datetimeFigureOut">
              <a:rPr lang="en-US"/>
              <a:t>6/10/2016</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11EC53-F507-411E-9ADC-FBCFECE09D3D}" type="slidenum">
              <a:rPr/>
              <a:t>‹#›</a:t>
            </a:fld>
            <a:endParaRPr/>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68246" y="4063998"/>
            <a:ext cx="9220200" cy="1016000"/>
          </a:xfrm>
        </p:spPr>
        <p:txBody>
          <a:bodyPr>
            <a:normAutofit/>
          </a:bodyPr>
          <a:lstStyle>
            <a:lvl1pPr marL="0" indent="0" algn="ctr">
              <a:spcBef>
                <a:spcPts val="0"/>
              </a:spcBef>
              <a:buNone/>
              <a:defRPr sz="2800">
                <a:solidFill>
                  <a:schemeClr val="tx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2" indent="0" algn="ctr">
              <a:buNone/>
              <a:defRPr>
                <a:solidFill>
                  <a:schemeClr val="tx1">
                    <a:tint val="75000"/>
                  </a:schemeClr>
                </a:solidFill>
              </a:defRPr>
            </a:lvl5pPr>
            <a:lvl6pPr marL="3047466"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468246" y="1828800"/>
            <a:ext cx="9220200" cy="2147926"/>
          </a:xfrm>
        </p:spPr>
        <p:txBody>
          <a:bodyPr anchor="ctr">
            <a:normAutofit/>
          </a:bodyPr>
          <a:lstStyle>
            <a:lvl1pPr algn="ctr">
              <a:defRPr sz="4400" cap="all" normalizeH="0" baseline="0"/>
            </a:lvl1pPr>
          </a:lstStyle>
          <a:p>
            <a:r>
              <a:rPr lang="en-US" smtClean="0"/>
              <a:t>Click to edit Master title style</a:t>
            </a:r>
            <a:endParaRPr dirty="0"/>
          </a:p>
        </p:txBody>
      </p:sp>
      <p:sp>
        <p:nvSpPr>
          <p:cNvPr id="5" name="Date Placeholder 4"/>
          <p:cNvSpPr>
            <a:spLocks noGrp="1"/>
          </p:cNvSpPr>
          <p:nvPr>
            <p:ph type="dt" sz="half" idx="10"/>
          </p:nvPr>
        </p:nvSpPr>
        <p:spPr/>
        <p:txBody>
          <a:bodyPr/>
          <a:lstStyle/>
          <a:p>
            <a:fld id="{3B9B9059-F1D6-41D0-95CF-D21CAA096B3A}"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14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DCECCB84-F9BA-43D5-87BE-67443E8EF086}">
      <p15:sldGuideLst xmlns:p15="http://schemas.microsoft.com/office/powerpoint/2012/main">
        <p15:guide id="0" orient="horz" pos="2160" userDrawn="1">
          <p15:clr>
            <a:srgbClr val="FBAE40"/>
          </p15:clr>
        </p15:guide>
        <p15:guide id="1" pos="3839"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sz="2400"/>
          </a:p>
        </p:txBody>
      </p:sp>
      <p:sp>
        <p:nvSpPr>
          <p:cNvPr id="3" name="Picture Placeholder 2"/>
          <p:cNvSpPr>
            <a:spLocks noGrp="1"/>
          </p:cNvSpPr>
          <p:nvPr>
            <p:ph type="pic" idx="1"/>
          </p:nvPr>
        </p:nvSpPr>
        <p:spPr>
          <a:xfrm>
            <a:off x="507869" y="482602"/>
            <a:ext cx="6602281" cy="5842001"/>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2" indent="0">
              <a:buNone/>
              <a:defRPr sz="2700"/>
            </a:lvl5pPr>
            <a:lvl6pPr marL="3047466" indent="0">
              <a:buNone/>
              <a:defRPr sz="2700"/>
            </a:lvl6pPr>
            <a:lvl7pPr marL="3656960" indent="0">
              <a:buNone/>
              <a:defRPr sz="2700"/>
            </a:lvl7pPr>
            <a:lvl8pPr marL="4266453" indent="0">
              <a:buNone/>
              <a:defRPr sz="2700"/>
            </a:lvl8pPr>
            <a:lvl9pPr marL="4875947" indent="0">
              <a:buNone/>
              <a:defRPr sz="2700"/>
            </a:lvl9pPr>
          </a:lstStyle>
          <a:p>
            <a:r>
              <a:rPr lang="en-US" smtClean="0"/>
              <a:t>Click icon to add picture</a:t>
            </a:r>
            <a:endParaRPr/>
          </a:p>
        </p:txBody>
      </p:sp>
      <p:sp>
        <p:nvSpPr>
          <p:cNvPr id="4" name="Text Placeholder 3"/>
          <p:cNvSpPr>
            <a:spLocks noGrp="1"/>
          </p:cNvSpPr>
          <p:nvPr>
            <p:ph type="body" sz="half" idx="2"/>
          </p:nvPr>
        </p:nvSpPr>
        <p:spPr>
          <a:xfrm>
            <a:off x="7821163" y="2108200"/>
            <a:ext cx="3961368" cy="426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2" indent="0">
              <a:buNone/>
              <a:defRPr sz="1200"/>
            </a:lvl5pPr>
            <a:lvl6pPr marL="3047466" indent="0">
              <a:buNone/>
              <a:defRPr sz="1200"/>
            </a:lvl6pPr>
            <a:lvl7pPr marL="3656960" indent="0">
              <a:buNone/>
              <a:defRPr sz="1200"/>
            </a:lvl7pPr>
            <a:lvl8pPr marL="4266453" indent="0">
              <a:buNone/>
              <a:defRPr sz="1200"/>
            </a:lvl8pPr>
            <a:lvl9pPr marL="4875947" indent="0">
              <a:buNone/>
              <a:defRPr sz="1200"/>
            </a:lvl9pPr>
          </a:lstStyle>
          <a:p>
            <a:pPr lvl="0"/>
            <a:r>
              <a:rPr lang="en-US" smtClean="0"/>
              <a:t>Click to edit Master text styles</a:t>
            </a:r>
          </a:p>
        </p:txBody>
      </p:sp>
      <p:sp>
        <p:nvSpPr>
          <p:cNvPr id="2" name="Title 1"/>
          <p:cNvSpPr>
            <a:spLocks noGrp="1"/>
          </p:cNvSpPr>
          <p:nvPr>
            <p:ph type="title"/>
          </p:nvPr>
        </p:nvSpPr>
        <p:spPr>
          <a:xfrm>
            <a:off x="7821163" y="482600"/>
            <a:ext cx="3961368" cy="1422400"/>
          </a:xfrm>
        </p:spPr>
        <p:txBody>
          <a:bodyPr anchor="b" anchorCtr="0">
            <a:normAutofit/>
          </a:bodyPr>
          <a:lstStyle>
            <a:lvl1pPr algn="l">
              <a:defRPr sz="32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B9B9059-F1D6-41D0-95CF-D21CAA096B3A}"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3150744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2669581">
              <a:defRPr baseline="0"/>
            </a:lvl6pPr>
            <a:lvl7pPr marL="2669581">
              <a:defRPr baseline="0"/>
            </a:lvl7pPr>
            <a:lvl8pPr marL="2669581">
              <a:defRPr baseline="0"/>
            </a:lvl8pPr>
            <a:lvl9pPr marL="2669581">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153475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Vertical Text Placeholder 2"/>
          <p:cNvSpPr>
            <a:spLocks noGrp="1"/>
          </p:cNvSpPr>
          <p:nvPr>
            <p:ph type="body" orient="vert" idx="1"/>
          </p:nvPr>
        </p:nvSpPr>
        <p:spPr>
          <a:xfrm>
            <a:off x="914163" y="685800"/>
            <a:ext cx="9040045" cy="5588002"/>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10040043" y="685800"/>
            <a:ext cx="1843982" cy="5588002"/>
          </a:xfrm>
        </p:spPr>
        <p:txBody>
          <a:bodyPr vert="eaVert"/>
          <a:lstStyle/>
          <a:p>
            <a:r>
              <a:rPr lang="en-US" smtClean="0"/>
              <a:t>Click to edit Master title style</a:t>
            </a:r>
            <a:endParaRPr/>
          </a:p>
        </p:txBody>
      </p:sp>
    </p:spTree>
    <p:extLst>
      <p:ext uri="{BB962C8B-B14F-4D97-AF65-F5344CB8AC3E}">
        <p14:creationId xmlns:p14="http://schemas.microsoft.com/office/powerpoint/2010/main" val="1991763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Content Placeholder 2"/>
          <p:cNvSpPr>
            <a:spLocks noGrp="1"/>
          </p:cNvSpPr>
          <p:nvPr>
            <p:ph idx="1"/>
          </p:nvPr>
        </p:nvSpPr>
        <p:spPr>
          <a:xfrm>
            <a:off x="914163" y="1803401"/>
            <a:ext cx="10360501" cy="4470400"/>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914163" y="482600"/>
            <a:ext cx="10360501" cy="1219200"/>
          </a:xfrm>
        </p:spPr>
        <p:txBody>
          <a:bodyPr/>
          <a:lstStyle/>
          <a:p>
            <a:r>
              <a:rPr lang="en-US" smtClean="0"/>
              <a:t>Click to edit Master title style</a:t>
            </a:r>
            <a:endParaRPr/>
          </a:p>
        </p:txBody>
      </p:sp>
    </p:spTree>
    <p:extLst>
      <p:ext uri="{BB962C8B-B14F-4D97-AF65-F5344CB8AC3E}">
        <p14:creationId xmlns:p14="http://schemas.microsoft.com/office/powerpoint/2010/main" val="2264308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B9B9059-F1D6-41D0-95CF-D21CAA096B3A}" type="datetimeFigureOut">
              <a:rPr lang="en-US" smtClean="0"/>
              <a:t>6/10/2016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
        <p:nvSpPr>
          <p:cNvPr id="3" name="Text Placeholder 2"/>
          <p:cNvSpPr>
            <a:spLocks noGrp="1"/>
          </p:cNvSpPr>
          <p:nvPr>
            <p:ph type="body" idx="1"/>
          </p:nvPr>
        </p:nvSpPr>
        <p:spPr>
          <a:xfrm>
            <a:off x="1218883" y="3632200"/>
            <a:ext cx="9751060" cy="1016000"/>
          </a:xfrm>
        </p:spPr>
        <p:txBody>
          <a:bodyPr anchor="t" anchorCtr="0">
            <a:noAutofit/>
          </a:bodyPr>
          <a:lstStyle>
            <a:lvl1pPr marL="0" indent="0" algn="ctr">
              <a:spcBef>
                <a:spcPts val="0"/>
              </a:spcBef>
              <a:buNone/>
              <a:defRPr sz="2800">
                <a:solidFill>
                  <a:schemeClr val="tx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2" indent="0">
              <a:buNone/>
              <a:defRPr sz="1900">
                <a:solidFill>
                  <a:schemeClr val="tx1">
                    <a:tint val="75000"/>
                  </a:schemeClr>
                </a:solidFill>
              </a:defRPr>
            </a:lvl5pPr>
            <a:lvl6pPr marL="3047466"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18883" y="1524002"/>
            <a:ext cx="9751060" cy="1992597"/>
          </a:xfrm>
        </p:spPr>
        <p:txBody>
          <a:bodyPr anchor="b" anchorCtr="0">
            <a:noAutofit/>
          </a:bodyPr>
          <a:lstStyle>
            <a:lvl1pPr algn="ctr">
              <a:defRPr sz="4400" b="0" cap="all" baseline="0"/>
            </a:lvl1pPr>
          </a:lstStyle>
          <a:p>
            <a:r>
              <a:rPr lang="en-US" smtClean="0"/>
              <a:t>Click to edit Master title style</a:t>
            </a:r>
            <a:endParaRPr/>
          </a:p>
        </p:txBody>
      </p:sp>
    </p:spTree>
    <p:extLst>
      <p:ext uri="{BB962C8B-B14F-4D97-AF65-F5344CB8AC3E}">
        <p14:creationId xmlns:p14="http://schemas.microsoft.com/office/powerpoint/2010/main" val="363890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B9B9059-F1D6-41D0-95CF-D21CAA096B3A}" type="datetimeFigureOut">
              <a:rPr lang="en-US" smtClean="0"/>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t>‹#›</a:t>
            </a:fld>
            <a:endParaRPr lang="en-US"/>
          </a:p>
        </p:txBody>
      </p:sp>
      <p:sp>
        <p:nvSpPr>
          <p:cNvPr id="4" name="Content Placeholder 3"/>
          <p:cNvSpPr>
            <a:spLocks noGrp="1"/>
          </p:cNvSpPr>
          <p:nvPr>
            <p:ph sz="half" idx="2"/>
          </p:nvPr>
        </p:nvSpPr>
        <p:spPr>
          <a:xfrm>
            <a:off x="6297559" y="1803401"/>
            <a:ext cx="4977104" cy="4470400"/>
          </a:xfrm>
        </p:spPr>
        <p:txBody>
          <a:bodyPr>
            <a:normAutofit/>
          </a:bodyPr>
          <a:lstStyle>
            <a:lvl1pPr>
              <a:defRPr sz="2400"/>
            </a:lvl1pPr>
            <a:lvl2pPr>
              <a:defRPr sz="2000"/>
            </a:lvl2pPr>
            <a:lvl3pPr>
              <a:defRPr sz="1800"/>
            </a:lvl3pPr>
            <a:lvl4pPr>
              <a:defRPr sz="1600"/>
            </a:lvl4pPr>
            <a:lvl5pPr>
              <a:defRPr sz="1400"/>
            </a:lvl5pPr>
            <a:lvl6pPr marL="2669581">
              <a:defRPr sz="1400" baseline="0"/>
            </a:lvl6pPr>
            <a:lvl7pPr marL="2669581">
              <a:defRPr sz="1400" baseline="0"/>
            </a:lvl7pPr>
            <a:lvl8pPr marL="2669581">
              <a:defRPr sz="1400" baseline="0"/>
            </a:lvl8pPr>
            <a:lvl9pPr marL="2669581">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914162" y="1803401"/>
            <a:ext cx="4977104" cy="4470400"/>
          </a:xfrm>
        </p:spPr>
        <p:txBody>
          <a:bodyPr>
            <a:normAutofit/>
          </a:bodyPr>
          <a:lstStyle>
            <a:lvl1pPr>
              <a:defRPr sz="2400"/>
            </a:lvl1pPr>
            <a:lvl2pPr>
              <a:defRPr sz="2000"/>
            </a:lvl2pPr>
            <a:lvl3pPr>
              <a:defRPr sz="1800"/>
            </a:lvl3pPr>
            <a:lvl4pPr>
              <a:defRPr sz="1600"/>
            </a:lvl4pPr>
            <a:lvl5pPr>
              <a:defRPr sz="1400"/>
            </a:lvl5pPr>
            <a:lvl6pPr>
              <a:defRPr sz="1400"/>
            </a:lvl6pPr>
            <a:lvl7pPr marL="2669581">
              <a:defRPr sz="1400"/>
            </a:lvl7pPr>
            <a:lvl8pPr marL="2669581">
              <a:defRPr sz="1400"/>
            </a:lvl8pPr>
            <a:lvl9pPr marL="2669581">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914163" y="482600"/>
            <a:ext cx="10360501" cy="1219200"/>
          </a:xfrm>
        </p:spPr>
        <p:txBody>
          <a:bodyPr/>
          <a:lstStyle/>
          <a:p>
            <a:r>
              <a:rPr lang="en-US" smtClean="0"/>
              <a:t>Click to edit Master title style</a:t>
            </a:r>
            <a:endParaRPr/>
          </a:p>
        </p:txBody>
      </p:sp>
    </p:spTree>
    <p:extLst>
      <p:ext uri="{BB962C8B-B14F-4D97-AF65-F5344CB8AC3E}">
        <p14:creationId xmlns:p14="http://schemas.microsoft.com/office/powerpoint/2010/main" val="1406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3B9B9059-F1D6-41D0-95CF-D21CAA096B3A}" type="datetimeFigureOut">
              <a:rPr lang="en-US" smtClean="0"/>
              <a:t>6/10/2016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FD5434-F838-4DD4-A17B-1CB1A1850DF4}" type="slidenum">
              <a:rPr lang="en-US" smtClean="0"/>
              <a:t>‹#›</a:t>
            </a:fld>
            <a:endParaRPr lang="en-US"/>
          </a:p>
        </p:txBody>
      </p:sp>
      <p:sp>
        <p:nvSpPr>
          <p:cNvPr id="6" name="Content Placeholder 5"/>
          <p:cNvSpPr>
            <a:spLocks noGrp="1"/>
          </p:cNvSpPr>
          <p:nvPr>
            <p:ph sz="quarter" idx="4"/>
          </p:nvPr>
        </p:nvSpPr>
        <p:spPr>
          <a:xfrm>
            <a:off x="6297559"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baseline="0"/>
            </a:lvl8pPr>
            <a:lvl9pPr marL="2669581">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97559"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2" indent="0">
              <a:buNone/>
              <a:defRPr sz="2100" b="1"/>
            </a:lvl5pPr>
            <a:lvl6pPr marL="3047466" indent="0">
              <a:buNone/>
              <a:defRPr sz="2100" b="1"/>
            </a:lvl6pPr>
            <a:lvl7pPr marL="3656960" indent="0">
              <a:buNone/>
              <a:defRPr sz="2100" b="1"/>
            </a:lvl7pPr>
            <a:lvl8pPr marL="4266453" indent="0">
              <a:buNone/>
              <a:defRPr sz="2100" b="1"/>
            </a:lvl8pPr>
            <a:lvl9pPr marL="4875947"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914162" y="2717800"/>
            <a:ext cx="4977104" cy="3556000"/>
          </a:xfrm>
        </p:spPr>
        <p:txBody>
          <a:bodyPr>
            <a:normAutofit/>
          </a:bodyPr>
          <a:lstStyle>
            <a:lvl1pPr>
              <a:defRPr sz="2400"/>
            </a:lvl1pPr>
            <a:lvl2pPr>
              <a:defRPr sz="2000"/>
            </a:lvl2pPr>
            <a:lvl3pPr>
              <a:defRPr sz="1800"/>
            </a:lvl3pPr>
            <a:lvl4pPr>
              <a:defRPr sz="1600"/>
            </a:lvl4pPr>
            <a:lvl5pPr>
              <a:defRPr sz="1400"/>
            </a:lvl5pPr>
            <a:lvl6pPr marL="2669581">
              <a:defRPr sz="1400"/>
            </a:lvl6pPr>
            <a:lvl7pPr marL="2669581">
              <a:defRPr sz="1400"/>
            </a:lvl7pPr>
            <a:lvl8pPr marL="2669581">
              <a:defRPr sz="1400"/>
            </a:lvl8pPr>
            <a:lvl9pPr marL="2669581">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914162" y="1803400"/>
            <a:ext cx="4977104" cy="914400"/>
          </a:xfrm>
        </p:spPr>
        <p:txBody>
          <a:bodyPr anchor="ctr">
            <a:noAutofit/>
          </a:bodyPr>
          <a:lstStyle>
            <a:lvl1pPr marL="0" indent="0">
              <a:lnSpc>
                <a:spcPct val="80000"/>
              </a:lnSpc>
              <a:spcBef>
                <a:spcPts val="0"/>
              </a:spcBef>
              <a:buNone/>
              <a:defRPr sz="2800" b="0">
                <a:solidFill>
                  <a:schemeClr val="tx1"/>
                </a:solidFill>
              </a:defRPr>
            </a:lvl1pPr>
            <a:lvl2pPr marL="609493" indent="0">
              <a:buNone/>
              <a:defRPr sz="2700" b="1"/>
            </a:lvl2pPr>
            <a:lvl3pPr marL="1218987" indent="0">
              <a:buNone/>
              <a:defRPr sz="2400" b="1"/>
            </a:lvl3pPr>
            <a:lvl4pPr marL="1828480" indent="0">
              <a:buNone/>
              <a:defRPr sz="2100" b="1"/>
            </a:lvl4pPr>
            <a:lvl5pPr marL="2437972" indent="0">
              <a:buNone/>
              <a:defRPr sz="2100" b="1"/>
            </a:lvl5pPr>
            <a:lvl6pPr marL="3047466" indent="0">
              <a:buNone/>
              <a:defRPr sz="2100" b="1"/>
            </a:lvl6pPr>
            <a:lvl7pPr marL="3656960" indent="0">
              <a:buNone/>
              <a:defRPr sz="2100" b="1"/>
            </a:lvl7pPr>
            <a:lvl8pPr marL="4266453" indent="0">
              <a:buNone/>
              <a:defRPr sz="2100" b="1"/>
            </a:lvl8pPr>
            <a:lvl9pPr marL="4875947" indent="0">
              <a:buNone/>
              <a:defRPr sz="2100" b="1"/>
            </a:lvl9pPr>
          </a:lstStyle>
          <a:p>
            <a:pPr lvl="0"/>
            <a:r>
              <a:rPr lang="en-US" smtClean="0"/>
              <a:t>Click to edit Master text styles</a:t>
            </a:r>
          </a:p>
        </p:txBody>
      </p:sp>
      <p:sp>
        <p:nvSpPr>
          <p:cNvPr id="2" name="Title 1"/>
          <p:cNvSpPr>
            <a:spLocks noGrp="1"/>
          </p:cNvSpPr>
          <p:nvPr>
            <p:ph type="title"/>
          </p:nvPr>
        </p:nvSpPr>
        <p:spPr>
          <a:xfrm>
            <a:off x="914163" y="482600"/>
            <a:ext cx="10360501" cy="12192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56168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9B9059-F1D6-41D0-95CF-D21CAA096B3A}" type="datetimeFigureOut">
              <a:rPr lang="en-US" smtClean="0"/>
              <a:t>6/10/2016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FD5434-F838-4DD4-A17B-1CB1A1850DF4}" type="slidenum">
              <a:rPr lang="en-US" smtClean="0"/>
              <a:t>‹#›</a:t>
            </a:fld>
            <a:endParaRPr lang="en-US"/>
          </a:p>
        </p:txBody>
      </p:sp>
      <p:sp>
        <p:nvSpPr>
          <p:cNvPr id="2" name="Title 1"/>
          <p:cNvSpPr>
            <a:spLocks noGrp="1"/>
          </p:cNvSpPr>
          <p:nvPr>
            <p:ph type="title"/>
          </p:nvPr>
        </p:nvSpPr>
        <p:spPr>
          <a:xfrm>
            <a:off x="914163" y="482600"/>
            <a:ext cx="10360501" cy="1219200"/>
          </a:xfrm>
        </p:spPr>
        <p:txBody>
          <a:bodyPr/>
          <a:lstStyle/>
          <a:p>
            <a:r>
              <a:rPr lang="en-US" smtClean="0"/>
              <a:t>Click to edit Master title style</a:t>
            </a:r>
            <a:endParaRPr/>
          </a:p>
        </p:txBody>
      </p:sp>
    </p:spTree>
    <p:extLst>
      <p:ext uri="{BB962C8B-B14F-4D97-AF65-F5344CB8AC3E}">
        <p14:creationId xmlns:p14="http://schemas.microsoft.com/office/powerpoint/2010/main" val="2469684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B9059-F1D6-41D0-95CF-D21CAA096B3A}" type="datetimeFigureOut">
              <a:rPr lang="en-US" smtClean="0"/>
              <a:pPr/>
              <a:t>6/10/2016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1880342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1115"/>
            <a:ext cx="7618016"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sz="2400"/>
          </a:p>
        </p:txBody>
      </p:sp>
      <p:sp>
        <p:nvSpPr>
          <p:cNvPr id="3" name="Content Placeholder 2"/>
          <p:cNvSpPr>
            <a:spLocks noGrp="1"/>
          </p:cNvSpPr>
          <p:nvPr>
            <p:ph idx="1"/>
          </p:nvPr>
        </p:nvSpPr>
        <p:spPr bwMode="white">
          <a:xfrm>
            <a:off x="507868" y="482602"/>
            <a:ext cx="6602280" cy="5842001"/>
          </a:xfrm>
        </p:spPr>
        <p:txBody>
          <a:bodyPr>
            <a:normAutofit/>
          </a:bodyPr>
          <a:lstStyle>
            <a:lvl1pPr>
              <a:defRPr sz="2800"/>
            </a:lvl1pPr>
            <a:lvl2pPr>
              <a:defRPr sz="24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821163" y="2108200"/>
            <a:ext cx="3961368" cy="4267200"/>
          </a:xfrm>
        </p:spPr>
        <p:txBody>
          <a:bodyPr anchor="t" anchorCtr="0">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2" indent="0">
              <a:buNone/>
              <a:defRPr sz="1200"/>
            </a:lvl5pPr>
            <a:lvl6pPr marL="3047466" indent="0">
              <a:buNone/>
              <a:defRPr sz="1200"/>
            </a:lvl6pPr>
            <a:lvl7pPr marL="3656960" indent="0">
              <a:buNone/>
              <a:defRPr sz="1200"/>
            </a:lvl7pPr>
            <a:lvl8pPr marL="4266453" indent="0">
              <a:buNone/>
              <a:defRPr sz="1200"/>
            </a:lvl8pPr>
            <a:lvl9pPr marL="4875947" indent="0">
              <a:buNone/>
              <a:defRPr sz="1200"/>
            </a:lvl9pPr>
          </a:lstStyle>
          <a:p>
            <a:pPr lvl="0"/>
            <a:r>
              <a:rPr lang="en-US" smtClean="0"/>
              <a:t>Click to edit Master text styles</a:t>
            </a:r>
          </a:p>
        </p:txBody>
      </p:sp>
      <p:sp>
        <p:nvSpPr>
          <p:cNvPr id="2" name="Title 1"/>
          <p:cNvSpPr>
            <a:spLocks noGrp="1"/>
          </p:cNvSpPr>
          <p:nvPr>
            <p:ph type="title"/>
          </p:nvPr>
        </p:nvSpPr>
        <p:spPr>
          <a:xfrm>
            <a:off x="7821163" y="482600"/>
            <a:ext cx="3961368" cy="1422400"/>
          </a:xfrm>
        </p:spPr>
        <p:txBody>
          <a:bodyPr anchor="b">
            <a:noAutofit/>
          </a:bodyPr>
          <a:lstStyle>
            <a:lvl1pPr algn="l">
              <a:defRPr sz="32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B9B9059-F1D6-41D0-95CF-D21CAA096B3A}"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768311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Rectangle 8"/>
          <p:cNvSpPr/>
          <p:nvPr/>
        </p:nvSpPr>
        <p:spPr>
          <a:xfrm>
            <a:off x="0" y="-1115"/>
            <a:ext cx="6093594" cy="685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sz="2400"/>
          </a:p>
        </p:txBody>
      </p:sp>
      <p:sp>
        <p:nvSpPr>
          <p:cNvPr id="3" name="Picture Placeholder 2"/>
          <p:cNvSpPr>
            <a:spLocks noGrp="1"/>
          </p:cNvSpPr>
          <p:nvPr>
            <p:ph type="pic" idx="1"/>
          </p:nvPr>
        </p:nvSpPr>
        <p:spPr>
          <a:xfrm>
            <a:off x="507870" y="482601"/>
            <a:ext cx="5077859" cy="5862706"/>
          </a:xfrm>
          <a:noFill/>
          <a:ln w="9525">
            <a:noFill/>
            <a:miter lim="800000"/>
          </a:ln>
          <a:effectLst/>
        </p:spPr>
        <p:txBody>
          <a:bodyPr>
            <a:normAutofit/>
          </a:bodyPr>
          <a:lstStyle>
            <a:lvl1pPr marL="0" indent="0" algn="ctr">
              <a:buNone/>
              <a:defRPr sz="2700"/>
            </a:lvl1pPr>
            <a:lvl2pPr marL="609493" indent="0">
              <a:buNone/>
              <a:defRPr sz="3700"/>
            </a:lvl2pPr>
            <a:lvl3pPr marL="1218987" indent="0">
              <a:buNone/>
              <a:defRPr sz="3200"/>
            </a:lvl3pPr>
            <a:lvl4pPr marL="1828480" indent="0">
              <a:buNone/>
              <a:defRPr sz="2700"/>
            </a:lvl4pPr>
            <a:lvl5pPr marL="2437972" indent="0">
              <a:buNone/>
              <a:defRPr sz="2700"/>
            </a:lvl5pPr>
            <a:lvl6pPr marL="3047466" indent="0">
              <a:buNone/>
              <a:defRPr sz="2700"/>
            </a:lvl6pPr>
            <a:lvl7pPr marL="3656960" indent="0">
              <a:buNone/>
              <a:defRPr sz="2700"/>
            </a:lvl7pPr>
            <a:lvl8pPr marL="4266453" indent="0">
              <a:buNone/>
              <a:defRPr sz="2700"/>
            </a:lvl8pPr>
            <a:lvl9pPr marL="4875947" indent="0">
              <a:buNone/>
              <a:defRPr sz="2700"/>
            </a:lvl9pPr>
          </a:lstStyle>
          <a:p>
            <a:r>
              <a:rPr lang="en-US" smtClean="0"/>
              <a:t>Click icon to add picture</a:t>
            </a:r>
            <a:endParaRPr/>
          </a:p>
        </p:txBody>
      </p:sp>
      <p:sp>
        <p:nvSpPr>
          <p:cNvPr id="4" name="Text Placeholder 3"/>
          <p:cNvSpPr>
            <a:spLocks noGrp="1"/>
          </p:cNvSpPr>
          <p:nvPr>
            <p:ph type="body" sz="half" idx="2"/>
          </p:nvPr>
        </p:nvSpPr>
        <p:spPr>
          <a:xfrm>
            <a:off x="6399134" y="3733800"/>
            <a:ext cx="5180251" cy="1727200"/>
          </a:xfrm>
        </p:spPr>
        <p:txBody>
          <a:bodyPr>
            <a:normAutofit/>
          </a:bodyPr>
          <a:lstStyle>
            <a:lvl1pPr marL="0" indent="0">
              <a:spcBef>
                <a:spcPts val="1600"/>
              </a:spcBef>
              <a:buNone/>
              <a:defRPr sz="2000">
                <a:solidFill>
                  <a:schemeClr val="tx1"/>
                </a:solidFill>
              </a:defRPr>
            </a:lvl1pPr>
            <a:lvl2pPr marL="609493" indent="0">
              <a:buNone/>
              <a:defRPr sz="1600"/>
            </a:lvl2pPr>
            <a:lvl3pPr marL="1218987" indent="0">
              <a:buNone/>
              <a:defRPr sz="1300"/>
            </a:lvl3pPr>
            <a:lvl4pPr marL="1828480" indent="0">
              <a:buNone/>
              <a:defRPr sz="1200"/>
            </a:lvl4pPr>
            <a:lvl5pPr marL="2437972" indent="0">
              <a:buNone/>
              <a:defRPr sz="1200"/>
            </a:lvl5pPr>
            <a:lvl6pPr marL="3047466" indent="0">
              <a:buNone/>
              <a:defRPr sz="1200"/>
            </a:lvl6pPr>
            <a:lvl7pPr marL="3656960" indent="0">
              <a:buNone/>
              <a:defRPr sz="1200"/>
            </a:lvl7pPr>
            <a:lvl8pPr marL="4266453" indent="0">
              <a:buNone/>
              <a:defRPr sz="1200"/>
            </a:lvl8pPr>
            <a:lvl9pPr marL="4875947" indent="0">
              <a:buNone/>
              <a:defRPr sz="1200"/>
            </a:lvl9pPr>
          </a:lstStyle>
          <a:p>
            <a:pPr lvl="0"/>
            <a:r>
              <a:rPr lang="en-US" smtClean="0"/>
              <a:t>Click to edit Master text styles</a:t>
            </a:r>
          </a:p>
        </p:txBody>
      </p:sp>
      <p:sp>
        <p:nvSpPr>
          <p:cNvPr id="2" name="Title 1"/>
          <p:cNvSpPr>
            <a:spLocks noGrp="1"/>
          </p:cNvSpPr>
          <p:nvPr>
            <p:ph type="title"/>
          </p:nvPr>
        </p:nvSpPr>
        <p:spPr>
          <a:xfrm>
            <a:off x="6399134" y="1905000"/>
            <a:ext cx="5180251" cy="1727200"/>
          </a:xfrm>
        </p:spPr>
        <p:txBody>
          <a:bodyPr anchor="b" anchorCtr="0">
            <a:normAutofit/>
          </a:bodyPr>
          <a:lstStyle>
            <a:lvl1pPr algn="l">
              <a:defRPr sz="32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3B9B9059-F1D6-41D0-95CF-D21CAA096B3A}" type="datetimeFigureOut">
              <a:rPr lang="en-US" smtClean="0"/>
              <a:pPr/>
              <a:t>6/10/2016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44899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735324" y="6375400"/>
            <a:ext cx="1422030" cy="195072"/>
          </a:xfrm>
          <a:prstGeom prst="rect">
            <a:avLst/>
          </a:prstGeom>
        </p:spPr>
        <p:txBody>
          <a:bodyPr vert="horz" lIns="121899" tIns="60949" rIns="121899" bIns="60949" rtlCol="0" anchor="ctr"/>
          <a:lstStyle>
            <a:lvl1pPr algn="r">
              <a:defRPr sz="1100">
                <a:solidFill>
                  <a:schemeClr val="tx1"/>
                </a:solidFill>
              </a:defRPr>
            </a:lvl1pPr>
          </a:lstStyle>
          <a:p>
            <a:fld id="{3B9B9059-F1D6-41D0-95CF-D21CAA096B3A}" type="datetimeFigureOut">
              <a:rPr lang="en-US" smtClean="0"/>
              <a:pPr/>
              <a:t>6/10/2016</a:t>
            </a:fld>
            <a:endParaRPr lang="en-US"/>
          </a:p>
        </p:txBody>
      </p:sp>
      <p:sp>
        <p:nvSpPr>
          <p:cNvPr id="5" name="Footer Placeholder 4"/>
          <p:cNvSpPr>
            <a:spLocks noGrp="1"/>
          </p:cNvSpPr>
          <p:nvPr>
            <p:ph type="ftr" sz="quarter" idx="3"/>
          </p:nvPr>
        </p:nvSpPr>
        <p:spPr>
          <a:xfrm>
            <a:off x="914163" y="6375400"/>
            <a:ext cx="7414869" cy="195072"/>
          </a:xfrm>
          <a:prstGeom prst="rect">
            <a:avLst/>
          </a:prstGeom>
        </p:spPr>
        <p:txBody>
          <a:bodyPr vert="horz" lIns="121899" tIns="60949" rIns="121899" bIns="60949" rtlCol="0" anchor="ctr"/>
          <a:lstStyle>
            <a:lvl1pPr algn="l">
              <a:defRPr sz="1100">
                <a:solidFill>
                  <a:schemeClr val="tx1"/>
                </a:solidFill>
              </a:defRPr>
            </a:lvl1pPr>
          </a:lstStyle>
          <a:p>
            <a:endParaRPr lang="en-US"/>
          </a:p>
        </p:txBody>
      </p:sp>
      <p:sp>
        <p:nvSpPr>
          <p:cNvPr id="6" name="Slide Number Placeholder 5"/>
          <p:cNvSpPr>
            <a:spLocks noGrp="1"/>
          </p:cNvSpPr>
          <p:nvPr>
            <p:ph type="sldNum" sz="quarter" idx="4"/>
          </p:nvPr>
        </p:nvSpPr>
        <p:spPr>
          <a:xfrm>
            <a:off x="10441760" y="6375400"/>
            <a:ext cx="832903" cy="195072"/>
          </a:xfrm>
          <a:prstGeom prst="rect">
            <a:avLst/>
          </a:prstGeom>
        </p:spPr>
        <p:txBody>
          <a:bodyPr vert="horz" lIns="121899" tIns="60949" rIns="121899" bIns="60949" rtlCol="0" anchor="ctr"/>
          <a:lstStyle>
            <a:lvl1pPr algn="r">
              <a:defRPr sz="1100">
                <a:solidFill>
                  <a:schemeClr val="tx1"/>
                </a:solidFill>
              </a:defRPr>
            </a:lvl1pPr>
          </a:lstStyle>
          <a:p>
            <a:fld id="{E5FD5434-F838-4DD4-A17B-1CB1A1850DF4}" type="slidenum">
              <a:rPr lang="en-US" smtClean="0"/>
              <a:pPr/>
              <a:t>‹#›</a:t>
            </a:fld>
            <a:endParaRPr lang="en-US"/>
          </a:p>
        </p:txBody>
      </p:sp>
      <p:sp>
        <p:nvSpPr>
          <p:cNvPr id="3" name="Text Placeholder 2"/>
          <p:cNvSpPr>
            <a:spLocks noGrp="1"/>
          </p:cNvSpPr>
          <p:nvPr>
            <p:ph type="body" idx="1"/>
          </p:nvPr>
        </p:nvSpPr>
        <p:spPr>
          <a:xfrm>
            <a:off x="914163" y="1803401"/>
            <a:ext cx="10360501" cy="4470400"/>
          </a:xfrm>
          <a:prstGeom prst="rect">
            <a:avLst/>
          </a:prstGeom>
        </p:spPr>
        <p:txBody>
          <a:bodyPr vert="horz" lIns="121899" tIns="60949" rIns="121899" bIns="6094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914163" y="482600"/>
            <a:ext cx="10360501" cy="1219200"/>
          </a:xfrm>
          <a:prstGeom prst="rect">
            <a:avLst/>
          </a:prstGeom>
          <a:effectLst/>
        </p:spPr>
        <p:txBody>
          <a:bodyPr vert="horz" lIns="121899" tIns="60949" rIns="121899" bIns="60949" rtlCol="0" anchor="b" anchorCtr="0">
            <a:normAutofit/>
          </a:bodyPr>
          <a:lstStyle/>
          <a:p>
            <a:r>
              <a:rPr lang="en-US" smtClean="0"/>
              <a:t>Click to edit Master title style</a:t>
            </a:r>
            <a:endParaRPr/>
          </a:p>
        </p:txBody>
      </p:sp>
    </p:spTree>
    <p:extLst>
      <p:ext uri="{BB962C8B-B14F-4D97-AF65-F5344CB8AC3E}">
        <p14:creationId xmlns:p14="http://schemas.microsoft.com/office/powerpoint/2010/main" val="429948849"/>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1218987" rtl="0" eaLnBrk="1" latinLnBrk="0" hangingPunct="1">
        <a:lnSpc>
          <a:spcPct val="80000"/>
        </a:lnSpc>
        <a:spcBef>
          <a:spcPct val="0"/>
        </a:spcBef>
        <a:buNone/>
        <a:defRPr sz="3600" kern="1200" cap="all" baseline="0">
          <a:solidFill>
            <a:schemeClr val="tx1"/>
          </a:solidFill>
          <a:effectLst/>
          <a:latin typeface="+mj-lt"/>
          <a:ea typeface="+mj-ea"/>
          <a:cs typeface="+mj-cs"/>
        </a:defRPr>
      </a:lvl1pPr>
    </p:titleStyle>
    <p:bodyStyle>
      <a:lvl1pPr marL="274320" indent="-274320" algn="l" defTabSz="1218987" rtl="0" eaLnBrk="1" latinLnBrk="0" hangingPunct="1">
        <a:lnSpc>
          <a:spcPct val="90000"/>
        </a:lnSpc>
        <a:spcBef>
          <a:spcPts val="1600"/>
        </a:spcBef>
        <a:buClr>
          <a:schemeClr val="accent1"/>
        </a:buClr>
        <a:buSzPct val="90000"/>
        <a:buFont typeface="Arial" pitchFamily="34" charset="0"/>
        <a:buChar char="•"/>
        <a:defRPr sz="2800" kern="1200">
          <a:solidFill>
            <a:schemeClr val="tx1"/>
          </a:solidFill>
          <a:latin typeface="+mn-lt"/>
          <a:ea typeface="+mn-ea"/>
          <a:cs typeface="+mn-cs"/>
        </a:defRPr>
      </a:lvl1pPr>
      <a:lvl2pPr marL="548640" indent="-274320" algn="l" defTabSz="1218987" rtl="0" eaLnBrk="1" latinLnBrk="0" hangingPunct="1">
        <a:lnSpc>
          <a:spcPct val="90000"/>
        </a:lnSpc>
        <a:spcBef>
          <a:spcPts val="800"/>
        </a:spcBef>
        <a:buClr>
          <a:schemeClr val="accent1"/>
        </a:buClr>
        <a:buSzPct val="90000"/>
        <a:buFont typeface="Cambria" pitchFamily="18" charset="0"/>
        <a:buChar char="–"/>
        <a:defRPr sz="2400" kern="1200">
          <a:solidFill>
            <a:schemeClr val="tx1"/>
          </a:solidFill>
          <a:latin typeface="+mn-lt"/>
          <a:ea typeface="+mn-ea"/>
          <a:cs typeface="+mn-cs"/>
        </a:defRPr>
      </a:lvl2pPr>
      <a:lvl3pPr marL="822960" indent="-274320" algn="l" defTabSz="1218987" rtl="0" eaLnBrk="1" latinLnBrk="0" hangingPunct="1">
        <a:lnSpc>
          <a:spcPct val="90000"/>
        </a:lnSpc>
        <a:spcBef>
          <a:spcPts val="800"/>
        </a:spcBef>
        <a:buClr>
          <a:schemeClr val="accent1"/>
        </a:buClr>
        <a:buFont typeface="Arial" pitchFamily="34" charset="0"/>
        <a:buChar char="•"/>
        <a:defRPr sz="2000" kern="1200">
          <a:solidFill>
            <a:schemeClr val="tx1"/>
          </a:solidFill>
          <a:latin typeface="+mn-lt"/>
          <a:ea typeface="+mn-ea"/>
          <a:cs typeface="+mn-cs"/>
        </a:defRPr>
      </a:lvl3pPr>
      <a:lvl4pPr marL="1097280" indent="-274320" algn="l" defTabSz="1218987" rtl="0" eaLnBrk="1" latinLnBrk="0" hangingPunct="1">
        <a:lnSpc>
          <a:spcPct val="90000"/>
        </a:lnSpc>
        <a:spcBef>
          <a:spcPts val="800"/>
        </a:spcBef>
        <a:buClr>
          <a:schemeClr val="accent1"/>
        </a:buClr>
        <a:buSzPct val="100000"/>
        <a:buFont typeface="Cambria" pitchFamily="18" charset="0"/>
        <a:buChar char="–"/>
        <a:defRPr sz="1800" kern="1200">
          <a:solidFill>
            <a:schemeClr val="tx1"/>
          </a:solidFill>
          <a:latin typeface="+mn-lt"/>
          <a:ea typeface="+mn-ea"/>
          <a:cs typeface="+mn-cs"/>
        </a:defRPr>
      </a:lvl4pPr>
      <a:lvl5pPr marL="1371599" indent="-274320"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mn-lt"/>
          <a:ea typeface="+mn-ea"/>
          <a:cs typeface="+mn-cs"/>
        </a:defRPr>
      </a:lvl5pPr>
      <a:lvl6pPr marL="1645920" indent="-274320" algn="l" defTabSz="1218987" rtl="0" eaLnBrk="1" latinLnBrk="0" hangingPunct="1">
        <a:lnSpc>
          <a:spcPct val="90000"/>
        </a:lnSpc>
        <a:spcBef>
          <a:spcPts val="800"/>
        </a:spcBef>
        <a:buClr>
          <a:schemeClr val="accent1"/>
        </a:buClr>
        <a:buSzPct val="100000"/>
        <a:buFont typeface="Cambria" pitchFamily="18" charset="0"/>
        <a:buChar char="–"/>
        <a:defRPr sz="1600" kern="1200">
          <a:solidFill>
            <a:schemeClr val="tx1"/>
          </a:solidFill>
          <a:latin typeface="+mn-lt"/>
          <a:ea typeface="+mn-ea"/>
          <a:cs typeface="+mn-cs"/>
        </a:defRPr>
      </a:lvl6pPr>
      <a:lvl7pPr marL="1920240" indent="-274320"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mn-lt"/>
          <a:ea typeface="+mn-ea"/>
          <a:cs typeface="+mn-cs"/>
        </a:defRPr>
      </a:lvl7pPr>
      <a:lvl8pPr marL="2194559" indent="-274320" algn="l" defTabSz="1218987" rtl="0" eaLnBrk="1" latinLnBrk="0" hangingPunct="1">
        <a:lnSpc>
          <a:spcPct val="90000"/>
        </a:lnSpc>
        <a:spcBef>
          <a:spcPts val="800"/>
        </a:spcBef>
        <a:buClr>
          <a:schemeClr val="accent1"/>
        </a:buClr>
        <a:buSzPct val="100000"/>
        <a:buFont typeface="Cambria" pitchFamily="18" charset="0"/>
        <a:buChar char="–"/>
        <a:defRPr sz="1600" kern="1200">
          <a:solidFill>
            <a:schemeClr val="tx1"/>
          </a:solidFill>
          <a:latin typeface="+mn-lt"/>
          <a:ea typeface="+mn-ea"/>
          <a:cs typeface="+mn-cs"/>
        </a:defRPr>
      </a:lvl8pPr>
      <a:lvl9pPr marL="2468880" indent="-274320" algn="l" defTabSz="1218987" rtl="0" eaLnBrk="1" latinLnBrk="0" hangingPunct="1">
        <a:lnSpc>
          <a:spcPct val="90000"/>
        </a:lnSpc>
        <a:spcBef>
          <a:spcPts val="800"/>
        </a:spcBef>
        <a:buClr>
          <a:schemeClr val="accent1"/>
        </a:buClr>
        <a:buFont typeface="Arial" pitchFamily="34" charset="0"/>
        <a:buChar char="•"/>
        <a:defRPr sz="1600" kern="120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2" algn="l" defTabSz="1218987" rtl="0" eaLnBrk="1" latinLnBrk="0" hangingPunct="1">
        <a:defRPr sz="2400" kern="1200">
          <a:solidFill>
            <a:schemeClr val="tx1"/>
          </a:solidFill>
          <a:latin typeface="+mn-lt"/>
          <a:ea typeface="+mn-ea"/>
          <a:cs typeface="+mn-cs"/>
        </a:defRPr>
      </a:lvl5pPr>
      <a:lvl6pPr marL="3047466"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8012" y="20053"/>
            <a:ext cx="2895600" cy="3681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ounded Rectangle 2"/>
          <p:cNvSpPr/>
          <p:nvPr/>
        </p:nvSpPr>
        <p:spPr>
          <a:xfrm>
            <a:off x="2322512" y="3886200"/>
            <a:ext cx="7086600" cy="2743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顶礼本师释迦牟尼佛</a:t>
            </a:r>
            <a:r>
              <a:rPr lang="zh-CN" altLang="en-US" dirty="0" smtClean="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！顶</a:t>
            </a: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礼文殊智慧勇识！</a:t>
            </a:r>
            <a:b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b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顶礼传承大恩上师！</a:t>
            </a:r>
            <a:b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b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
            </a:r>
            <a:b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b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无上甚深微妙法  百千万劫难遭遇</a:t>
            </a:r>
            <a:b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b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我今见闻得受持  愿解如来真实义</a:t>
            </a:r>
            <a:b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b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
            </a:r>
            <a:b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br>
            <a:r>
              <a:rPr lang="zh-CN" altLang="en-US" dirty="0">
                <a:solidFill>
                  <a:srgbClr val="C00000"/>
                </a:solidFill>
                <a:latin typeface="微软雅黑 Light" panose="020B0502040204020203" pitchFamily="34" charset="-122"/>
                <a:ea typeface="微软雅黑 Light" panose="020B0502040204020203" pitchFamily="34" charset="-122"/>
                <a:sym typeface="Arial" panose="020B0604020202020204" pitchFamily="34" charset="0"/>
              </a:rPr>
              <a:t>为度化一切众生，请大家发无上殊胜的菩提心！</a:t>
            </a:r>
            <a:endParaRPr lang="en-CA"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9376009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242367" y="2367858"/>
            <a:ext cx="8946458" cy="1133236"/>
          </a:xfrm>
        </p:spPr>
        <p:txBody>
          <a:bodyPr>
            <a:normAutofit/>
          </a:bodyPr>
          <a:lstStyle/>
          <a:p>
            <a:r>
              <a:rPr lang="zh-CN" altLang="en-US" sz="3999" dirty="0" smtClean="0">
                <a:latin typeface="微软雅黑" panose="020B0503020204020204" pitchFamily="34" charset="-122"/>
                <a:ea typeface="微软雅黑" panose="020B0503020204020204" pitchFamily="34" charset="-122"/>
              </a:rPr>
              <a:t>佛教的世界观 （上）</a:t>
            </a:r>
            <a:endParaRPr lang="en-US" sz="3999" dirty="0">
              <a:latin typeface="微软雅黑" panose="020B0503020204020204" pitchFamily="34" charset="-122"/>
              <a:ea typeface="微软雅黑" panose="020B0503020204020204" pitchFamily="34" charset="-122"/>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2812" y="1882892"/>
            <a:ext cx="3242366" cy="3242366"/>
          </a:xfrm>
          <a:prstGeom prst="rect">
            <a:avLst/>
          </a:prstGeom>
          <a:ln w="19050">
            <a:solidFill>
              <a:schemeClr val="tx1"/>
            </a:solidFill>
          </a:ln>
        </p:spPr>
      </p:pic>
      <p:sp>
        <p:nvSpPr>
          <p:cNvPr id="3" name="Rectangle 2"/>
          <p:cNvSpPr/>
          <p:nvPr/>
        </p:nvSpPr>
        <p:spPr>
          <a:xfrm>
            <a:off x="3242366" y="4267200"/>
            <a:ext cx="8946459" cy="646163"/>
          </a:xfrm>
          <a:prstGeom prst="rect">
            <a:avLst/>
          </a:prstGeom>
        </p:spPr>
        <p:txBody>
          <a:bodyPr wrap="square">
            <a:spAutoFit/>
          </a:bodyPr>
          <a:lstStyle/>
          <a:p>
            <a:pPr algn="ctr"/>
            <a:r>
              <a:rPr lang="zh-CN" altLang="en-US" sz="3599" dirty="0">
                <a:latin typeface="微软雅黑" panose="020B0503020204020204" pitchFamily="34" charset="-122"/>
                <a:ea typeface="微软雅黑" panose="020B0503020204020204" pitchFamily="34" charset="-122"/>
              </a:rPr>
              <a:t>复习</a:t>
            </a:r>
            <a:endParaRPr lang="en-CA" sz="3599"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81416379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a:solidFill>
                  <a:srgbClr val="FFC000"/>
                </a:solidFill>
                <a:latin typeface="微软雅黑" panose="020B0503020204020204" pitchFamily="34" charset="-122"/>
                <a:ea typeface="微软雅黑" panose="020B0503020204020204" pitchFamily="34" charset="-122"/>
              </a:rPr>
              <a:t>本</a:t>
            </a:r>
            <a:r>
              <a:rPr lang="zh-CN" altLang="en-US" dirty="0" smtClean="0">
                <a:solidFill>
                  <a:srgbClr val="FFC000"/>
                </a:solidFill>
                <a:latin typeface="微软雅黑" panose="020B0503020204020204" pitchFamily="34" charset="-122"/>
                <a:ea typeface="微软雅黑" panose="020B0503020204020204" pitchFamily="34" charset="-122"/>
              </a:rPr>
              <a:t>课</a:t>
            </a:r>
            <a:r>
              <a:rPr lang="zh-CN" altLang="en-US" dirty="0">
                <a:solidFill>
                  <a:srgbClr val="FFC000"/>
                </a:solidFill>
                <a:latin typeface="微软雅黑" panose="020B0503020204020204" pitchFamily="34" charset="-122"/>
                <a:ea typeface="微软雅黑" panose="020B0503020204020204" pitchFamily="34" charset="-122"/>
              </a:rPr>
              <a:t>背景</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3" name="Rounded Rectangle 2"/>
          <p:cNvSpPr/>
          <p:nvPr/>
        </p:nvSpPr>
        <p:spPr>
          <a:xfrm>
            <a:off x="1370012" y="16764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smtClean="0">
                <a:solidFill>
                  <a:srgbClr val="C00000"/>
                </a:solidFill>
                <a:latin typeface="微软雅黑 Light" panose="020B0502040204020203" pitchFamily="34" charset="-122"/>
                <a:ea typeface="微软雅黑 Light" panose="020B0502040204020203" pitchFamily="34" charset="-122"/>
              </a:rPr>
              <a:t>梦幻世界</a:t>
            </a:r>
            <a:r>
              <a:rPr lang="en-US" altLang="zh-CN" dirty="0" smtClean="0">
                <a:solidFill>
                  <a:srgbClr val="C00000"/>
                </a:solidFill>
                <a:latin typeface="微软雅黑 Light" panose="020B0502040204020203" pitchFamily="34" charset="-122"/>
                <a:ea typeface="微软雅黑 Light" panose="020B0502040204020203" pitchFamily="34" charset="-122"/>
              </a:rPr>
              <a:t>》</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7" name="Rounded Rectangle 6"/>
          <p:cNvSpPr/>
          <p:nvPr/>
        </p:nvSpPr>
        <p:spPr>
          <a:xfrm>
            <a:off x="6551612" y="16764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dirty="0" smtClean="0">
                <a:solidFill>
                  <a:srgbClr val="C00000"/>
                </a:solidFill>
                <a:latin typeface="微软雅黑 Light" panose="020B0502040204020203" pitchFamily="34" charset="-122"/>
                <a:ea typeface="微软雅黑 Light" panose="020B0502040204020203" pitchFamily="34" charset="-122"/>
              </a:rPr>
              <a:t>揭示了世界的虚幻性</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9" name="Rounded Rectangle 8"/>
          <p:cNvSpPr/>
          <p:nvPr/>
        </p:nvSpPr>
        <p:spPr>
          <a:xfrm>
            <a:off x="1370012" y="30226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a:solidFill>
                  <a:srgbClr val="C00000"/>
                </a:solidFill>
                <a:latin typeface="微软雅黑 Light" panose="020B0502040204020203" pitchFamily="34" charset="-122"/>
                <a:ea typeface="微软雅黑 Light" panose="020B0502040204020203" pitchFamily="34" charset="-122"/>
              </a:rPr>
              <a:t>佛教的物种起源说</a:t>
            </a:r>
            <a:r>
              <a:rPr lang="en-US" altLang="zh-CN" dirty="0">
                <a:solidFill>
                  <a:srgbClr val="C00000"/>
                </a:solidFill>
                <a:latin typeface="微软雅黑 Light" panose="020B0502040204020203" pitchFamily="34" charset="-122"/>
                <a:ea typeface="微软雅黑 Light" panose="020B0502040204020203" pitchFamily="34" charset="-122"/>
              </a:rPr>
              <a:t>》</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10" name="Rounded Rectangle 9"/>
          <p:cNvSpPr/>
          <p:nvPr/>
        </p:nvSpPr>
        <p:spPr>
          <a:xfrm>
            <a:off x="6610182" y="3022600"/>
            <a:ext cx="4343400" cy="8382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zh-CN" altLang="en-US" dirty="0" smtClean="0">
                <a:solidFill>
                  <a:srgbClr val="C00000"/>
                </a:solidFill>
                <a:latin typeface="微软雅黑 Light" panose="020B0502040204020203" pitchFamily="34" charset="-122"/>
                <a:ea typeface="微软雅黑 Light" panose="020B0502040204020203" pitchFamily="34" charset="-122"/>
              </a:rPr>
              <a:t>揭示了世界起源于如来藏光明</a:t>
            </a:r>
            <a:endParaRPr lang="en-CA" dirty="0">
              <a:solidFill>
                <a:srgbClr val="C00000"/>
              </a:solidFill>
              <a:latin typeface="微软雅黑 Light" panose="020B0502040204020203" pitchFamily="34" charset="-122"/>
              <a:ea typeface="微软雅黑 Light" panose="020B0502040204020203" pitchFamily="34" charset="-122"/>
            </a:endParaRPr>
          </a:p>
        </p:txBody>
      </p:sp>
      <p:sp>
        <p:nvSpPr>
          <p:cNvPr id="4" name="Horizontal Scroll 3"/>
          <p:cNvSpPr/>
          <p:nvPr/>
        </p:nvSpPr>
        <p:spPr>
          <a:xfrm>
            <a:off x="1370012" y="4191000"/>
            <a:ext cx="9578725" cy="2362200"/>
          </a:xfrm>
          <a:prstGeom prst="horizontalScroll">
            <a:avLst/>
          </a:prstGeom>
          <a:ln/>
        </p:spPr>
        <p:style>
          <a:lnRef idx="2">
            <a:schemeClr val="accent1"/>
          </a:lnRef>
          <a:fillRef idx="1">
            <a:schemeClr val="lt1"/>
          </a:fillRef>
          <a:effectRef idx="0">
            <a:schemeClr val="accent1"/>
          </a:effectRef>
          <a:fontRef idx="minor">
            <a:schemeClr val="dk1"/>
          </a:fontRef>
        </p:style>
        <p:txBody>
          <a:bodyPr rtlCol="0" anchor="ctr"/>
          <a:lstStyle/>
          <a:p>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a:solidFill>
                  <a:srgbClr val="C00000"/>
                </a:solidFill>
                <a:latin typeface="微软雅黑 Light" panose="020B0502040204020203" pitchFamily="34" charset="-122"/>
                <a:ea typeface="微软雅黑 Light" panose="020B0502040204020203" pitchFamily="34" charset="-122"/>
              </a:rPr>
              <a:t>佛教的世界</a:t>
            </a:r>
            <a:r>
              <a:rPr lang="zh-CN" altLang="en-US" dirty="0" smtClean="0">
                <a:solidFill>
                  <a:srgbClr val="C00000"/>
                </a:solidFill>
                <a:latin typeface="微软雅黑 Light" panose="020B0502040204020203" pitchFamily="34" charset="-122"/>
                <a:ea typeface="微软雅黑 Light" panose="020B0502040204020203" pitchFamily="34" charset="-122"/>
              </a:rPr>
              <a:t>观</a:t>
            </a:r>
            <a:r>
              <a:rPr lang="en-US" altLang="zh-CN" dirty="0" smtClean="0">
                <a:solidFill>
                  <a:srgbClr val="C00000"/>
                </a:solidFill>
                <a:latin typeface="微软雅黑 Light" panose="020B0502040204020203" pitchFamily="34" charset="-122"/>
                <a:ea typeface="微软雅黑 Light" panose="020B0502040204020203" pitchFamily="34" charset="-122"/>
              </a:rPr>
              <a:t>》</a:t>
            </a:r>
            <a:r>
              <a:rPr lang="zh-CN" altLang="en-US" dirty="0" smtClean="0">
                <a:solidFill>
                  <a:srgbClr val="C00000"/>
                </a:solidFill>
                <a:latin typeface="微软雅黑 Light" panose="020B0502040204020203" pitchFamily="34" charset="-122"/>
                <a:ea typeface="微软雅黑 Light" panose="020B0502040204020203" pitchFamily="34" charset="-122"/>
              </a:rPr>
              <a:t>：进</a:t>
            </a:r>
            <a:r>
              <a:rPr lang="zh-CN" altLang="en-US" dirty="0">
                <a:solidFill>
                  <a:srgbClr val="C00000"/>
                </a:solidFill>
                <a:latin typeface="微软雅黑 Light" panose="020B0502040204020203" pitchFamily="34" charset="-122"/>
                <a:ea typeface="微软雅黑 Light" panose="020B0502040204020203" pitchFamily="34" charset="-122"/>
              </a:rPr>
              <a:t>一步从微观世界、宏观世界具体阐述了佛教的世界观及其科学性，也进一步说明了佛陀的智慧与慈悲、说明了佛法的伟大和先进，以期进一步帮助我们深化对三宝的信心、强化佛法的正见、激发修学的精进之心。</a:t>
            </a:r>
            <a:endParaRPr lang="en-CA"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409723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学习本课的重要性</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1217612" y="1600200"/>
            <a:ext cx="9753600" cy="48006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342900" indent="-3429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教的世界观是一门普通的常识，对于佛教徒或研究佛教的人来说相当重</a:t>
            </a:r>
            <a:r>
              <a:rPr lang="zh-CN" altLang="en-US" sz="2800" dirty="0" smtClean="0">
                <a:solidFill>
                  <a:srgbClr val="C00000"/>
                </a:solidFill>
                <a:latin typeface="微软雅黑 Light" panose="020B0502040204020203" pitchFamily="34" charset="-122"/>
                <a:ea typeface="微软雅黑 Light" panose="020B0502040204020203" pitchFamily="34" charset="-122"/>
              </a:rPr>
              <a:t>要</a:t>
            </a:r>
            <a:endParaRPr lang="en-CA" sz="2800" dirty="0">
              <a:solidFill>
                <a:srgbClr val="C00000"/>
              </a:solidFill>
              <a:latin typeface="微软雅黑 Light" panose="020B0502040204020203" pitchFamily="34" charset="-122"/>
              <a:ea typeface="微软雅黑 Light" panose="020B0502040204020203" pitchFamily="34" charset="-122"/>
            </a:endParaRPr>
          </a:p>
          <a:p>
            <a:pPr marL="342900" indent="-3429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教世界观是澄清误会、消除成见的切入点</a:t>
            </a:r>
            <a:endParaRPr lang="en-CA" sz="2800"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1</a:t>
            </a:r>
            <a:r>
              <a:rPr lang="zh-CN" altLang="en-US" dirty="0">
                <a:solidFill>
                  <a:srgbClr val="C00000"/>
                </a:solidFill>
                <a:latin typeface="微软雅黑 Light" panose="020B0502040204020203" pitchFamily="34" charset="-122"/>
                <a:ea typeface="微软雅黑 Light" panose="020B0502040204020203" pitchFamily="34" charset="-122"/>
              </a:rPr>
              <a:t>：佛教讲空性，所以没有什么世界观或人生观等概念</a:t>
            </a:r>
            <a:r>
              <a:rPr lang="zh-CN" altLang="en-US" dirty="0" smtClean="0">
                <a:solidFill>
                  <a:srgbClr val="C00000"/>
                </a:solidFill>
                <a:latin typeface="微软雅黑 Light" panose="020B0502040204020203" pitchFamily="34" charset="-122"/>
                <a:ea typeface="微软雅黑 Light" panose="020B0502040204020203" pitchFamily="34" charset="-122"/>
              </a:rPr>
              <a:t>；</a:t>
            </a:r>
            <a:endParaRPr lang="en-CA" altLang="zh-CN"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2</a:t>
            </a:r>
            <a:r>
              <a:rPr lang="zh-CN" altLang="en-US" dirty="0">
                <a:solidFill>
                  <a:srgbClr val="C00000"/>
                </a:solidFill>
                <a:latin typeface="微软雅黑 Light" panose="020B0502040204020203" pitchFamily="34" charset="-122"/>
                <a:ea typeface="微软雅黑 Light" panose="020B0502040204020203" pitchFamily="34" charset="-122"/>
              </a:rPr>
              <a:t>：佛教只不过就是烧香磕头、劝人向善而已；</a:t>
            </a:r>
            <a:endParaRPr lang="en-CA"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3</a:t>
            </a:r>
            <a:r>
              <a:rPr lang="zh-CN" altLang="en-US" dirty="0">
                <a:solidFill>
                  <a:srgbClr val="C00000"/>
                </a:solidFill>
                <a:latin typeface="微软雅黑 Light" panose="020B0502040204020203" pitchFamily="34" charset="-122"/>
                <a:ea typeface="微软雅黑 Light" panose="020B0502040204020203" pitchFamily="34" charset="-122"/>
              </a:rPr>
              <a:t>：佛教经典宇宙构成的描述与现代自然科学有部分冲突，佛教不科学；</a:t>
            </a:r>
            <a:endParaRPr lang="en-CA" dirty="0">
              <a:solidFill>
                <a:srgbClr val="C00000"/>
              </a:solidFill>
              <a:latin typeface="微软雅黑 Light" panose="020B0502040204020203" pitchFamily="34" charset="-122"/>
              <a:ea typeface="微软雅黑 Light" panose="020B0502040204020203" pitchFamily="34" charset="-122"/>
            </a:endParaRPr>
          </a:p>
          <a:p>
            <a:pPr marL="952393" lvl="1" indent="-3429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误</a:t>
            </a:r>
            <a:r>
              <a:rPr lang="zh-CN" altLang="en-US" dirty="0">
                <a:solidFill>
                  <a:srgbClr val="C00000"/>
                </a:solidFill>
                <a:latin typeface="微软雅黑 Light" panose="020B0502040204020203" pitchFamily="34" charset="-122"/>
                <a:ea typeface="微软雅黑 Light" panose="020B0502040204020203" pitchFamily="34" charset="-122"/>
              </a:rPr>
              <a:t>解</a:t>
            </a:r>
            <a:r>
              <a:rPr lang="en-US" dirty="0">
                <a:solidFill>
                  <a:srgbClr val="C00000"/>
                </a:solidFill>
                <a:latin typeface="微软雅黑 Light" panose="020B0502040204020203" pitchFamily="34" charset="-122"/>
                <a:ea typeface="微软雅黑 Light" panose="020B0502040204020203" pitchFamily="34" charset="-122"/>
              </a:rPr>
              <a:t>4</a:t>
            </a:r>
            <a:r>
              <a:rPr lang="zh-CN" altLang="en-US" dirty="0">
                <a:solidFill>
                  <a:srgbClr val="C00000"/>
                </a:solidFill>
                <a:latin typeface="微软雅黑 Light" panose="020B0502040204020203" pitchFamily="34" charset="-122"/>
                <a:ea typeface="微软雅黑 Light" panose="020B0502040204020203" pitchFamily="34" charset="-122"/>
              </a:rPr>
              <a:t>：认为所有宗教都是迷信、愚昧、消极、落后的代名词。</a:t>
            </a:r>
            <a:endParaRPr lang="en-CA" dirty="0">
              <a:solidFill>
                <a:srgbClr val="C00000"/>
              </a:solidFill>
              <a:latin typeface="微软雅黑 Light" panose="020B0502040204020203" pitchFamily="34" charset="-122"/>
              <a:ea typeface="微软雅黑 Light" panose="020B0502040204020203" pitchFamily="34" charset="-122"/>
            </a:endParaRPr>
          </a:p>
          <a:p>
            <a:pPr marL="342900" indent="-3429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教的世界观可以为佛教的宇宙形成理论提供一些思维线索</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1078383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a:solidFill>
                  <a:srgbClr val="FFC000"/>
                </a:solidFill>
                <a:latin typeface="微软雅黑" panose="020B0503020204020204" pitchFamily="34" charset="-122"/>
                <a:ea typeface="微软雅黑" panose="020B0503020204020204" pitchFamily="34" charset="-122"/>
              </a:rPr>
              <a:t>佛</a:t>
            </a:r>
            <a:r>
              <a:rPr lang="zh-CN" altLang="en-US" dirty="0" smtClean="0">
                <a:solidFill>
                  <a:srgbClr val="FFC000"/>
                </a:solidFill>
                <a:latin typeface="微软雅黑" panose="020B0503020204020204" pitchFamily="34" charset="-122"/>
                <a:ea typeface="微软雅黑" panose="020B0503020204020204" pitchFamily="34" charset="-122"/>
              </a:rPr>
              <a:t>教的微观世界观</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1293812" y="1828800"/>
            <a:ext cx="9753600" cy="44958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457200" indent="-4572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教的四个基本教派对于微观世界的观点存在许多分歧</a:t>
            </a:r>
            <a:endParaRPr lang="en-CA" sz="2800" dirty="0">
              <a:solidFill>
                <a:srgbClr val="C00000"/>
              </a:solidFill>
              <a:latin typeface="微软雅黑 Light" panose="020B0502040204020203" pitchFamily="34" charset="-122"/>
              <a:ea typeface="微软雅黑 Light" panose="020B0502040204020203" pitchFamily="34" charset="-122"/>
            </a:endParaRPr>
          </a:p>
          <a:p>
            <a:pPr marL="1066693" lvl="1" indent="-4572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属</a:t>
            </a:r>
            <a:r>
              <a:rPr lang="zh-CN" altLang="en-US" dirty="0">
                <a:solidFill>
                  <a:srgbClr val="C00000"/>
                </a:solidFill>
                <a:latin typeface="微软雅黑 Light" panose="020B0502040204020203" pitchFamily="34" charset="-122"/>
                <a:ea typeface="微软雅黑 Light" panose="020B0502040204020203" pitchFamily="34" charset="-122"/>
              </a:rPr>
              <a:t>于小乘的一切有部和经部，属于大乘的唯识宗和中观派；</a:t>
            </a:r>
            <a:endParaRPr lang="en-CA" dirty="0">
              <a:solidFill>
                <a:srgbClr val="C00000"/>
              </a:solidFill>
              <a:latin typeface="微软雅黑 Light" panose="020B0502040204020203" pitchFamily="34" charset="-122"/>
              <a:ea typeface="微软雅黑 Light" panose="020B0502040204020203" pitchFamily="34" charset="-122"/>
            </a:endParaRPr>
          </a:p>
          <a:p>
            <a:pPr marL="1066693" lvl="1" indent="-4572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四</a:t>
            </a:r>
            <a:r>
              <a:rPr lang="zh-CN" altLang="en-US" dirty="0">
                <a:solidFill>
                  <a:srgbClr val="C00000"/>
                </a:solidFill>
                <a:latin typeface="微软雅黑 Light" panose="020B0502040204020203" pitchFamily="34" charset="-122"/>
                <a:ea typeface="微软雅黑 Light" panose="020B0502040204020203" pitchFamily="34" charset="-122"/>
              </a:rPr>
              <a:t>大基本教派的见解像楼梯一样，分成四个层次，一层高过一层；</a:t>
            </a:r>
            <a:endParaRPr lang="en-CA" dirty="0">
              <a:solidFill>
                <a:srgbClr val="C00000"/>
              </a:solidFill>
              <a:latin typeface="微软雅黑 Light" panose="020B0502040204020203" pitchFamily="34" charset="-122"/>
              <a:ea typeface="微软雅黑 Light" panose="020B0502040204020203" pitchFamily="34" charset="-122"/>
            </a:endParaRPr>
          </a:p>
          <a:p>
            <a:pPr marL="1066693" lvl="1" indent="-457200">
              <a:buFont typeface="Arial" panose="020B0604020202020204" pitchFamily="34" charset="0"/>
              <a:buChar char="•"/>
            </a:pPr>
            <a:r>
              <a:rPr lang="zh-CN" altLang="en-US" dirty="0" smtClean="0">
                <a:solidFill>
                  <a:srgbClr val="C00000"/>
                </a:solidFill>
                <a:latin typeface="微软雅黑 Light" panose="020B0502040204020203" pitchFamily="34" charset="-122"/>
                <a:ea typeface="微软雅黑 Light" panose="020B0502040204020203" pitchFamily="34" charset="-122"/>
              </a:rPr>
              <a:t>不</a:t>
            </a:r>
            <a:r>
              <a:rPr lang="zh-CN" altLang="en-US" dirty="0">
                <a:solidFill>
                  <a:srgbClr val="C00000"/>
                </a:solidFill>
                <a:latin typeface="微软雅黑 Light" panose="020B0502040204020203" pitchFamily="34" charset="-122"/>
                <a:ea typeface="微软雅黑 Light" panose="020B0502040204020203" pitchFamily="34" charset="-122"/>
              </a:rPr>
              <a:t>同的教派是因为众生的根基和承受能力不同</a:t>
            </a:r>
            <a:r>
              <a:rPr lang="zh-CN" altLang="en-US" dirty="0" smtClean="0">
                <a:solidFill>
                  <a:srgbClr val="C00000"/>
                </a:solidFill>
                <a:latin typeface="微软雅黑 Light" panose="020B0502040204020203" pitchFamily="34" charset="-122"/>
                <a:ea typeface="微软雅黑 Light" panose="020B0502040204020203" pitchFamily="34" charset="-122"/>
              </a:rPr>
              <a:t>，</a:t>
            </a:r>
            <a:r>
              <a:rPr lang="zh-CN" altLang="en-US" dirty="0" smtClean="0">
                <a:solidFill>
                  <a:srgbClr val="C00000"/>
                </a:solidFill>
                <a:latin typeface="微软雅黑 Light" panose="020B0502040204020203" pitchFamily="34" charset="-122"/>
                <a:ea typeface="微软雅黑 Light" panose="020B0502040204020203" pitchFamily="34" charset="-122"/>
              </a:rPr>
              <a:t>是</a:t>
            </a:r>
            <a:r>
              <a:rPr lang="zh-CN" altLang="en-US" dirty="0">
                <a:solidFill>
                  <a:srgbClr val="C00000"/>
                </a:solidFill>
                <a:latin typeface="微软雅黑 Light" panose="020B0502040204020203" pitchFamily="34" charset="-122"/>
                <a:ea typeface="微软雅黑 Light" panose="020B0502040204020203" pitchFamily="34" charset="-122"/>
              </a:rPr>
              <a:t>因为众生需要不同的引导，才会有这些教派的创立。这一切，都是度化众生的善巧方便，而并不是佛教论师或高僧大德们彼此之间的观点存在着分歧或者矛盾所导致的。</a:t>
            </a:r>
            <a:endParaRPr lang="en-US" altLang="zh-CN" dirty="0">
              <a:solidFill>
                <a:srgbClr val="C00000"/>
              </a:solidFill>
              <a:latin typeface="微软雅黑 Light" panose="020B0502040204020203" pitchFamily="34" charset="-122"/>
              <a:ea typeface="微软雅黑 Light" panose="020B0502040204020203" pitchFamily="34" charset="-122"/>
            </a:endParaRPr>
          </a:p>
          <a:p>
            <a:pPr marL="457200" indent="-457200">
              <a:buFont typeface="Arial" panose="020B0604020202020204" pitchFamily="34" charset="0"/>
              <a:buChar char="•"/>
            </a:pPr>
            <a:r>
              <a:rPr lang="zh-CN" altLang="en-US" sz="2800" dirty="0">
                <a:solidFill>
                  <a:srgbClr val="C00000"/>
                </a:solidFill>
                <a:latin typeface="微软雅黑 Light" panose="020B0502040204020203" pitchFamily="34" charset="-122"/>
                <a:ea typeface="微软雅黑 Light" panose="020B0502040204020203" pitchFamily="34" charset="-122"/>
              </a:rPr>
              <a:t>暂</a:t>
            </a:r>
            <a:r>
              <a:rPr lang="zh-CN" altLang="en-US" sz="2800" dirty="0" smtClean="0">
                <a:solidFill>
                  <a:srgbClr val="C00000"/>
                </a:solidFill>
                <a:latin typeface="微软雅黑 Light" panose="020B0502040204020203" pitchFamily="34" charset="-122"/>
                <a:ea typeface="微软雅黑 Light" panose="020B0502040204020203" pitchFamily="34" charset="-122"/>
              </a:rPr>
              <a:t>时不介绍密宗的世界观</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2533863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012" y="1679822"/>
            <a:ext cx="990599" cy="3657600"/>
          </a:xfrm>
        </p:spPr>
        <p:txBody>
          <a:bodyPr>
            <a:normAutofit/>
          </a:bodyPr>
          <a:lstStyle/>
          <a:p>
            <a:r>
              <a:rPr lang="zh-CN" altLang="en-US" dirty="0" smtClean="0">
                <a:solidFill>
                  <a:srgbClr val="FFC000"/>
                </a:solidFill>
                <a:latin typeface="微软雅黑" panose="020B0503020204020204" pitchFamily="34" charset="-122"/>
                <a:ea typeface="微软雅黑" panose="020B0503020204020204" pitchFamily="34" charset="-122"/>
              </a:rPr>
              <a:t>佛</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教</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的</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微</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观</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世</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界</a:t>
            </a:r>
            <a:r>
              <a:rPr lang="en-US" altLang="zh-CN" dirty="0" smtClean="0">
                <a:solidFill>
                  <a:srgbClr val="FFC000"/>
                </a:solidFill>
                <a:latin typeface="微软雅黑" panose="020B0503020204020204" pitchFamily="34" charset="-122"/>
                <a:ea typeface="微软雅黑" panose="020B0503020204020204" pitchFamily="34" charset="-122"/>
              </a:rPr>
              <a:t/>
            </a:r>
            <a:br>
              <a:rPr lang="en-US" altLang="zh-CN" dirty="0" smtClean="0">
                <a:solidFill>
                  <a:srgbClr val="FFC000"/>
                </a:solidFill>
                <a:latin typeface="微软雅黑" panose="020B0503020204020204" pitchFamily="34" charset="-122"/>
                <a:ea typeface="微软雅黑" panose="020B0503020204020204" pitchFamily="34" charset="-122"/>
              </a:rPr>
            </a:br>
            <a:r>
              <a:rPr lang="zh-CN" altLang="en-US" dirty="0" smtClean="0">
                <a:solidFill>
                  <a:srgbClr val="FFC000"/>
                </a:solidFill>
                <a:latin typeface="微软雅黑" panose="020B0503020204020204" pitchFamily="34" charset="-122"/>
                <a:ea typeface="微软雅黑" panose="020B0503020204020204" pitchFamily="34" charset="-122"/>
              </a:rPr>
              <a:t>观</a:t>
            </a:r>
            <a:endParaRPr lang="en-CA" b="0" dirty="0">
              <a:solidFill>
                <a:srgbClr val="FFC000"/>
              </a:solidFill>
              <a:latin typeface="微软雅黑" panose="020B0503020204020204" pitchFamily="34" charset="-122"/>
              <a:ea typeface="微软雅黑" panose="020B0503020204020204" pitchFamily="34" charset="-122"/>
            </a:endParaRPr>
          </a:p>
        </p:txBody>
      </p:sp>
      <p:graphicFrame>
        <p:nvGraphicFramePr>
          <p:cNvPr id="4" name="Table 3"/>
          <p:cNvGraphicFramePr>
            <a:graphicFrameLocks noGrp="1"/>
          </p:cNvGraphicFramePr>
          <p:nvPr>
            <p:extLst>
              <p:ext uri="{D42A27DB-BD31-4B8C-83A1-F6EECF244321}">
                <p14:modId xmlns:p14="http://schemas.microsoft.com/office/powerpoint/2010/main" val="960268786"/>
              </p:ext>
            </p:extLst>
          </p:nvPr>
        </p:nvGraphicFramePr>
        <p:xfrm>
          <a:off x="1065212" y="457200"/>
          <a:ext cx="10896600" cy="5745069"/>
        </p:xfrm>
        <a:graphic>
          <a:graphicData uri="http://schemas.openxmlformats.org/drawingml/2006/table">
            <a:tbl>
              <a:tblPr firstRow="1" firstCol="1" bandRow="1">
                <a:effectLst/>
                <a:tableStyleId>{D03447BB-5D67-496B-8E87-E561075AD55C}</a:tableStyleId>
              </a:tblPr>
              <a:tblGrid>
                <a:gridCol w="726440"/>
                <a:gridCol w="4762217"/>
                <a:gridCol w="1749798"/>
                <a:gridCol w="1712323"/>
                <a:gridCol w="1945822"/>
              </a:tblGrid>
              <a:tr h="238861">
                <a:tc rowSpan="2">
                  <a:txBody>
                    <a:bodyPr/>
                    <a:lstStyle/>
                    <a:p>
                      <a:pPr marL="0" marR="0" algn="ctr">
                        <a:lnSpc>
                          <a:spcPct val="150000"/>
                        </a:lnSpc>
                        <a:spcBef>
                          <a:spcPts val="0"/>
                        </a:spcBef>
                        <a:spcAft>
                          <a:spcPts val="0"/>
                        </a:spcAft>
                      </a:pPr>
                      <a:r>
                        <a:rPr lang="zh-CN" altLang="en-US" sz="1800" kern="100" dirty="0" smtClean="0">
                          <a:effectLst/>
                        </a:rPr>
                        <a:t>四大教派</a:t>
                      </a:r>
                      <a:endParaRPr lang="en-CA" sz="1800" kern="100" dirty="0">
                        <a:effectLst/>
                      </a:endParaRPr>
                    </a:p>
                  </a:txBody>
                  <a:tcPr marL="42985" marR="42985" marT="0" marB="0" anchor="ctr">
                    <a:solidFill>
                      <a:srgbClr val="820000"/>
                    </a:solidFill>
                  </a:tcPr>
                </a:tc>
                <a:tc gridSpan="4">
                  <a:txBody>
                    <a:bodyPr/>
                    <a:lstStyle/>
                    <a:p>
                      <a:pPr marL="0" marR="0" algn="ctr">
                        <a:lnSpc>
                          <a:spcPct val="150000"/>
                        </a:lnSpc>
                        <a:spcBef>
                          <a:spcPts val="0"/>
                        </a:spcBef>
                        <a:spcAft>
                          <a:spcPts val="0"/>
                        </a:spcAft>
                      </a:pPr>
                      <a:r>
                        <a:rPr lang="zh-CN" sz="1800" b="1" kern="100" dirty="0">
                          <a:effectLst/>
                          <a:latin typeface="微软雅黑 Light" panose="020B0502040204020203" pitchFamily="34" charset="-122"/>
                          <a:ea typeface="微软雅黑 Light" panose="020B0502040204020203" pitchFamily="34" charset="-122"/>
                        </a:rPr>
                        <a:t>微观世界</a:t>
                      </a:r>
                      <a:endParaRPr lang="en-CA" sz="1600" b="1"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rgbClr val="C00000"/>
                    </a:solidFill>
                  </a:tcPr>
                </a:tc>
                <a:tc hMerge="1">
                  <a:txBody>
                    <a:bodyPr/>
                    <a:lstStyle/>
                    <a:p>
                      <a:endParaRPr lang="en-CA"/>
                    </a:p>
                  </a:txBody>
                  <a:tcPr/>
                </a:tc>
                <a:tc hMerge="1">
                  <a:txBody>
                    <a:bodyPr/>
                    <a:lstStyle/>
                    <a:p>
                      <a:endParaRPr lang="en-CA"/>
                    </a:p>
                  </a:txBody>
                  <a:tcPr/>
                </a:tc>
                <a:tc hMerge="1">
                  <a:txBody>
                    <a:bodyPr/>
                    <a:lstStyle/>
                    <a:p>
                      <a:endParaRPr lang="en-CA"/>
                    </a:p>
                  </a:txBody>
                  <a:tcPr/>
                </a:tc>
              </a:tr>
              <a:tr h="238861">
                <a:tc vMerge="1">
                  <a:txBody>
                    <a:bodyPr/>
                    <a:lstStyle/>
                    <a:p>
                      <a:endParaRPr lang="en-CA"/>
                    </a:p>
                  </a:txBody>
                  <a:tcPr/>
                </a:tc>
                <a:tc>
                  <a:txBody>
                    <a:bodyPr/>
                    <a:lstStyle/>
                    <a:p>
                      <a:pPr marL="0" marR="0" algn="ctr">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物质世界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a:txBody>
                    <a:bodyPr/>
                    <a:lstStyle/>
                    <a:p>
                      <a:pPr marL="0" marR="0" algn="ctr">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精神世界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c>
                  <a:txBody>
                    <a:bodyPr/>
                    <a:lstStyle/>
                    <a:p>
                      <a:pPr marL="0" marR="0" algn="ctr">
                        <a:lnSpc>
                          <a:spcPct val="150000"/>
                        </a:lnSpc>
                        <a:spcBef>
                          <a:spcPts val="0"/>
                        </a:spcBef>
                        <a:spcAft>
                          <a:spcPts val="0"/>
                        </a:spcAft>
                      </a:pPr>
                      <a:r>
                        <a:rPr lang="zh-CN" sz="1600" kern="100" dirty="0" smtClean="0">
                          <a:solidFill>
                            <a:srgbClr val="C00000"/>
                          </a:solidFill>
                          <a:effectLst/>
                          <a:latin typeface="微软雅黑 Light" panose="020B0502040204020203" pitchFamily="34" charset="-122"/>
                          <a:ea typeface="微软雅黑 Light" panose="020B0502040204020203" pitchFamily="34" charset="-122"/>
                        </a:rPr>
                        <a:t>其</a:t>
                      </a:r>
                      <a:r>
                        <a:rPr lang="zh-CN" altLang="en-US" sz="1600" kern="100" dirty="0" smtClean="0">
                          <a:solidFill>
                            <a:srgbClr val="C00000"/>
                          </a:solidFill>
                          <a:effectLst/>
                          <a:latin typeface="微软雅黑 Light" panose="020B0502040204020203" pitchFamily="34" charset="-122"/>
                          <a:ea typeface="微软雅黑 Light" panose="020B0502040204020203" pitchFamily="34" charset="-122"/>
                        </a:rPr>
                        <a:t>它</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a:txBody>
                    <a:bodyPr/>
                    <a:lstStyle/>
                    <a:p>
                      <a:pPr marL="0" marR="0" algn="ctr">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备注</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r>
              <a:tr h="1813560">
                <a:tc>
                  <a:txBody>
                    <a:bodyPr/>
                    <a:lstStyle/>
                    <a:p>
                      <a:pPr marL="0" marR="0" algn="ctr">
                        <a:lnSpc>
                          <a:spcPct val="150000"/>
                        </a:lnSpc>
                        <a:spcBef>
                          <a:spcPts val="0"/>
                        </a:spcBef>
                        <a:spcAft>
                          <a:spcPts val="0"/>
                        </a:spcAft>
                      </a:pPr>
                      <a:r>
                        <a:rPr lang="zh-CN" sz="1800" kern="100" dirty="0">
                          <a:effectLst/>
                          <a:latin typeface="微软雅黑 Light" panose="020B0502040204020203" pitchFamily="34" charset="-122"/>
                          <a:ea typeface="微软雅黑 Light" panose="020B0502040204020203" pitchFamily="34" charset="-122"/>
                        </a:rPr>
                        <a:t>一切</a:t>
                      </a:r>
                      <a:endParaRPr lang="en-CA" sz="1600" kern="100" dirty="0">
                        <a:effectLst/>
                        <a:latin typeface="微软雅黑 Light" panose="020B0502040204020203" pitchFamily="34" charset="-122"/>
                        <a:ea typeface="微软雅黑 Light" panose="020B0502040204020203" pitchFamily="34" charset="-122"/>
                      </a:endParaRPr>
                    </a:p>
                    <a:p>
                      <a:pPr marL="0" marR="0" algn="ctr">
                        <a:lnSpc>
                          <a:spcPct val="150000"/>
                        </a:lnSpc>
                        <a:spcBef>
                          <a:spcPts val="0"/>
                        </a:spcBef>
                        <a:spcAft>
                          <a:spcPts val="0"/>
                        </a:spcAft>
                      </a:pPr>
                      <a:r>
                        <a:rPr lang="zh-CN" sz="1800" kern="100" dirty="0">
                          <a:effectLst/>
                          <a:latin typeface="微软雅黑 Light" panose="020B0502040204020203" pitchFamily="34" charset="-122"/>
                          <a:ea typeface="微软雅黑 Light" panose="020B0502040204020203" pitchFamily="34" charset="-122"/>
                        </a:rPr>
                        <a:t>有部</a:t>
                      </a:r>
                      <a:endParaRPr lang="en-CA" sz="1600"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2">
                        <a:lumMod val="60000"/>
                        <a:lumOff val="40000"/>
                      </a:schemeClr>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所有粗大的物质都是由微小的微尘组成的，微尘又是由最细小的、实有的极微尘组成的。众多极微尘的累积，就会使人形成幻觉，以为物质确有形状、颜色等。极微尘之间，有相当大的空隙。</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lumMod val="85000"/>
                      </a:schemeClr>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精神世界也可以经由时间被分割，直至最后分到实有的无分刹那。</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时间、空间、速度、方向等法都是实有的。</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一切有部经由极微尘以及无分刹那来抉择人无我，再以此为理论基础，从而证达阿罗汉的果位</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r>
              <a:tr h="1296749">
                <a:tc>
                  <a:txBody>
                    <a:bodyPr/>
                    <a:lstStyle/>
                    <a:p>
                      <a:pPr marL="0" marR="0" algn="ctr">
                        <a:lnSpc>
                          <a:spcPct val="150000"/>
                        </a:lnSpc>
                        <a:spcBef>
                          <a:spcPts val="0"/>
                        </a:spcBef>
                        <a:spcAft>
                          <a:spcPts val="0"/>
                        </a:spcAft>
                      </a:pPr>
                      <a:r>
                        <a:rPr lang="zh-CN" sz="1800" kern="100" dirty="0">
                          <a:solidFill>
                            <a:schemeClr val="tx1"/>
                          </a:solidFill>
                          <a:effectLst/>
                          <a:latin typeface="微软雅黑 Light" panose="020B0502040204020203" pitchFamily="34" charset="-122"/>
                          <a:ea typeface="微软雅黑 Light" panose="020B0502040204020203" pitchFamily="34" charset="-122"/>
                        </a:rPr>
                        <a:t>经部</a:t>
                      </a:r>
                      <a:endParaRPr lang="en-CA" sz="1600" kern="100" dirty="0">
                        <a:solidFill>
                          <a:schemeClr val="tx1"/>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1">
                        <a:lumMod val="75000"/>
                      </a:schemeClr>
                    </a:solidFill>
                  </a:tcPr>
                </a:tc>
                <a:tc gridSpan="2">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粗大的物质并不独立存在，所谓的存在只是由许多的极微尘占据了空间而已。极微尘聚集而不分散是由于每一个微尘都可分成地、水、火、风四大的缘故。除了四大之外，还有一种无形的力量，就是众生的共</a:t>
                      </a:r>
                      <a:r>
                        <a:rPr lang="zh-CN" sz="1600" kern="100" dirty="0" smtClean="0">
                          <a:solidFill>
                            <a:srgbClr val="C00000"/>
                          </a:solidFill>
                          <a:effectLst/>
                          <a:latin typeface="微软雅黑 Light" panose="020B0502040204020203" pitchFamily="34" charset="-122"/>
                          <a:ea typeface="微软雅黑 Light" panose="020B0502040204020203" pitchFamily="34" charset="-122"/>
                        </a:rPr>
                        <a:t>业</a:t>
                      </a:r>
                      <a:r>
                        <a:rPr lang="zh-CN" altLang="en-US" sz="1600" kern="100" dirty="0" smtClean="0">
                          <a:solidFill>
                            <a:srgbClr val="C00000"/>
                          </a:solidFill>
                          <a:effectLst/>
                          <a:latin typeface="微软雅黑 Light" panose="020B0502040204020203" pitchFamily="34" charset="-122"/>
                          <a:ea typeface="微软雅黑 Light" panose="020B0502040204020203" pitchFamily="34" charset="-122"/>
                        </a:rPr>
                        <a:t>。</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2">
                        <a:lumMod val="90000"/>
                      </a:schemeClr>
                    </a:solidFill>
                  </a:tcPr>
                </a:tc>
                <a:tc hMerge="1">
                  <a:txBody>
                    <a:bodyPr/>
                    <a:lstStyle/>
                    <a:p>
                      <a:endParaRPr lang="en-CA"/>
                    </a:p>
                  </a:txBody>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时间、空间、速度、方向等都是假立的、非实有</a:t>
                      </a:r>
                      <a:r>
                        <a:rPr lang="zh-CN" sz="1600" kern="100" dirty="0">
                          <a:effectLst/>
                        </a:rPr>
                        <a:t>。</a:t>
                      </a:r>
                      <a:endParaRPr lang="en-CA" sz="1400" kern="100" dirty="0">
                        <a:effectLst/>
                        <a:latin typeface="Calibri" panose="020F0502020204030204" pitchFamily="34" charset="0"/>
                        <a:ea typeface="宋体" panose="02010600030101010101" pitchFamily="2" charset="-122"/>
                        <a:cs typeface="Times New Roman" panose="02020603050405020304" pitchFamily="18" charset="0"/>
                      </a:endParaRPr>
                    </a:p>
                  </a:txBody>
                  <a:tcPr marL="42985" marR="42985" marT="0" marB="0">
                    <a:solidFill>
                      <a:schemeClr val="tx1"/>
                    </a:solidFill>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通过对微尘的发现，从而抉择出人无我，并由此走向解脱</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accent2">
                        <a:lumMod val="40000"/>
                        <a:lumOff val="60000"/>
                      </a:schemeClr>
                    </a:solidFill>
                  </a:tcPr>
                </a:tc>
              </a:tr>
              <a:tr h="898280">
                <a:tc>
                  <a:txBody>
                    <a:bodyPr/>
                    <a:lstStyle/>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唯识</a:t>
                      </a:r>
                      <a:endParaRPr lang="en-CA" sz="1600" kern="100" dirty="0">
                        <a:effectLst/>
                        <a:latin typeface="微软雅黑 Light" panose="020B0502040204020203" pitchFamily="34" charset="-122"/>
                        <a:ea typeface="微软雅黑 Light" panose="020B0502040204020203" pitchFamily="34" charset="-122"/>
                      </a:endParaRPr>
                    </a:p>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宗</a:t>
                      </a:r>
                      <a:endParaRPr lang="en-CA" sz="1600"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4">
                        <a:lumMod val="60000"/>
                        <a:lumOff val="40000"/>
                      </a:schemeClr>
                    </a:solidFill>
                  </a:tcPr>
                </a:tc>
                <a:tc gridSpan="3">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在唯识宗的微观世界里，没有真正的物质存在，所有的物质经过观察后，都是内心的现象。唯识宗的微观世界，是一个非常内在的精神世界，外在的物质世界对他们而言并不存在。</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accent5">
                        <a:lumMod val="40000"/>
                        <a:lumOff val="60000"/>
                      </a:schemeClr>
                    </a:solidFill>
                  </a:tcPr>
                </a:tc>
                <a:tc hMerge="1">
                  <a:txBody>
                    <a:bodyPr/>
                    <a:lstStyle/>
                    <a:p>
                      <a:endParaRPr lang="en-CA"/>
                    </a:p>
                  </a:txBody>
                  <a:tcPr/>
                </a:tc>
                <a:tc hMerge="1">
                  <a:txBody>
                    <a:bodyPr/>
                    <a:lstStyle/>
                    <a:p>
                      <a:endParaRPr lang="en-CA"/>
                    </a:p>
                  </a:txBody>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唯识宗认为没有物质的微观世界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r>
              <a:tr h="898280">
                <a:tc>
                  <a:txBody>
                    <a:bodyPr/>
                    <a:lstStyle/>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中观</a:t>
                      </a:r>
                      <a:endParaRPr lang="en-CA" sz="1400" kern="100" dirty="0">
                        <a:effectLst/>
                        <a:latin typeface="微软雅黑 Light" panose="020B0502040204020203" pitchFamily="34" charset="-122"/>
                        <a:ea typeface="微软雅黑 Light" panose="020B0502040204020203" pitchFamily="34" charset="-122"/>
                      </a:endParaRPr>
                    </a:p>
                    <a:p>
                      <a:pPr marL="0" marR="0" algn="ctr">
                        <a:lnSpc>
                          <a:spcPct val="150000"/>
                        </a:lnSpc>
                        <a:spcBef>
                          <a:spcPts val="0"/>
                        </a:spcBef>
                        <a:spcAft>
                          <a:spcPts val="0"/>
                        </a:spcAft>
                      </a:pPr>
                      <a:r>
                        <a:rPr lang="zh-CN" sz="1600" kern="100" dirty="0">
                          <a:effectLst/>
                          <a:latin typeface="微软雅黑 Light" panose="020B0502040204020203" pitchFamily="34" charset="-122"/>
                          <a:ea typeface="微软雅黑 Light" panose="020B0502040204020203" pitchFamily="34" charset="-122"/>
                        </a:rPr>
                        <a:t>派</a:t>
                      </a:r>
                      <a:endParaRPr lang="en-CA" sz="1400" kern="100" dirty="0">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nchor="ctr">
                    <a:solidFill>
                      <a:schemeClr val="accent1">
                        <a:lumMod val="50000"/>
                      </a:schemeClr>
                    </a:solidFill>
                  </a:tcPr>
                </a:tc>
                <a:tc gridSpan="3">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中观派有两种观点，其中最究竟的见解就是空性。从空性的角度来说，已经不存在所谓的微观或宏观世界，一切都是空性。但中观也讲世俗谛，见解与经部的观点十分相似。</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tx1"/>
                    </a:solidFill>
                  </a:tcPr>
                </a:tc>
                <a:tc hMerge="1">
                  <a:txBody>
                    <a:bodyPr/>
                    <a:lstStyle/>
                    <a:p>
                      <a:endParaRPr lang="en-CA"/>
                    </a:p>
                  </a:txBody>
                  <a:tcPr/>
                </a:tc>
                <a:tc hMerge="1">
                  <a:txBody>
                    <a:bodyPr/>
                    <a:lstStyle/>
                    <a:p>
                      <a:endParaRPr lang="en-CA"/>
                    </a:p>
                  </a:txBody>
                  <a:tcPr/>
                </a:tc>
                <a:tc>
                  <a:txBody>
                    <a:bodyPr/>
                    <a:lstStyle/>
                    <a:p>
                      <a:pPr marL="0" marR="0" algn="just">
                        <a:lnSpc>
                          <a:spcPct val="150000"/>
                        </a:lnSpc>
                        <a:spcBef>
                          <a:spcPts val="0"/>
                        </a:spcBef>
                        <a:spcAft>
                          <a:spcPts val="0"/>
                        </a:spcAft>
                      </a:pPr>
                      <a:r>
                        <a:rPr lang="zh-CN" sz="1600" kern="100" dirty="0">
                          <a:solidFill>
                            <a:srgbClr val="C00000"/>
                          </a:solidFill>
                          <a:effectLst/>
                          <a:latin typeface="微软雅黑 Light" panose="020B0502040204020203" pitchFamily="34" charset="-122"/>
                          <a:ea typeface="微软雅黑 Light" panose="020B0502040204020203" pitchFamily="34" charset="-122"/>
                        </a:rPr>
                        <a:t>中观派最终达到无中无边的空性境界。</a:t>
                      </a:r>
                      <a:endParaRPr lang="en-CA" sz="1400" kern="100" dirty="0">
                        <a:solidFill>
                          <a:srgbClr val="C00000"/>
                        </a:solidFill>
                        <a:effectLst/>
                        <a:latin typeface="微软雅黑 Light" panose="020B0502040204020203" pitchFamily="34" charset="-122"/>
                        <a:ea typeface="微软雅黑 Light" panose="020B0502040204020203" pitchFamily="34" charset="-122"/>
                        <a:cs typeface="Times New Roman" panose="02020603050405020304" pitchFamily="18" charset="0"/>
                      </a:endParaRPr>
                    </a:p>
                  </a:txBody>
                  <a:tcPr marL="42985" marR="42985" marT="0" marB="0">
                    <a:solidFill>
                      <a:schemeClr val="accent2">
                        <a:lumMod val="40000"/>
                        <a:lumOff val="60000"/>
                      </a:schemeClr>
                    </a:solidFill>
                  </a:tcPr>
                </a:tc>
              </a:tr>
            </a:tbl>
          </a:graphicData>
        </a:graphic>
      </p:graphicFrame>
    </p:spTree>
    <p:extLst>
      <p:ext uri="{BB962C8B-B14F-4D97-AF65-F5344CB8AC3E}">
        <p14:creationId xmlns:p14="http://schemas.microsoft.com/office/powerpoint/2010/main" val="3494626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81000"/>
            <a:ext cx="10360501" cy="787400"/>
          </a:xfrm>
        </p:spPr>
        <p:txBody>
          <a:bodyPr/>
          <a:lstStyle/>
          <a:p>
            <a:r>
              <a:rPr lang="zh-CN" altLang="en-US" dirty="0">
                <a:solidFill>
                  <a:srgbClr val="FFC000"/>
                </a:solidFill>
                <a:latin typeface="微软雅黑" panose="020B0503020204020204" pitchFamily="34" charset="-122"/>
                <a:ea typeface="微软雅黑" panose="020B0503020204020204" pitchFamily="34" charset="-122"/>
              </a:rPr>
              <a:t>名</a:t>
            </a:r>
            <a:r>
              <a:rPr lang="zh-CN" altLang="en-US" dirty="0" smtClean="0">
                <a:solidFill>
                  <a:srgbClr val="FFC000"/>
                </a:solidFill>
                <a:latin typeface="微软雅黑" panose="020B0503020204020204" pitchFamily="34" charset="-122"/>
                <a:ea typeface="微软雅黑" panose="020B0503020204020204" pitchFamily="34" charset="-122"/>
              </a:rPr>
              <a:t>词解释：四大</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1293812" y="1828800"/>
            <a:ext cx="9753600" cy="34290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r>
              <a:rPr lang="zh-CN" altLang="en-US" sz="2800" dirty="0">
                <a:solidFill>
                  <a:srgbClr val="C00000"/>
                </a:solidFill>
                <a:latin typeface="微软雅黑 Light" panose="020B0502040204020203" pitchFamily="34" charset="-122"/>
                <a:ea typeface="微软雅黑 Light" panose="020B0502040204020203" pitchFamily="34" charset="-122"/>
              </a:rPr>
              <a:t>佛法所说的地、水、火、风，所代表的是四种物质表现特征，所谓四大，而不是单独指土地、水分、火苗和空气的流动。在佛法理论中，地是指膨胀和坚固的元素特性；水是凝聚的元素特性；火是暖的元素，指温度性；风指流动性，是动的元素。</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640807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414" y="381000"/>
            <a:ext cx="10741500" cy="787400"/>
          </a:xfrm>
        </p:spPr>
        <p:txBody>
          <a:bodyPr/>
          <a:lstStyle/>
          <a:p>
            <a:r>
              <a:rPr lang="zh-CN" altLang="en-US" dirty="0" smtClean="0">
                <a:solidFill>
                  <a:srgbClr val="FFC000"/>
                </a:solidFill>
                <a:latin typeface="微软雅黑" panose="020B0503020204020204" pitchFamily="34" charset="-122"/>
                <a:ea typeface="微软雅黑" panose="020B0503020204020204" pitchFamily="34" charset="-122"/>
              </a:rPr>
              <a:t>佛教的微观世界观</a:t>
            </a:r>
            <a:r>
              <a:rPr lang="zh-CN" altLang="en-US" dirty="0" smtClean="0">
                <a:solidFill>
                  <a:srgbClr val="FFC000"/>
                </a:solidFill>
                <a:latin typeface="微软雅黑" panose="020B0503020204020204" pitchFamily="34" charset="-122"/>
                <a:ea typeface="微软雅黑" panose="020B0503020204020204" pitchFamily="34" charset="-122"/>
              </a:rPr>
              <a:t>的综述</a:t>
            </a:r>
            <a:endParaRPr lang="en-CA" b="0" dirty="0">
              <a:solidFill>
                <a:srgbClr val="FFC000"/>
              </a:solidFill>
              <a:latin typeface="微软雅黑" panose="020B0503020204020204" pitchFamily="34" charset="-122"/>
              <a:ea typeface="微软雅黑" panose="020B0503020204020204" pitchFamily="34" charset="-122"/>
            </a:endParaRPr>
          </a:p>
        </p:txBody>
      </p:sp>
      <p:sp>
        <p:nvSpPr>
          <p:cNvPr id="8" name="Rounded Rectangle 7"/>
          <p:cNvSpPr/>
          <p:nvPr/>
        </p:nvSpPr>
        <p:spPr>
          <a:xfrm>
            <a:off x="760413" y="1524000"/>
            <a:ext cx="10741500" cy="518160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marL="457200" indent="-457200">
              <a:buFont typeface="Arial" panose="020B0604020202020204" pitchFamily="34" charset="0"/>
              <a:buChar char="•"/>
            </a:pPr>
            <a:r>
              <a:rPr lang="zh-CN" altLang="en-US" sz="2800" dirty="0">
                <a:solidFill>
                  <a:srgbClr val="C00000"/>
                </a:solidFill>
                <a:latin typeface="微软雅黑 Light" panose="020B0502040204020203" pitchFamily="34" charset="-122"/>
                <a:ea typeface="微软雅黑 Light" panose="020B0502040204020203" pitchFamily="34" charset="-122"/>
              </a:rPr>
              <a:t>小乘的微观世界观，与早期自然哲学的原子论，或经典物理在物质结构上的发现，是有一点点相似的。但现代科学目前所发现的基本粒子的细微程度，仍远远不及经部与一切有部所说的极微尘</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a:solidFill>
                <a:srgbClr val="C00000"/>
              </a:solidFill>
              <a:latin typeface="微软雅黑 Light" panose="020B0502040204020203" pitchFamily="34" charset="-122"/>
              <a:ea typeface="微软雅黑 Light" panose="020B0502040204020203" pitchFamily="34" charset="-122"/>
            </a:endParaRPr>
          </a:p>
          <a:p>
            <a:endParaRPr lang="en-CA" sz="1000" dirty="0">
              <a:solidFill>
                <a:srgbClr val="C00000"/>
              </a:solidFill>
              <a:latin typeface="微软雅黑 Light" panose="020B0502040204020203" pitchFamily="34" charset="-122"/>
              <a:ea typeface="微软雅黑 Light" panose="020B0502040204020203" pitchFamily="34" charset="-122"/>
            </a:endParaRPr>
          </a:p>
          <a:p>
            <a:pPr marL="457200" indent="-4572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中</a:t>
            </a:r>
            <a:r>
              <a:rPr lang="zh-CN" altLang="en-US" sz="2800" dirty="0">
                <a:solidFill>
                  <a:srgbClr val="C00000"/>
                </a:solidFill>
                <a:latin typeface="微软雅黑 Light" panose="020B0502040204020203" pitchFamily="34" charset="-122"/>
                <a:ea typeface="微软雅黑 Light" panose="020B0502040204020203" pitchFamily="34" charset="-122"/>
              </a:rPr>
              <a:t>观派和唯识派认为根本就没有任何基本粒子的存在。中观的微观世界观，其境界已经超越了最先进的物理学说，并且没有再超越的可能性。至于密宗，则更有着非常奥妙的、准确的、实用的微观世界的观点</a:t>
            </a:r>
            <a:r>
              <a:rPr lang="zh-CN" altLang="en-US" sz="2800" dirty="0" smtClean="0">
                <a:solidFill>
                  <a:srgbClr val="C00000"/>
                </a:solidFill>
                <a:latin typeface="微软雅黑 Light" panose="020B0502040204020203" pitchFamily="34" charset="-122"/>
                <a:ea typeface="微软雅黑 Light" panose="020B0502040204020203" pitchFamily="34" charset="-122"/>
              </a:rPr>
              <a:t>。</a:t>
            </a:r>
            <a:endParaRPr lang="en-US" altLang="zh-CN" sz="2800" dirty="0" smtClean="0">
              <a:solidFill>
                <a:srgbClr val="C00000"/>
              </a:solidFill>
              <a:latin typeface="微软雅黑 Light" panose="020B0502040204020203" pitchFamily="34" charset="-122"/>
              <a:ea typeface="微软雅黑 Light" panose="020B0502040204020203" pitchFamily="34" charset="-122"/>
            </a:endParaRPr>
          </a:p>
          <a:p>
            <a:endParaRPr lang="en-CA" sz="900" dirty="0">
              <a:solidFill>
                <a:srgbClr val="C00000"/>
              </a:solidFill>
              <a:latin typeface="微软雅黑 Light" panose="020B0502040204020203" pitchFamily="34" charset="-122"/>
              <a:ea typeface="微软雅黑 Light" panose="020B0502040204020203" pitchFamily="34" charset="-122"/>
            </a:endParaRPr>
          </a:p>
          <a:p>
            <a:pPr marL="457200" indent="-457200">
              <a:buFont typeface="Arial" panose="020B0604020202020204" pitchFamily="34" charset="0"/>
              <a:buChar char="•"/>
            </a:pPr>
            <a:r>
              <a:rPr lang="zh-CN" altLang="en-US" sz="2800" dirty="0" smtClean="0">
                <a:solidFill>
                  <a:srgbClr val="C00000"/>
                </a:solidFill>
                <a:latin typeface="微软雅黑 Light" panose="020B0502040204020203" pitchFamily="34" charset="-122"/>
                <a:ea typeface="微软雅黑 Light" panose="020B0502040204020203" pitchFamily="34" charset="-122"/>
              </a:rPr>
              <a:t>佛</a:t>
            </a:r>
            <a:r>
              <a:rPr lang="zh-CN" altLang="en-US" sz="2800" dirty="0">
                <a:solidFill>
                  <a:srgbClr val="C00000"/>
                </a:solidFill>
                <a:latin typeface="微软雅黑 Light" panose="020B0502040204020203" pitchFamily="34" charset="-122"/>
                <a:ea typeface="微软雅黑 Light" panose="020B0502040204020203" pitchFamily="34" charset="-122"/>
              </a:rPr>
              <a:t>教的微观世界观如此抉择物质，宗旨是要藉此打破我们对人、对事、对钱财名利等世间万法的执着。至于其他学说，则有着与佛教截然不同的目的。</a:t>
            </a:r>
            <a:endParaRPr lang="en-CA" sz="2800" dirty="0">
              <a:solidFill>
                <a:srgbClr val="C00000"/>
              </a:solidFill>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2931325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rimson landscape design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ln w="1905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Crimson landscape design template" id="{73D20169-401E-4972-B02F-4B0444B70099}" vid="{315B30EE-3D96-471E-B16F-FC3628778332}"/>
    </a:ext>
  </a:extLst>
</a:theme>
</file>

<file path=ppt/theme/theme2.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DE82CB02-9625-4F39-9A5B-61405831A8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Crimson landscape design slides</Template>
  <TotalTime>0</TotalTime>
  <Words>1468</Words>
  <Application>Microsoft Office PowerPoint</Application>
  <PresentationFormat>Custom</PresentationFormat>
  <Paragraphs>56</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宋体</vt:lpstr>
      <vt:lpstr>微软雅黑</vt:lpstr>
      <vt:lpstr>微软雅黑 Light</vt:lpstr>
      <vt:lpstr>Arial</vt:lpstr>
      <vt:lpstr>Calibri</vt:lpstr>
      <vt:lpstr>Cambria</vt:lpstr>
      <vt:lpstr>Century Gothic</vt:lpstr>
      <vt:lpstr>Times New Roman</vt:lpstr>
      <vt:lpstr>Crimson landscape design template</vt:lpstr>
      <vt:lpstr>PowerPoint Presentation</vt:lpstr>
      <vt:lpstr>佛教的世界观 （上）</vt:lpstr>
      <vt:lpstr>本课背景</vt:lpstr>
      <vt:lpstr>学习本课的重要性</vt:lpstr>
      <vt:lpstr>佛教的微观世界观</vt:lpstr>
      <vt:lpstr>佛 教 的 微 观 世 界 观</vt:lpstr>
      <vt:lpstr>名词解释：四大</vt:lpstr>
      <vt:lpstr>佛教的微观世界观的综述</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2016-03-19T22:31:24Z</dcterms:created>
  <dcterms:modified xsi:type="dcterms:W3CDTF">2016-06-11T11:42:12Z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TC034605129991</vt:lpwstr>
  </property>
</Properties>
</file>